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257" r:id="rId5"/>
    <p:sldId id="258" r:id="rId6"/>
    <p:sldId id="264" r:id="rId7"/>
    <p:sldId id="267" r:id="rId8"/>
    <p:sldId id="263" r:id="rId9"/>
    <p:sldId id="268" r:id="rId10"/>
    <p:sldId id="269" r:id="rId11"/>
    <p:sldId id="259" r:id="rId12"/>
    <p:sldId id="260" r:id="rId13"/>
    <p:sldId id="261" r:id="rId14"/>
    <p:sldId id="262" r:id="rId15"/>
    <p:sldId id="271" r:id="rId16"/>
    <p:sldId id="272" r:id="rId17"/>
    <p:sldId id="26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095C51-100F-6F6C-3AC8-2CA41BAA317A}" v="2470" dt="2026-03-25T16:55:20.8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yane Masters" userId="S::smasters@vims.edu::a6e80f26-6961-4f00-bed6-89c674080f20" providerId="AD" clId="Web-{F8AF1B85-E4D4-E80A-F20C-6892E0367925}"/>
    <pc:docChg chg="addSld delSld modSld sldOrd">
      <pc:chgData name="Shyane Masters" userId="S::smasters@vims.edu::a6e80f26-6961-4f00-bed6-89c674080f20" providerId="AD" clId="Web-{F8AF1B85-E4D4-E80A-F20C-6892E0367925}" dt="2026-03-17T17:57:52.016" v="170" actId="20577"/>
      <pc:docMkLst>
        <pc:docMk/>
      </pc:docMkLst>
      <pc:sldChg chg="modSp ord">
        <pc:chgData name="Shyane Masters" userId="S::smasters@vims.edu::a6e80f26-6961-4f00-bed6-89c674080f20" providerId="AD" clId="Web-{F8AF1B85-E4D4-E80A-F20C-6892E0367925}" dt="2026-03-17T17:54:41.217" v="63" actId="20577"/>
        <pc:sldMkLst>
          <pc:docMk/>
          <pc:sldMk cId="2249839526" sldId="263"/>
        </pc:sldMkLst>
        <pc:spChg chg="mod">
          <ac:chgData name="Shyane Masters" userId="S::smasters@vims.edu::a6e80f26-6961-4f00-bed6-89c674080f20" providerId="AD" clId="Web-{F8AF1B85-E4D4-E80A-F20C-6892E0367925}" dt="2026-03-17T17:54:41.217" v="63" actId="20577"/>
          <ac:spMkLst>
            <pc:docMk/>
            <pc:sldMk cId="2249839526" sldId="263"/>
            <ac:spMk id="2" creationId="{75A6FBC9-47A9-A4AC-72E4-229F6758719E}"/>
          </ac:spMkLst>
        </pc:spChg>
      </pc:sldChg>
      <pc:sldChg chg="modSp new">
        <pc:chgData name="Shyane Masters" userId="S::smasters@vims.edu::a6e80f26-6961-4f00-bed6-89c674080f20" providerId="AD" clId="Web-{F8AF1B85-E4D4-E80A-F20C-6892E0367925}" dt="2026-03-17T17:24:13.087" v="26" actId="20577"/>
        <pc:sldMkLst>
          <pc:docMk/>
          <pc:sldMk cId="1325276622" sldId="264"/>
        </pc:sldMkLst>
        <pc:spChg chg="mod">
          <ac:chgData name="Shyane Masters" userId="S::smasters@vims.edu::a6e80f26-6961-4f00-bed6-89c674080f20" providerId="AD" clId="Web-{F8AF1B85-E4D4-E80A-F20C-6892E0367925}" dt="2026-03-17T17:11:32.259" v="2" actId="20577"/>
          <ac:spMkLst>
            <pc:docMk/>
            <pc:sldMk cId="1325276622" sldId="264"/>
            <ac:spMk id="2" creationId="{697E94FB-DB24-7FC7-E06B-EA4F99B2A31B}"/>
          </ac:spMkLst>
        </pc:spChg>
        <pc:spChg chg="mod">
          <ac:chgData name="Shyane Masters" userId="S::smasters@vims.edu::a6e80f26-6961-4f00-bed6-89c674080f20" providerId="AD" clId="Web-{F8AF1B85-E4D4-E80A-F20C-6892E0367925}" dt="2026-03-17T17:24:13.087" v="26" actId="20577"/>
          <ac:spMkLst>
            <pc:docMk/>
            <pc:sldMk cId="1325276622" sldId="264"/>
            <ac:spMk id="3" creationId="{9DAA65A7-7885-9D7B-CA75-586205758A1E}"/>
          </ac:spMkLst>
        </pc:spChg>
      </pc:sldChg>
      <pc:sldChg chg="modSp new ord">
        <pc:chgData name="Shyane Masters" userId="S::smasters@vims.edu::a6e80f26-6961-4f00-bed6-89c674080f20" providerId="AD" clId="Web-{F8AF1B85-E4D4-E80A-F20C-6892E0367925}" dt="2026-03-17T17:57:52.016" v="170" actId="20577"/>
        <pc:sldMkLst>
          <pc:docMk/>
          <pc:sldMk cId="4087369603" sldId="266"/>
        </pc:sldMkLst>
        <pc:spChg chg="mod">
          <ac:chgData name="Shyane Masters" userId="S::smasters@vims.edu::a6e80f26-6961-4f00-bed6-89c674080f20" providerId="AD" clId="Web-{F8AF1B85-E4D4-E80A-F20C-6892E0367925}" dt="2026-03-17T17:57:52.016" v="170" actId="20577"/>
          <ac:spMkLst>
            <pc:docMk/>
            <pc:sldMk cId="4087369603" sldId="266"/>
            <ac:spMk id="2" creationId="{A72F6E80-3911-521E-F71B-9491B238718F}"/>
          </ac:spMkLst>
        </pc:spChg>
      </pc:sldChg>
      <pc:sldChg chg="addSp delSp modSp add mod replId setBg">
        <pc:chgData name="Shyane Masters" userId="S::smasters@vims.edu::a6e80f26-6961-4f00-bed6-89c674080f20" providerId="AD" clId="Web-{F8AF1B85-E4D4-E80A-F20C-6892E0367925}" dt="2026-03-17T17:53:56.951" v="50" actId="1076"/>
        <pc:sldMkLst>
          <pc:docMk/>
          <pc:sldMk cId="762532081" sldId="267"/>
        </pc:sldMkLst>
        <pc:spChg chg="mod">
          <ac:chgData name="Shyane Masters" userId="S::smasters@vims.edu::a6e80f26-6961-4f00-bed6-89c674080f20" providerId="AD" clId="Web-{F8AF1B85-E4D4-E80A-F20C-6892E0367925}" dt="2026-03-17T17:48:26.146" v="35"/>
          <ac:spMkLst>
            <pc:docMk/>
            <pc:sldMk cId="762532081" sldId="267"/>
            <ac:spMk id="2" creationId="{883869A0-97E4-6F93-7034-32948F763049}"/>
          </ac:spMkLst>
        </pc:spChg>
        <pc:spChg chg="add mod">
          <ac:chgData name="Shyane Masters" userId="S::smasters@vims.edu::a6e80f26-6961-4f00-bed6-89c674080f20" providerId="AD" clId="Web-{F8AF1B85-E4D4-E80A-F20C-6892E0367925}" dt="2026-03-17T17:53:56.951" v="50" actId="1076"/>
          <ac:spMkLst>
            <pc:docMk/>
            <pc:sldMk cId="762532081" sldId="267"/>
            <ac:spMk id="6" creationId="{9D1E6AE6-126E-E46C-44F4-28999ECEFA68}"/>
          </ac:spMkLst>
        </pc:spChg>
        <pc:spChg chg="add">
          <ac:chgData name="Shyane Masters" userId="S::smasters@vims.edu::a6e80f26-6961-4f00-bed6-89c674080f20" providerId="AD" clId="Web-{F8AF1B85-E4D4-E80A-F20C-6892E0367925}" dt="2026-03-17T17:48:26.146" v="35"/>
          <ac:spMkLst>
            <pc:docMk/>
            <pc:sldMk cId="762532081" sldId="267"/>
            <ac:spMk id="11" creationId="{AD1BDCCC-E676-2A7E-BE11-2B8C23DB287F}"/>
          </ac:spMkLst>
        </pc:spChg>
        <pc:spChg chg="add">
          <ac:chgData name="Shyane Masters" userId="S::smasters@vims.edu::a6e80f26-6961-4f00-bed6-89c674080f20" providerId="AD" clId="Web-{F8AF1B85-E4D4-E80A-F20C-6892E0367925}" dt="2026-03-17T17:48:26.146" v="35"/>
          <ac:spMkLst>
            <pc:docMk/>
            <pc:sldMk cId="762532081" sldId="267"/>
            <ac:spMk id="13" creationId="{781C97B1-8A09-6383-8C65-A3B73577816A}"/>
          </ac:spMkLst>
        </pc:spChg>
        <pc:picChg chg="add mod ord">
          <ac:chgData name="Shyane Masters" userId="S::smasters@vims.edu::a6e80f26-6961-4f00-bed6-89c674080f20" providerId="AD" clId="Web-{F8AF1B85-E4D4-E80A-F20C-6892E0367925}" dt="2026-03-17T17:53:21.154" v="40" actId="1076"/>
          <ac:picMkLst>
            <pc:docMk/>
            <pc:sldMk cId="762532081" sldId="267"/>
            <ac:picMk id="5" creationId="{CA3CCA57-1637-3606-7F68-713098CE6B9A}"/>
          </ac:picMkLst>
        </pc:picChg>
      </pc:sldChg>
      <pc:sldChg chg="addSp delSp modSp add replId">
        <pc:chgData name="Shyane Masters" userId="S::smasters@vims.edu::a6e80f26-6961-4f00-bed6-89c674080f20" providerId="AD" clId="Web-{F8AF1B85-E4D4-E80A-F20C-6892E0367925}" dt="2026-03-17T17:55:24.373" v="84"/>
        <pc:sldMkLst>
          <pc:docMk/>
          <pc:sldMk cId="2655019059" sldId="268"/>
        </pc:sldMkLst>
        <pc:spChg chg="mod">
          <ac:chgData name="Shyane Masters" userId="S::smasters@vims.edu::a6e80f26-6961-4f00-bed6-89c674080f20" providerId="AD" clId="Web-{F8AF1B85-E4D4-E80A-F20C-6892E0367925}" dt="2026-03-17T17:55:20.248" v="82" actId="20577"/>
          <ac:spMkLst>
            <pc:docMk/>
            <pc:sldMk cId="2655019059" sldId="268"/>
            <ac:spMk id="2" creationId="{5402420E-423C-0914-4538-4F1B4F44EB77}"/>
          </ac:spMkLst>
        </pc:spChg>
      </pc:sldChg>
      <pc:sldChg chg="modSp add replId">
        <pc:chgData name="Shyane Masters" userId="S::smasters@vims.edu::a6e80f26-6961-4f00-bed6-89c674080f20" providerId="AD" clId="Web-{F8AF1B85-E4D4-E80A-F20C-6892E0367925}" dt="2026-03-17T17:55:54.779" v="90" actId="1076"/>
        <pc:sldMkLst>
          <pc:docMk/>
          <pc:sldMk cId="3442123407" sldId="269"/>
        </pc:sldMkLst>
        <pc:spChg chg="mod">
          <ac:chgData name="Shyane Masters" userId="S::smasters@vims.edu::a6e80f26-6961-4f00-bed6-89c674080f20" providerId="AD" clId="Web-{F8AF1B85-E4D4-E80A-F20C-6892E0367925}" dt="2026-03-17T17:55:54.779" v="90" actId="1076"/>
          <ac:spMkLst>
            <pc:docMk/>
            <pc:sldMk cId="3442123407" sldId="269"/>
            <ac:spMk id="2" creationId="{F1CD767A-E988-642D-E086-9C002BBBF2FE}"/>
          </ac:spMkLst>
        </pc:spChg>
      </pc:sldChg>
      <pc:sldChg chg="modSp new">
        <pc:chgData name="Shyane Masters" userId="S::smasters@vims.edu::a6e80f26-6961-4f00-bed6-89c674080f20" providerId="AD" clId="Web-{F8AF1B85-E4D4-E80A-F20C-6892E0367925}" dt="2026-03-17T17:57:12.343" v="130" actId="20577"/>
        <pc:sldMkLst>
          <pc:docMk/>
          <pc:sldMk cId="3222356759" sldId="271"/>
        </pc:sldMkLst>
        <pc:spChg chg="mod">
          <ac:chgData name="Shyane Masters" userId="S::smasters@vims.edu::a6e80f26-6961-4f00-bed6-89c674080f20" providerId="AD" clId="Web-{F8AF1B85-E4D4-E80A-F20C-6892E0367925}" dt="2026-03-17T17:57:12.343" v="130" actId="20577"/>
          <ac:spMkLst>
            <pc:docMk/>
            <pc:sldMk cId="3222356759" sldId="271"/>
            <ac:spMk id="2" creationId="{2AF787CD-507F-D37D-802B-788F09B7B31B}"/>
          </ac:spMkLst>
        </pc:spChg>
      </pc:sldChg>
      <pc:sldChg chg="modSp new">
        <pc:chgData name="Shyane Masters" userId="S::smasters@vims.edu::a6e80f26-6961-4f00-bed6-89c674080f20" providerId="AD" clId="Web-{F8AF1B85-E4D4-E80A-F20C-6892E0367925}" dt="2026-03-17T17:57:25.688" v="150" actId="20577"/>
        <pc:sldMkLst>
          <pc:docMk/>
          <pc:sldMk cId="1524607507" sldId="272"/>
        </pc:sldMkLst>
        <pc:spChg chg="mod">
          <ac:chgData name="Shyane Masters" userId="S::smasters@vims.edu::a6e80f26-6961-4f00-bed6-89c674080f20" providerId="AD" clId="Web-{F8AF1B85-E4D4-E80A-F20C-6892E0367925}" dt="2026-03-17T17:57:25.688" v="150" actId="20577"/>
          <ac:spMkLst>
            <pc:docMk/>
            <pc:sldMk cId="1524607507" sldId="272"/>
            <ac:spMk id="2" creationId="{65569EF1-C41B-A74A-D243-EF141820952C}"/>
          </ac:spMkLst>
        </pc:spChg>
      </pc:sldChg>
    </pc:docChg>
  </pc:docChgLst>
  <pc:docChgLst>
    <pc:chgData name="Shyane Masters" userId="S::smasters@vims.edu::a6e80f26-6961-4f00-bed6-89c674080f20" providerId="AD" clId="Web-{74095C51-100F-6F6C-3AC8-2CA41BAA317A}"/>
    <pc:docChg chg="delSld modSld">
      <pc:chgData name="Shyane Masters" userId="S::smasters@vims.edu::a6e80f26-6961-4f00-bed6-89c674080f20" providerId="AD" clId="Web-{74095C51-100F-6F6C-3AC8-2CA41BAA317A}" dt="2026-03-25T16:52:35.501" v="2052" actId="20577"/>
      <pc:docMkLst>
        <pc:docMk/>
      </pc:docMkLst>
      <pc:sldChg chg="addSp modSp">
        <pc:chgData name="Shyane Masters" userId="S::smasters@vims.edu::a6e80f26-6961-4f00-bed6-89c674080f20" providerId="AD" clId="Web-{74095C51-100F-6F6C-3AC8-2CA41BAA317A}" dt="2026-03-25T16:16:56.793" v="713" actId="20577"/>
        <pc:sldMkLst>
          <pc:docMk/>
          <pc:sldMk cId="3547704755" sldId="262"/>
        </pc:sldMkLst>
        <pc:spChg chg="add mod">
          <ac:chgData name="Shyane Masters" userId="S::smasters@vims.edu::a6e80f26-6961-4f00-bed6-89c674080f20" providerId="AD" clId="Web-{74095C51-100F-6F6C-3AC8-2CA41BAA317A}" dt="2026-03-25T16:16:56.793" v="713" actId="20577"/>
          <ac:spMkLst>
            <pc:docMk/>
            <pc:sldMk cId="3547704755" sldId="262"/>
            <ac:spMk id="78" creationId="{57A6CAC1-8000-3B42-DDBB-E0B8DBF8AB07}"/>
          </ac:spMkLst>
        </pc:spChg>
        <pc:graphicFrameChg chg="mod modGraphic">
          <ac:chgData name="Shyane Masters" userId="S::smasters@vims.edu::a6e80f26-6961-4f00-bed6-89c674080f20" providerId="AD" clId="Web-{74095C51-100F-6F6C-3AC8-2CA41BAA317A}" dt="2026-03-25T16:14:55.153" v="577" actId="1076"/>
          <ac:graphicFrameMkLst>
            <pc:docMk/>
            <pc:sldMk cId="3547704755" sldId="262"/>
            <ac:graphicFrameMk id="16" creationId="{1B0B84B2-3F84-EA03-AFEB-CA3DDEC52F40}"/>
          </ac:graphicFrameMkLst>
        </pc:graphicFrameChg>
      </pc:sldChg>
      <pc:sldChg chg="addSp modSp">
        <pc:chgData name="Shyane Masters" userId="S::smasters@vims.edu::a6e80f26-6961-4f00-bed6-89c674080f20" providerId="AD" clId="Web-{74095C51-100F-6F6C-3AC8-2CA41BAA317A}" dt="2026-03-25T15:49:30.986" v="239" actId="1076"/>
        <pc:sldMkLst>
          <pc:docMk/>
          <pc:sldMk cId="2249839526" sldId="263"/>
        </pc:sldMkLst>
        <pc:spChg chg="mod">
          <ac:chgData name="Shyane Masters" userId="S::smasters@vims.edu::a6e80f26-6961-4f00-bed6-89c674080f20" providerId="AD" clId="Web-{74095C51-100F-6F6C-3AC8-2CA41BAA317A}" dt="2026-03-25T15:47:07.955" v="131" actId="1076"/>
          <ac:spMkLst>
            <pc:docMk/>
            <pc:sldMk cId="2249839526" sldId="263"/>
            <ac:spMk id="2" creationId="{75A6FBC9-47A9-A4AC-72E4-229F6758719E}"/>
          </ac:spMkLst>
        </pc:spChg>
        <pc:spChg chg="add mod">
          <ac:chgData name="Shyane Masters" userId="S::smasters@vims.edu::a6e80f26-6961-4f00-bed6-89c674080f20" providerId="AD" clId="Web-{74095C51-100F-6F6C-3AC8-2CA41BAA317A}" dt="2026-03-25T15:49:24.001" v="238" actId="20577"/>
          <ac:spMkLst>
            <pc:docMk/>
            <pc:sldMk cId="2249839526" sldId="263"/>
            <ac:spMk id="3" creationId="{54D0CA91-8D84-8F58-651B-67EAF1BD1261}"/>
          </ac:spMkLst>
        </pc:spChg>
        <pc:spChg chg="mod">
          <ac:chgData name="Shyane Masters" userId="S::smasters@vims.edu::a6e80f26-6961-4f00-bed6-89c674080f20" providerId="AD" clId="Web-{74095C51-100F-6F6C-3AC8-2CA41BAA317A}" dt="2026-03-25T15:49:30.986" v="239" actId="1076"/>
          <ac:spMkLst>
            <pc:docMk/>
            <pc:sldMk cId="2249839526" sldId="263"/>
            <ac:spMk id="4" creationId="{D99ACED3-4891-729A-9080-64CBFD13C79A}"/>
          </ac:spMkLst>
        </pc:spChg>
      </pc:sldChg>
      <pc:sldChg chg="addSp modSp">
        <pc:chgData name="Shyane Masters" userId="S::smasters@vims.edu::a6e80f26-6961-4f00-bed6-89c674080f20" providerId="AD" clId="Web-{74095C51-100F-6F6C-3AC8-2CA41BAA317A}" dt="2026-03-25T16:44:01.508" v="1916" actId="1076"/>
        <pc:sldMkLst>
          <pc:docMk/>
          <pc:sldMk cId="4087369603" sldId="266"/>
        </pc:sldMkLst>
        <pc:spChg chg="mod">
          <ac:chgData name="Shyane Masters" userId="S::smasters@vims.edu::a6e80f26-6961-4f00-bed6-89c674080f20" providerId="AD" clId="Web-{74095C51-100F-6F6C-3AC8-2CA41BAA317A}" dt="2026-03-25T16:42:40.008" v="1902" actId="1076"/>
          <ac:spMkLst>
            <pc:docMk/>
            <pc:sldMk cId="4087369603" sldId="266"/>
            <ac:spMk id="2" creationId="{A72F6E80-3911-521E-F71B-9491B238718F}"/>
          </ac:spMkLst>
        </pc:spChg>
        <pc:spChg chg="mod">
          <ac:chgData name="Shyane Masters" userId="S::smasters@vims.edu::a6e80f26-6961-4f00-bed6-89c674080f20" providerId="AD" clId="Web-{74095C51-100F-6F6C-3AC8-2CA41BAA317A}" dt="2026-03-25T16:42:54.461" v="1905" actId="14100"/>
          <ac:spMkLst>
            <pc:docMk/>
            <pc:sldMk cId="4087369603" sldId="266"/>
            <ac:spMk id="3" creationId="{31BF3CC6-D1DB-8C74-DF89-623E051DA59D}"/>
          </ac:spMkLst>
        </pc:spChg>
        <pc:spChg chg="add mod">
          <ac:chgData name="Shyane Masters" userId="S::smasters@vims.edu::a6e80f26-6961-4f00-bed6-89c674080f20" providerId="AD" clId="Web-{74095C51-100F-6F6C-3AC8-2CA41BAA317A}" dt="2026-03-25T16:44:01.508" v="1916" actId="1076"/>
          <ac:spMkLst>
            <pc:docMk/>
            <pc:sldMk cId="4087369603" sldId="266"/>
            <ac:spMk id="5" creationId="{F91500A5-9C3B-BAFF-2EBA-3438F32B74D6}"/>
          </ac:spMkLst>
        </pc:spChg>
        <pc:picChg chg="add mod">
          <ac:chgData name="Shyane Masters" userId="S::smasters@vims.edu::a6e80f26-6961-4f00-bed6-89c674080f20" providerId="AD" clId="Web-{74095C51-100F-6F6C-3AC8-2CA41BAA317A}" dt="2026-03-25T16:43:39.149" v="1907" actId="1076"/>
          <ac:picMkLst>
            <pc:docMk/>
            <pc:sldMk cId="4087369603" sldId="266"/>
            <ac:picMk id="4" creationId="{75ECADF4-280D-8419-ACE2-B3EB10603E85}"/>
          </ac:picMkLst>
        </pc:picChg>
      </pc:sldChg>
      <pc:sldChg chg="addSp modSp">
        <pc:chgData name="Shyane Masters" userId="S::smasters@vims.edu::a6e80f26-6961-4f00-bed6-89c674080f20" providerId="AD" clId="Web-{74095C51-100F-6F6C-3AC8-2CA41BAA317A}" dt="2026-03-25T15:46:44.564" v="128" actId="1076"/>
        <pc:sldMkLst>
          <pc:docMk/>
          <pc:sldMk cId="762532081" sldId="267"/>
        </pc:sldMkLst>
        <pc:spChg chg="add mod">
          <ac:chgData name="Shyane Masters" userId="S::smasters@vims.edu::a6e80f26-6961-4f00-bed6-89c674080f20" providerId="AD" clId="Web-{74095C51-100F-6F6C-3AC8-2CA41BAA317A}" dt="2026-03-25T15:46:44.564" v="128" actId="1076"/>
          <ac:spMkLst>
            <pc:docMk/>
            <pc:sldMk cId="762532081" sldId="267"/>
            <ac:spMk id="3" creationId="{1402E8E3-3CAD-1318-DFBC-CD8E533F00F2}"/>
          </ac:spMkLst>
        </pc:spChg>
      </pc:sldChg>
      <pc:sldChg chg="addSp delSp modSp">
        <pc:chgData name="Shyane Masters" userId="S::smasters@vims.edu::a6e80f26-6961-4f00-bed6-89c674080f20" providerId="AD" clId="Web-{74095C51-100F-6F6C-3AC8-2CA41BAA317A}" dt="2026-03-25T16:10:42.419" v="572" actId="20577"/>
        <pc:sldMkLst>
          <pc:docMk/>
          <pc:sldMk cId="2655019059" sldId="268"/>
        </pc:sldMkLst>
        <pc:spChg chg="mod">
          <ac:chgData name="Shyane Masters" userId="S::smasters@vims.edu::a6e80f26-6961-4f00-bed6-89c674080f20" providerId="AD" clId="Web-{74095C51-100F-6F6C-3AC8-2CA41BAA317A}" dt="2026-03-25T15:52:30.813" v="253" actId="1076"/>
          <ac:spMkLst>
            <pc:docMk/>
            <pc:sldMk cId="2655019059" sldId="268"/>
            <ac:spMk id="2" creationId="{5402420E-423C-0914-4538-4F1B4F44EB77}"/>
          </ac:spMkLst>
        </pc:spChg>
        <pc:spChg chg="del">
          <ac:chgData name="Shyane Masters" userId="S::smasters@vims.edu::a6e80f26-6961-4f00-bed6-89c674080f20" providerId="AD" clId="Web-{74095C51-100F-6F6C-3AC8-2CA41BAA317A}" dt="2026-03-25T16:01:00.343" v="416"/>
          <ac:spMkLst>
            <pc:docMk/>
            <pc:sldMk cId="2655019059" sldId="268"/>
            <ac:spMk id="4" creationId="{B9328C61-40C8-BC7E-C203-303FD51E87B3}"/>
          </ac:spMkLst>
        </pc:spChg>
        <pc:spChg chg="del mod">
          <ac:chgData name="Shyane Masters" userId="S::smasters@vims.edu::a6e80f26-6961-4f00-bed6-89c674080f20" providerId="AD" clId="Web-{74095C51-100F-6F6C-3AC8-2CA41BAA317A}" dt="2026-03-25T15:50:46.595" v="241"/>
          <ac:spMkLst>
            <pc:docMk/>
            <pc:sldMk cId="2655019059" sldId="268"/>
            <ac:spMk id="5" creationId="{DF5A9AE0-4F8E-A618-5080-D493159A2D04}"/>
          </ac:spMkLst>
        </pc:spChg>
        <pc:spChg chg="add mod">
          <ac:chgData name="Shyane Masters" userId="S::smasters@vims.edu::a6e80f26-6961-4f00-bed6-89c674080f20" providerId="AD" clId="Web-{74095C51-100F-6F6C-3AC8-2CA41BAA317A}" dt="2026-03-25T15:53:55.251" v="266" actId="1076"/>
          <ac:spMkLst>
            <pc:docMk/>
            <pc:sldMk cId="2655019059" sldId="268"/>
            <ac:spMk id="11" creationId="{549E0391-E065-76E0-AAEE-C350A9C3D17F}"/>
          </ac:spMkLst>
        </pc:spChg>
        <pc:spChg chg="add del mod">
          <ac:chgData name="Shyane Masters" userId="S::smasters@vims.edu::a6e80f26-6961-4f00-bed6-89c674080f20" providerId="AD" clId="Web-{74095C51-100F-6F6C-3AC8-2CA41BAA317A}" dt="2026-03-25T15:54:04.235" v="270"/>
          <ac:spMkLst>
            <pc:docMk/>
            <pc:sldMk cId="2655019059" sldId="268"/>
            <ac:spMk id="12" creationId="{EAFC7DF5-1AE3-610F-983F-3D0684894BB7}"/>
          </ac:spMkLst>
        </pc:spChg>
        <pc:spChg chg="add mod">
          <ac:chgData name="Shyane Masters" userId="S::smasters@vims.edu::a6e80f26-6961-4f00-bed6-89c674080f20" providerId="AD" clId="Web-{74095C51-100F-6F6C-3AC8-2CA41BAA317A}" dt="2026-03-25T15:54:44.672" v="276" actId="1076"/>
          <ac:spMkLst>
            <pc:docMk/>
            <pc:sldMk cId="2655019059" sldId="268"/>
            <ac:spMk id="14" creationId="{82B1E545-9D4F-E9B3-E12E-3D2FF9650CF8}"/>
          </ac:spMkLst>
        </pc:spChg>
        <pc:spChg chg="add mod">
          <ac:chgData name="Shyane Masters" userId="S::smasters@vims.edu::a6e80f26-6961-4f00-bed6-89c674080f20" providerId="AD" clId="Web-{74095C51-100F-6F6C-3AC8-2CA41BAA317A}" dt="2026-03-25T15:59:30.859" v="376" actId="20577"/>
          <ac:spMkLst>
            <pc:docMk/>
            <pc:sldMk cId="2655019059" sldId="268"/>
            <ac:spMk id="21" creationId="{B4ECF65A-FB4C-025C-8E8F-3C05A372B29B}"/>
          </ac:spMkLst>
        </pc:spChg>
        <pc:spChg chg="add mod">
          <ac:chgData name="Shyane Masters" userId="S::smasters@vims.edu::a6e80f26-6961-4f00-bed6-89c674080f20" providerId="AD" clId="Web-{74095C51-100F-6F6C-3AC8-2CA41BAA317A}" dt="2026-03-25T16:10:42.419" v="572" actId="20577"/>
          <ac:spMkLst>
            <pc:docMk/>
            <pc:sldMk cId="2655019059" sldId="268"/>
            <ac:spMk id="23" creationId="{D733B089-7F83-3A34-5F22-A10637474F19}"/>
          </ac:spMkLst>
        </pc:spChg>
        <pc:spChg chg="add mod">
          <ac:chgData name="Shyane Masters" userId="S::smasters@vims.edu::a6e80f26-6961-4f00-bed6-89c674080f20" providerId="AD" clId="Web-{74095C51-100F-6F6C-3AC8-2CA41BAA317A}" dt="2026-03-25T16:00:36.578" v="415" actId="20577"/>
          <ac:spMkLst>
            <pc:docMk/>
            <pc:sldMk cId="2655019059" sldId="268"/>
            <ac:spMk id="24" creationId="{6E93E483-FE39-422A-2A90-09D94058AC47}"/>
          </ac:spMkLst>
        </pc:spChg>
        <pc:picChg chg="add mod ord">
          <ac:chgData name="Shyane Masters" userId="S::smasters@vims.edu::a6e80f26-6961-4f00-bed6-89c674080f20" providerId="AD" clId="Web-{74095C51-100F-6F6C-3AC8-2CA41BAA317A}" dt="2026-03-25T15:52:35.548" v="254" actId="1076"/>
          <ac:picMkLst>
            <pc:docMk/>
            <pc:sldMk cId="2655019059" sldId="268"/>
            <ac:picMk id="3" creationId="{357DD059-7713-D13E-9B5E-158B481E5D47}"/>
          </ac:picMkLst>
        </pc:picChg>
        <pc:picChg chg="add mod">
          <ac:chgData name="Shyane Masters" userId="S::smasters@vims.edu::a6e80f26-6961-4f00-bed6-89c674080f20" providerId="AD" clId="Web-{74095C51-100F-6F6C-3AC8-2CA41BAA317A}" dt="2026-03-25T15:52:38.095" v="255" actId="1076"/>
          <ac:picMkLst>
            <pc:docMk/>
            <pc:sldMk cId="2655019059" sldId="268"/>
            <ac:picMk id="7" creationId="{AC405B70-FBA0-4FAB-095F-38910AD7992B}"/>
          </ac:picMkLst>
        </pc:picChg>
        <pc:picChg chg="add mod">
          <ac:chgData name="Shyane Masters" userId="S::smasters@vims.edu::a6e80f26-6961-4f00-bed6-89c674080f20" providerId="AD" clId="Web-{74095C51-100F-6F6C-3AC8-2CA41BAA317A}" dt="2026-03-25T15:52:57.235" v="258" actId="688"/>
          <ac:picMkLst>
            <pc:docMk/>
            <pc:sldMk cId="2655019059" sldId="268"/>
            <ac:picMk id="9" creationId="{9CE0A45B-5ED8-B454-2E96-EEA8A78FC514}"/>
          </ac:picMkLst>
        </pc:picChg>
        <pc:picChg chg="add mod">
          <ac:chgData name="Shyane Masters" userId="S::smasters@vims.edu::a6e80f26-6961-4f00-bed6-89c674080f20" providerId="AD" clId="Web-{74095C51-100F-6F6C-3AC8-2CA41BAA317A}" dt="2026-03-25T15:53:26.407" v="262" actId="1076"/>
          <ac:picMkLst>
            <pc:docMk/>
            <pc:sldMk cId="2655019059" sldId="268"/>
            <ac:picMk id="10" creationId="{3C5C0748-3659-34AD-49CF-91F1BEDA2FD9}"/>
          </ac:picMkLst>
        </pc:picChg>
        <pc:picChg chg="add mod">
          <ac:chgData name="Shyane Masters" userId="S::smasters@vims.edu::a6e80f26-6961-4f00-bed6-89c674080f20" providerId="AD" clId="Web-{74095C51-100F-6F6C-3AC8-2CA41BAA317A}" dt="2026-03-25T15:55:49.657" v="284"/>
          <ac:picMkLst>
            <pc:docMk/>
            <pc:sldMk cId="2655019059" sldId="268"/>
            <ac:picMk id="15" creationId="{C05F93D5-180A-0390-0E73-E56E80B1C947}"/>
          </ac:picMkLst>
        </pc:picChg>
        <pc:picChg chg="add mod">
          <ac:chgData name="Shyane Masters" userId="S::smasters@vims.edu::a6e80f26-6961-4f00-bed6-89c674080f20" providerId="AD" clId="Web-{74095C51-100F-6F6C-3AC8-2CA41BAA317A}" dt="2026-03-25T15:55:44.391" v="283"/>
          <ac:picMkLst>
            <pc:docMk/>
            <pc:sldMk cId="2655019059" sldId="268"/>
            <ac:picMk id="16" creationId="{4F567600-50C0-93B1-19C2-ABDDC810B45F}"/>
          </ac:picMkLst>
        </pc:picChg>
        <pc:picChg chg="add mod">
          <ac:chgData name="Shyane Masters" userId="S::smasters@vims.edu::a6e80f26-6961-4f00-bed6-89c674080f20" providerId="AD" clId="Web-{74095C51-100F-6F6C-3AC8-2CA41BAA317A}" dt="2026-03-25T15:56:00.360" v="285"/>
          <ac:picMkLst>
            <pc:docMk/>
            <pc:sldMk cId="2655019059" sldId="268"/>
            <ac:picMk id="17" creationId="{E0E08493-3043-C6D0-0F52-48BB3712D1DF}"/>
          </ac:picMkLst>
        </pc:picChg>
        <pc:picChg chg="add mod">
          <ac:chgData name="Shyane Masters" userId="S::smasters@vims.edu::a6e80f26-6961-4f00-bed6-89c674080f20" providerId="AD" clId="Web-{74095C51-100F-6F6C-3AC8-2CA41BAA317A}" dt="2026-03-25T15:57:12.282" v="295"/>
          <ac:picMkLst>
            <pc:docMk/>
            <pc:sldMk cId="2655019059" sldId="268"/>
            <ac:picMk id="18" creationId="{23667B79-F57B-A1AB-8A4D-F12514E0862D}"/>
          </ac:picMkLst>
        </pc:picChg>
        <pc:picChg chg="add mod">
          <ac:chgData name="Shyane Masters" userId="S::smasters@vims.edu::a6e80f26-6961-4f00-bed6-89c674080f20" providerId="AD" clId="Web-{74095C51-100F-6F6C-3AC8-2CA41BAA317A}" dt="2026-03-25T15:57:15.266" v="296"/>
          <ac:picMkLst>
            <pc:docMk/>
            <pc:sldMk cId="2655019059" sldId="268"/>
            <ac:picMk id="19" creationId="{0D5B9FCB-9F37-41F9-2D31-3120F690DB4E}"/>
          </ac:picMkLst>
        </pc:picChg>
        <pc:picChg chg="add mod">
          <ac:chgData name="Shyane Masters" userId="S::smasters@vims.edu::a6e80f26-6961-4f00-bed6-89c674080f20" providerId="AD" clId="Web-{74095C51-100F-6F6C-3AC8-2CA41BAA317A}" dt="2026-03-25T15:57:22.266" v="297"/>
          <ac:picMkLst>
            <pc:docMk/>
            <pc:sldMk cId="2655019059" sldId="268"/>
            <ac:picMk id="20" creationId="{E161BDAB-3340-F928-9542-6F8690028268}"/>
          </ac:picMkLst>
        </pc:picChg>
        <pc:picChg chg="add del">
          <ac:chgData name="Shyane Masters" userId="S::smasters@vims.edu::a6e80f26-6961-4f00-bed6-89c674080f20" providerId="AD" clId="Web-{74095C51-100F-6F6C-3AC8-2CA41BAA317A}" dt="2026-03-25T15:58:34.078" v="341"/>
          <ac:picMkLst>
            <pc:docMk/>
            <pc:sldMk cId="2655019059" sldId="268"/>
            <ac:picMk id="22" creationId="{750C3E2F-D88E-B708-3977-8C01B636EA4C}"/>
          </ac:picMkLst>
        </pc:picChg>
        <pc:cxnChg chg="add del">
          <ac:chgData name="Shyane Masters" userId="S::smasters@vims.edu::a6e80f26-6961-4f00-bed6-89c674080f20" providerId="AD" clId="Web-{74095C51-100F-6F6C-3AC8-2CA41BAA317A}" dt="2026-03-25T15:54:14.251" v="272"/>
          <ac:cxnSpMkLst>
            <pc:docMk/>
            <pc:sldMk cId="2655019059" sldId="268"/>
            <ac:cxnSpMk id="13" creationId="{6D5B1CEA-254A-A2EA-29D4-9465E119F294}"/>
          </ac:cxnSpMkLst>
        </pc:cxnChg>
      </pc:sldChg>
      <pc:sldChg chg="addSp delSp modSp">
        <pc:chgData name="Shyane Masters" userId="S::smasters@vims.edu::a6e80f26-6961-4f00-bed6-89c674080f20" providerId="AD" clId="Web-{74095C51-100F-6F6C-3AC8-2CA41BAA317A}" dt="2026-03-25T16:52:35.501" v="2052" actId="20577"/>
        <pc:sldMkLst>
          <pc:docMk/>
          <pc:sldMk cId="3442123407" sldId="269"/>
        </pc:sldMkLst>
        <pc:spChg chg="del">
          <ac:chgData name="Shyane Masters" userId="S::smasters@vims.edu::a6e80f26-6961-4f00-bed6-89c674080f20" providerId="AD" clId="Web-{74095C51-100F-6F6C-3AC8-2CA41BAA317A}" dt="2026-03-25T16:01:25.937" v="417"/>
          <ac:spMkLst>
            <pc:docMk/>
            <pc:sldMk cId="3442123407" sldId="269"/>
            <ac:spMk id="4" creationId="{DC038EAD-517C-FE4B-CFD1-2DAD70B8A26B}"/>
          </ac:spMkLst>
        </pc:spChg>
        <pc:spChg chg="mod">
          <ac:chgData name="Shyane Masters" userId="S::smasters@vims.edu::a6e80f26-6961-4f00-bed6-89c674080f20" providerId="AD" clId="Web-{74095C51-100F-6F6C-3AC8-2CA41BAA317A}" dt="2026-03-25T16:52:35.501" v="2052" actId="20577"/>
          <ac:spMkLst>
            <pc:docMk/>
            <pc:sldMk cId="3442123407" sldId="269"/>
            <ac:spMk id="5" creationId="{2B20C581-E9C5-9ABC-08E4-9B789562E627}"/>
          </ac:spMkLst>
        </pc:spChg>
        <pc:spChg chg="add mod">
          <ac:chgData name="Shyane Masters" userId="S::smasters@vims.edu::a6e80f26-6961-4f00-bed6-89c674080f20" providerId="AD" clId="Web-{74095C51-100F-6F6C-3AC8-2CA41BAA317A}" dt="2026-03-25T16:06:35.248" v="561" actId="1076"/>
          <ac:spMkLst>
            <pc:docMk/>
            <pc:sldMk cId="3442123407" sldId="269"/>
            <ac:spMk id="6" creationId="{F80B028C-46B8-0689-5CE7-6C4606FB5CF9}"/>
          </ac:spMkLst>
        </pc:spChg>
        <pc:picChg chg="add mod">
          <ac:chgData name="Shyane Masters" userId="S::smasters@vims.edu::a6e80f26-6961-4f00-bed6-89c674080f20" providerId="AD" clId="Web-{74095C51-100F-6F6C-3AC8-2CA41BAA317A}" dt="2026-03-25T16:06:09.827" v="545" actId="1076"/>
          <ac:picMkLst>
            <pc:docMk/>
            <pc:sldMk cId="3442123407" sldId="269"/>
            <ac:picMk id="3" creationId="{78C7B2AB-8D37-1A8C-B0DD-B5602C65C645}"/>
          </ac:picMkLst>
        </pc:picChg>
      </pc:sldChg>
      <pc:sldChg chg="del">
        <pc:chgData name="Shyane Masters" userId="S::smasters@vims.edu::a6e80f26-6961-4f00-bed6-89c674080f20" providerId="AD" clId="Web-{74095C51-100F-6F6C-3AC8-2CA41BAA317A}" dt="2026-03-25T16:07:42.983" v="562"/>
        <pc:sldMkLst>
          <pc:docMk/>
          <pc:sldMk cId="1413955394" sldId="270"/>
        </pc:sldMkLst>
      </pc:sldChg>
      <pc:sldChg chg="addSp delSp modSp mod setBg">
        <pc:chgData name="Shyane Masters" userId="S::smasters@vims.edu::a6e80f26-6961-4f00-bed6-89c674080f20" providerId="AD" clId="Web-{74095C51-100F-6F6C-3AC8-2CA41BAA317A}" dt="2026-03-25T16:23:49.777" v="881"/>
        <pc:sldMkLst>
          <pc:docMk/>
          <pc:sldMk cId="3222356759" sldId="271"/>
        </pc:sldMkLst>
        <pc:spChg chg="mod">
          <ac:chgData name="Shyane Masters" userId="S::smasters@vims.edu::a6e80f26-6961-4f00-bed6-89c674080f20" providerId="AD" clId="Web-{74095C51-100F-6F6C-3AC8-2CA41BAA317A}" dt="2026-03-25T16:22:14.839" v="879"/>
          <ac:spMkLst>
            <pc:docMk/>
            <pc:sldMk cId="3222356759" sldId="271"/>
            <ac:spMk id="2" creationId="{2AF787CD-507F-D37D-802B-788F09B7B31B}"/>
          </ac:spMkLst>
        </pc:spChg>
        <pc:spChg chg="del mod">
          <ac:chgData name="Shyane Masters" userId="S::smasters@vims.edu::a6e80f26-6961-4f00-bed6-89c674080f20" providerId="AD" clId="Web-{74095C51-100F-6F6C-3AC8-2CA41BAA317A}" dt="2026-03-25T16:22:14.839" v="879"/>
          <ac:spMkLst>
            <pc:docMk/>
            <pc:sldMk cId="3222356759" sldId="271"/>
            <ac:spMk id="3" creationId="{1E5D0E51-B5F7-2887-CCB2-EB8595BC2ADD}"/>
          </ac:spMkLst>
        </pc:spChg>
        <pc:spChg chg="add">
          <ac:chgData name="Shyane Masters" userId="S::smasters@vims.edu::a6e80f26-6961-4f00-bed6-89c674080f20" providerId="AD" clId="Web-{74095C51-100F-6F6C-3AC8-2CA41BAA317A}" dt="2026-03-25T16:22:14.839" v="879"/>
          <ac:spMkLst>
            <pc:docMk/>
            <pc:sldMk cId="3222356759" sldId="271"/>
            <ac:spMk id="9" creationId="{4E17AA97-89A7-45C1-B813-BFF6C23D79E1}"/>
          </ac:spMkLst>
        </pc:spChg>
        <pc:spChg chg="add">
          <ac:chgData name="Shyane Masters" userId="S::smasters@vims.edu::a6e80f26-6961-4f00-bed6-89c674080f20" providerId="AD" clId="Web-{74095C51-100F-6F6C-3AC8-2CA41BAA317A}" dt="2026-03-25T16:22:14.839" v="879"/>
          <ac:spMkLst>
            <pc:docMk/>
            <pc:sldMk cId="3222356759" sldId="271"/>
            <ac:spMk id="11" creationId="{33AC4FE1-D370-43A6-96C5-076716BB1E76}"/>
          </ac:spMkLst>
        </pc:spChg>
        <pc:spChg chg="add">
          <ac:chgData name="Shyane Masters" userId="S::smasters@vims.edu::a6e80f26-6961-4f00-bed6-89c674080f20" providerId="AD" clId="Web-{74095C51-100F-6F6C-3AC8-2CA41BAA317A}" dt="2026-03-25T16:22:14.839" v="879"/>
          <ac:spMkLst>
            <pc:docMk/>
            <pc:sldMk cId="3222356759" sldId="271"/>
            <ac:spMk id="13" creationId="{4A3D569D-D3A6-49CA-A483-291E95DACA14}"/>
          </ac:spMkLst>
        </pc:spChg>
        <pc:graphicFrameChg chg="add modGraphic">
          <ac:chgData name="Shyane Masters" userId="S::smasters@vims.edu::a6e80f26-6961-4f00-bed6-89c674080f20" providerId="AD" clId="Web-{74095C51-100F-6F6C-3AC8-2CA41BAA317A}" dt="2026-03-25T16:23:49.777" v="881"/>
          <ac:graphicFrameMkLst>
            <pc:docMk/>
            <pc:sldMk cId="3222356759" sldId="271"/>
            <ac:graphicFrameMk id="5" creationId="{6DEAF849-1611-9F85-6D17-A1FCDB8A2373}"/>
          </ac:graphicFrameMkLst>
        </pc:graphicFrameChg>
      </pc:sldChg>
      <pc:sldChg chg="modSp">
        <pc:chgData name="Shyane Masters" userId="S::smasters@vims.edu::a6e80f26-6961-4f00-bed6-89c674080f20" providerId="AD" clId="Web-{74095C51-100F-6F6C-3AC8-2CA41BAA317A}" dt="2026-03-25T16:30:49.556" v="1331" actId="20577"/>
        <pc:sldMkLst>
          <pc:docMk/>
          <pc:sldMk cId="1524607507" sldId="272"/>
        </pc:sldMkLst>
        <pc:spChg chg="mod">
          <ac:chgData name="Shyane Masters" userId="S::smasters@vims.edu::a6e80f26-6961-4f00-bed6-89c674080f20" providerId="AD" clId="Web-{74095C51-100F-6F6C-3AC8-2CA41BAA317A}" dt="2026-03-25T16:30:49.556" v="1331" actId="20577"/>
          <ac:spMkLst>
            <pc:docMk/>
            <pc:sldMk cId="1524607507" sldId="272"/>
            <ac:spMk id="3" creationId="{C5A9A75A-9428-29D5-A355-5241EFE004CA}"/>
          </ac:spMkLst>
        </pc:spChg>
      </pc:sldChg>
      <pc:sldChg chg="del">
        <pc:chgData name="Shyane Masters" userId="S::smasters@vims.edu::a6e80f26-6961-4f00-bed6-89c674080f20" providerId="AD" clId="Web-{74095C51-100F-6F6C-3AC8-2CA41BAA317A}" dt="2026-03-25T16:30:57.541" v="1332"/>
        <pc:sldMkLst>
          <pc:docMk/>
          <pc:sldMk cId="1270215383" sldId="273"/>
        </pc:sldMkLst>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svg"/><Relationship Id="rId1"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8962F5-6F80-4951-8F56-46F727C0A52D}"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35090CE8-3550-422F-9E72-D45321392B5F}">
      <dgm:prSet/>
      <dgm:spPr/>
      <dgm:t>
        <a:bodyPr/>
        <a:lstStyle/>
        <a:p>
          <a:r>
            <a:rPr lang="en-US"/>
            <a:t>Scientist Shyane takes a blood sample of a Young-of-Year sandbar shark in the Chesapeake Bay.</a:t>
          </a:r>
        </a:p>
      </dgm:t>
    </dgm:pt>
    <dgm:pt modelId="{617B188E-4DAB-49BD-8E37-2A540A65E9A8}" type="parTrans" cxnId="{C02ECB5F-072D-4B76-A61A-49CE6247FB60}">
      <dgm:prSet/>
      <dgm:spPr/>
      <dgm:t>
        <a:bodyPr/>
        <a:lstStyle/>
        <a:p>
          <a:endParaRPr lang="en-US"/>
        </a:p>
      </dgm:t>
    </dgm:pt>
    <dgm:pt modelId="{5E2BE88B-F347-4FFB-8965-63E86936AFEA}" type="sibTrans" cxnId="{C02ECB5F-072D-4B76-A61A-49CE6247FB60}">
      <dgm:prSet/>
      <dgm:spPr/>
      <dgm:t>
        <a:bodyPr/>
        <a:lstStyle/>
        <a:p>
          <a:endParaRPr lang="en-US"/>
        </a:p>
      </dgm:t>
    </dgm:pt>
    <dgm:pt modelId="{8918FE46-B8D0-4E3D-80FE-6A8E73824780}">
      <dgm:prSet/>
      <dgm:spPr/>
      <dgm:t>
        <a:bodyPr/>
        <a:lstStyle/>
        <a:p>
          <a:r>
            <a:rPr lang="en-US" dirty="0"/>
            <a:t>Blood samples are taken from the bottom of the shark's tail.</a:t>
          </a:r>
        </a:p>
      </dgm:t>
    </dgm:pt>
    <dgm:pt modelId="{E4013CE8-BEF9-4B08-906F-77EB26AB60E4}" type="parTrans" cxnId="{6E8B0678-BE5A-4482-8CAA-508A51AC9820}">
      <dgm:prSet/>
      <dgm:spPr/>
      <dgm:t>
        <a:bodyPr/>
        <a:lstStyle/>
        <a:p>
          <a:endParaRPr lang="en-US"/>
        </a:p>
      </dgm:t>
    </dgm:pt>
    <dgm:pt modelId="{8420C488-1381-4F6A-BBF1-C7D6190BD0C6}" type="sibTrans" cxnId="{6E8B0678-BE5A-4482-8CAA-508A51AC9820}">
      <dgm:prSet/>
      <dgm:spPr/>
      <dgm:t>
        <a:bodyPr/>
        <a:lstStyle/>
        <a:p>
          <a:endParaRPr lang="en-US"/>
        </a:p>
      </dgm:t>
    </dgm:pt>
    <dgm:pt modelId="{0DD029B3-3B40-4D97-B43A-5E631B897231}">
      <dgm:prSet/>
      <dgm:spPr/>
      <dgm:t>
        <a:bodyPr/>
        <a:lstStyle/>
        <a:p>
          <a:r>
            <a:rPr lang="en-US" dirty="0"/>
            <a:t>There is an easily accessible vein there, similar to where doctors take blood from your arm. </a:t>
          </a:r>
        </a:p>
      </dgm:t>
    </dgm:pt>
    <dgm:pt modelId="{55CA5FD6-4682-4D83-8505-E081002BC89D}" type="parTrans" cxnId="{3140A31D-E0D8-4090-B79C-434AA470A452}">
      <dgm:prSet/>
      <dgm:spPr/>
      <dgm:t>
        <a:bodyPr/>
        <a:lstStyle/>
        <a:p>
          <a:endParaRPr lang="en-US"/>
        </a:p>
      </dgm:t>
    </dgm:pt>
    <dgm:pt modelId="{DD8EE2EA-47BF-489C-89AE-7B25406E9E91}" type="sibTrans" cxnId="{3140A31D-E0D8-4090-B79C-434AA470A452}">
      <dgm:prSet/>
      <dgm:spPr/>
      <dgm:t>
        <a:bodyPr/>
        <a:lstStyle/>
        <a:p>
          <a:endParaRPr lang="en-US"/>
        </a:p>
      </dgm:t>
    </dgm:pt>
    <dgm:pt modelId="{5BB0F272-F61D-480D-95E8-821809703D96}" type="pres">
      <dgm:prSet presAssocID="{538962F5-6F80-4951-8F56-46F727C0A52D}" presName="outerComposite" presStyleCnt="0">
        <dgm:presLayoutVars>
          <dgm:chMax val="5"/>
          <dgm:dir/>
          <dgm:resizeHandles val="exact"/>
        </dgm:presLayoutVars>
      </dgm:prSet>
      <dgm:spPr/>
    </dgm:pt>
    <dgm:pt modelId="{C92AB07B-D31F-4A00-8257-B8DC41BA9AA2}" type="pres">
      <dgm:prSet presAssocID="{538962F5-6F80-4951-8F56-46F727C0A52D}" presName="dummyMaxCanvas" presStyleCnt="0">
        <dgm:presLayoutVars/>
      </dgm:prSet>
      <dgm:spPr/>
    </dgm:pt>
    <dgm:pt modelId="{47F491D8-CBBD-4665-988B-6462C5FBDB4B}" type="pres">
      <dgm:prSet presAssocID="{538962F5-6F80-4951-8F56-46F727C0A52D}" presName="ThreeNodes_1" presStyleLbl="node1" presStyleIdx="0" presStyleCnt="3">
        <dgm:presLayoutVars>
          <dgm:bulletEnabled val="1"/>
        </dgm:presLayoutVars>
      </dgm:prSet>
      <dgm:spPr/>
    </dgm:pt>
    <dgm:pt modelId="{F53B5529-4C21-406D-970F-2D34C0C9A51F}" type="pres">
      <dgm:prSet presAssocID="{538962F5-6F80-4951-8F56-46F727C0A52D}" presName="ThreeNodes_2" presStyleLbl="node1" presStyleIdx="1" presStyleCnt="3">
        <dgm:presLayoutVars>
          <dgm:bulletEnabled val="1"/>
        </dgm:presLayoutVars>
      </dgm:prSet>
      <dgm:spPr/>
    </dgm:pt>
    <dgm:pt modelId="{774123F7-0582-41DA-840E-942A1A940255}" type="pres">
      <dgm:prSet presAssocID="{538962F5-6F80-4951-8F56-46F727C0A52D}" presName="ThreeNodes_3" presStyleLbl="node1" presStyleIdx="2" presStyleCnt="3">
        <dgm:presLayoutVars>
          <dgm:bulletEnabled val="1"/>
        </dgm:presLayoutVars>
      </dgm:prSet>
      <dgm:spPr/>
    </dgm:pt>
    <dgm:pt modelId="{19D3A316-2357-4718-9DA6-EA2A8B732E36}" type="pres">
      <dgm:prSet presAssocID="{538962F5-6F80-4951-8F56-46F727C0A52D}" presName="ThreeConn_1-2" presStyleLbl="fgAccFollowNode1" presStyleIdx="0" presStyleCnt="2">
        <dgm:presLayoutVars>
          <dgm:bulletEnabled val="1"/>
        </dgm:presLayoutVars>
      </dgm:prSet>
      <dgm:spPr/>
    </dgm:pt>
    <dgm:pt modelId="{FEB6581E-9B0E-4C88-A309-AFAA2392827C}" type="pres">
      <dgm:prSet presAssocID="{538962F5-6F80-4951-8F56-46F727C0A52D}" presName="ThreeConn_2-3" presStyleLbl="fgAccFollowNode1" presStyleIdx="1" presStyleCnt="2">
        <dgm:presLayoutVars>
          <dgm:bulletEnabled val="1"/>
        </dgm:presLayoutVars>
      </dgm:prSet>
      <dgm:spPr/>
    </dgm:pt>
    <dgm:pt modelId="{8CCF05A4-6C7A-4CAB-8449-345CA947C8C0}" type="pres">
      <dgm:prSet presAssocID="{538962F5-6F80-4951-8F56-46F727C0A52D}" presName="ThreeNodes_1_text" presStyleLbl="node1" presStyleIdx="2" presStyleCnt="3">
        <dgm:presLayoutVars>
          <dgm:bulletEnabled val="1"/>
        </dgm:presLayoutVars>
      </dgm:prSet>
      <dgm:spPr/>
    </dgm:pt>
    <dgm:pt modelId="{42895054-2347-4177-9502-08B6425238BF}" type="pres">
      <dgm:prSet presAssocID="{538962F5-6F80-4951-8F56-46F727C0A52D}" presName="ThreeNodes_2_text" presStyleLbl="node1" presStyleIdx="2" presStyleCnt="3">
        <dgm:presLayoutVars>
          <dgm:bulletEnabled val="1"/>
        </dgm:presLayoutVars>
      </dgm:prSet>
      <dgm:spPr/>
    </dgm:pt>
    <dgm:pt modelId="{E4A15AE9-D8CA-4F4B-9F77-75A4CF03F76E}" type="pres">
      <dgm:prSet presAssocID="{538962F5-6F80-4951-8F56-46F727C0A52D}" presName="ThreeNodes_3_text" presStyleLbl="node1" presStyleIdx="2" presStyleCnt="3">
        <dgm:presLayoutVars>
          <dgm:bulletEnabled val="1"/>
        </dgm:presLayoutVars>
      </dgm:prSet>
      <dgm:spPr/>
    </dgm:pt>
  </dgm:ptLst>
  <dgm:cxnLst>
    <dgm:cxn modelId="{3140A31D-E0D8-4090-B79C-434AA470A452}" srcId="{538962F5-6F80-4951-8F56-46F727C0A52D}" destId="{0DD029B3-3B40-4D97-B43A-5E631B897231}" srcOrd="2" destOrd="0" parTransId="{55CA5FD6-4682-4D83-8505-E081002BC89D}" sibTransId="{DD8EE2EA-47BF-489C-89AE-7B25406E9E91}"/>
    <dgm:cxn modelId="{C02ECB5F-072D-4B76-A61A-49CE6247FB60}" srcId="{538962F5-6F80-4951-8F56-46F727C0A52D}" destId="{35090CE8-3550-422F-9E72-D45321392B5F}" srcOrd="0" destOrd="0" parTransId="{617B188E-4DAB-49BD-8E37-2A540A65E9A8}" sibTransId="{5E2BE88B-F347-4FFB-8965-63E86936AFEA}"/>
    <dgm:cxn modelId="{5A354042-7D3B-4DFB-B971-B1EAC60F2286}" type="presOf" srcId="{35090CE8-3550-422F-9E72-D45321392B5F}" destId="{8CCF05A4-6C7A-4CAB-8449-345CA947C8C0}" srcOrd="1" destOrd="0" presId="urn:microsoft.com/office/officeart/2005/8/layout/vProcess5"/>
    <dgm:cxn modelId="{6E8B0678-BE5A-4482-8CAA-508A51AC9820}" srcId="{538962F5-6F80-4951-8F56-46F727C0A52D}" destId="{8918FE46-B8D0-4E3D-80FE-6A8E73824780}" srcOrd="1" destOrd="0" parTransId="{E4013CE8-BEF9-4B08-906F-77EB26AB60E4}" sibTransId="{8420C488-1381-4F6A-BBF1-C7D6190BD0C6}"/>
    <dgm:cxn modelId="{650A5B88-08ED-47A9-A9D4-383A9A97A097}" type="presOf" srcId="{8420C488-1381-4F6A-BBF1-C7D6190BD0C6}" destId="{FEB6581E-9B0E-4C88-A309-AFAA2392827C}" srcOrd="0" destOrd="0" presId="urn:microsoft.com/office/officeart/2005/8/layout/vProcess5"/>
    <dgm:cxn modelId="{D2B3DEAA-6B4F-47AB-AE89-36F54F283F3C}" type="presOf" srcId="{0DD029B3-3B40-4D97-B43A-5E631B897231}" destId="{E4A15AE9-D8CA-4F4B-9F77-75A4CF03F76E}" srcOrd="1" destOrd="0" presId="urn:microsoft.com/office/officeart/2005/8/layout/vProcess5"/>
    <dgm:cxn modelId="{05D9E5AC-7382-44B7-A2BC-F520AD27D07C}" type="presOf" srcId="{538962F5-6F80-4951-8F56-46F727C0A52D}" destId="{5BB0F272-F61D-480D-95E8-821809703D96}" srcOrd="0" destOrd="0" presId="urn:microsoft.com/office/officeart/2005/8/layout/vProcess5"/>
    <dgm:cxn modelId="{F19860AE-8AC1-44E5-8145-E41A27D20216}" type="presOf" srcId="{8918FE46-B8D0-4E3D-80FE-6A8E73824780}" destId="{42895054-2347-4177-9502-08B6425238BF}" srcOrd="1" destOrd="0" presId="urn:microsoft.com/office/officeart/2005/8/layout/vProcess5"/>
    <dgm:cxn modelId="{00992EE5-FEB2-42D9-876F-FCC214C2536F}" type="presOf" srcId="{8918FE46-B8D0-4E3D-80FE-6A8E73824780}" destId="{F53B5529-4C21-406D-970F-2D34C0C9A51F}" srcOrd="0" destOrd="0" presId="urn:microsoft.com/office/officeart/2005/8/layout/vProcess5"/>
    <dgm:cxn modelId="{07EC44E6-C487-46B1-907E-418644D9A97A}" type="presOf" srcId="{35090CE8-3550-422F-9E72-D45321392B5F}" destId="{47F491D8-CBBD-4665-988B-6462C5FBDB4B}" srcOrd="0" destOrd="0" presId="urn:microsoft.com/office/officeart/2005/8/layout/vProcess5"/>
    <dgm:cxn modelId="{F4BB22EE-19A1-40CA-AAE2-657276B7F047}" type="presOf" srcId="{0DD029B3-3B40-4D97-B43A-5E631B897231}" destId="{774123F7-0582-41DA-840E-942A1A940255}" srcOrd="0" destOrd="0" presId="urn:microsoft.com/office/officeart/2005/8/layout/vProcess5"/>
    <dgm:cxn modelId="{C4EB37FE-2B15-432B-99D9-EF7B54BF80CB}" type="presOf" srcId="{5E2BE88B-F347-4FFB-8965-63E86936AFEA}" destId="{19D3A316-2357-4718-9DA6-EA2A8B732E36}" srcOrd="0" destOrd="0" presId="urn:microsoft.com/office/officeart/2005/8/layout/vProcess5"/>
    <dgm:cxn modelId="{B75D8554-33A8-4C17-84FF-F03B0EE1DF36}" type="presParOf" srcId="{5BB0F272-F61D-480D-95E8-821809703D96}" destId="{C92AB07B-D31F-4A00-8257-B8DC41BA9AA2}" srcOrd="0" destOrd="0" presId="urn:microsoft.com/office/officeart/2005/8/layout/vProcess5"/>
    <dgm:cxn modelId="{ECD9EFE3-6460-4700-A590-A700FD6067F9}" type="presParOf" srcId="{5BB0F272-F61D-480D-95E8-821809703D96}" destId="{47F491D8-CBBD-4665-988B-6462C5FBDB4B}" srcOrd="1" destOrd="0" presId="urn:microsoft.com/office/officeart/2005/8/layout/vProcess5"/>
    <dgm:cxn modelId="{AB80A1B3-DF88-451C-83FA-DDD4C8C18723}" type="presParOf" srcId="{5BB0F272-F61D-480D-95E8-821809703D96}" destId="{F53B5529-4C21-406D-970F-2D34C0C9A51F}" srcOrd="2" destOrd="0" presId="urn:microsoft.com/office/officeart/2005/8/layout/vProcess5"/>
    <dgm:cxn modelId="{4CC68E39-76FE-4329-9287-E3ADEC325D5C}" type="presParOf" srcId="{5BB0F272-F61D-480D-95E8-821809703D96}" destId="{774123F7-0582-41DA-840E-942A1A940255}" srcOrd="3" destOrd="0" presId="urn:microsoft.com/office/officeart/2005/8/layout/vProcess5"/>
    <dgm:cxn modelId="{0C0B1EB9-FAA6-4B3A-9BA0-BAF4DD0F44C2}" type="presParOf" srcId="{5BB0F272-F61D-480D-95E8-821809703D96}" destId="{19D3A316-2357-4718-9DA6-EA2A8B732E36}" srcOrd="4" destOrd="0" presId="urn:microsoft.com/office/officeart/2005/8/layout/vProcess5"/>
    <dgm:cxn modelId="{A8BAB8D6-6F4C-44F8-B94F-B4A16A5E5A6D}" type="presParOf" srcId="{5BB0F272-F61D-480D-95E8-821809703D96}" destId="{FEB6581E-9B0E-4C88-A309-AFAA2392827C}" srcOrd="5" destOrd="0" presId="urn:microsoft.com/office/officeart/2005/8/layout/vProcess5"/>
    <dgm:cxn modelId="{CDB78A59-8C73-4278-A576-1439B477D2A4}" type="presParOf" srcId="{5BB0F272-F61D-480D-95E8-821809703D96}" destId="{8CCF05A4-6C7A-4CAB-8449-345CA947C8C0}" srcOrd="6" destOrd="0" presId="urn:microsoft.com/office/officeart/2005/8/layout/vProcess5"/>
    <dgm:cxn modelId="{D42B2401-AC76-4BE0-A769-BD20C2F86F7E}" type="presParOf" srcId="{5BB0F272-F61D-480D-95E8-821809703D96}" destId="{42895054-2347-4177-9502-08B6425238BF}" srcOrd="7" destOrd="0" presId="urn:microsoft.com/office/officeart/2005/8/layout/vProcess5"/>
    <dgm:cxn modelId="{CF36FA8F-2FE3-4D8A-8979-C60495290C3E}" type="presParOf" srcId="{5BB0F272-F61D-480D-95E8-821809703D96}" destId="{E4A15AE9-D8CA-4F4B-9F77-75A4CF03F76E}"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9470018-D904-46D3-ABB5-B440BA18F97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3A6593C9-FE58-4775-A093-188DEC34AB08}">
      <dgm:prSet/>
      <dgm:spPr/>
      <dgm:t>
        <a:bodyPr/>
        <a:lstStyle/>
        <a:p>
          <a:pPr algn="ctr" rtl="0">
            <a:lnSpc>
              <a:spcPct val="90000"/>
            </a:lnSpc>
          </a:pPr>
          <a:r>
            <a:rPr lang="en-US" sz="1900">
              <a:ea typeface="+mn-ea"/>
              <a:cs typeface="+mn-cs"/>
            </a:rPr>
            <a:t>The scientist is separating the blood sample into three</a:t>
          </a:r>
          <a:r>
            <a:rPr lang="en-US" sz="1900">
              <a:latin typeface="Bierstadt"/>
              <a:ea typeface="+mn-ea"/>
              <a:cs typeface="+mn-cs"/>
            </a:rPr>
            <a:t> tubes</a:t>
          </a:r>
          <a:r>
            <a:rPr lang="en-US" sz="1900">
              <a:ea typeface="+mn-ea"/>
              <a:cs typeface="+mn-cs"/>
            </a:rPr>
            <a:t>! </a:t>
          </a:r>
        </a:p>
      </dgm:t>
    </dgm:pt>
    <dgm:pt modelId="{525D294E-1CD3-43C4-B5C7-BD92989351B9}" type="parTrans" cxnId="{E7AB7DC6-71CF-4113-AA39-87F894091962}">
      <dgm:prSet/>
      <dgm:spPr/>
      <dgm:t>
        <a:bodyPr/>
        <a:lstStyle/>
        <a:p>
          <a:endParaRPr lang="en-US"/>
        </a:p>
      </dgm:t>
    </dgm:pt>
    <dgm:pt modelId="{AF9233AC-B937-460F-AE76-42EC2424F13E}" type="sibTrans" cxnId="{E7AB7DC6-71CF-4113-AA39-87F894091962}">
      <dgm:prSet/>
      <dgm:spPr/>
      <dgm:t>
        <a:bodyPr/>
        <a:lstStyle/>
        <a:p>
          <a:endParaRPr lang="en-US"/>
        </a:p>
      </dgm:t>
    </dgm:pt>
    <dgm:pt modelId="{2ED87B04-A5AC-4E57-A973-96338DD1A737}">
      <dgm:prSet/>
      <dgm:spPr/>
      <dgm:t>
        <a:bodyPr/>
        <a:lstStyle/>
        <a:p>
          <a:pPr algn="ctr">
            <a:lnSpc>
              <a:spcPct val="90000"/>
            </a:lnSpc>
          </a:pPr>
          <a:r>
            <a:rPr lang="en-US" sz="1900" dirty="0">
              <a:ea typeface="+mn-ea"/>
              <a:cs typeface="+mn-cs"/>
            </a:rPr>
            <a:t>This is how we get </a:t>
          </a:r>
          <a:r>
            <a:rPr lang="en-US" sz="1900" b="1" dirty="0">
              <a:ea typeface="+mn-ea"/>
              <a:cs typeface="+mn-cs"/>
            </a:rPr>
            <a:t>replicates</a:t>
          </a:r>
          <a:r>
            <a:rPr lang="en-US" sz="1900" dirty="0">
              <a:ea typeface="+mn-ea"/>
              <a:cs typeface="+mn-cs"/>
            </a:rPr>
            <a:t> to ensure that any measurements of </a:t>
          </a:r>
          <a:r>
            <a:rPr lang="en-US" sz="1900" b="1" dirty="0">
              <a:ea typeface="+mn-ea"/>
              <a:cs typeface="+mn-cs"/>
            </a:rPr>
            <a:t>biomarkers</a:t>
          </a:r>
          <a:r>
            <a:rPr lang="en-US" sz="1900" dirty="0">
              <a:ea typeface="+mn-ea"/>
              <a:cs typeface="+mn-cs"/>
            </a:rPr>
            <a:t> are as accurate as possible. </a:t>
          </a:r>
        </a:p>
      </dgm:t>
    </dgm:pt>
    <dgm:pt modelId="{357E3BAF-38E1-4D6A-B226-A56C9F0673DA}" type="parTrans" cxnId="{32CC6B7F-342E-4044-947A-9352B71E69EB}">
      <dgm:prSet/>
      <dgm:spPr/>
      <dgm:t>
        <a:bodyPr/>
        <a:lstStyle/>
        <a:p>
          <a:endParaRPr lang="en-US"/>
        </a:p>
      </dgm:t>
    </dgm:pt>
    <dgm:pt modelId="{0B13A649-DE94-405B-A39B-57237AA78854}" type="sibTrans" cxnId="{32CC6B7F-342E-4044-947A-9352B71E69EB}">
      <dgm:prSet/>
      <dgm:spPr/>
      <dgm:t>
        <a:bodyPr/>
        <a:lstStyle/>
        <a:p>
          <a:endParaRPr lang="en-US"/>
        </a:p>
      </dgm:t>
    </dgm:pt>
    <dgm:pt modelId="{F613E0D3-3583-4F45-A13A-A61DC58F2D65}" type="pres">
      <dgm:prSet presAssocID="{F9470018-D904-46D3-ABB5-B440BA18F97D}" presName="hierChild1" presStyleCnt="0">
        <dgm:presLayoutVars>
          <dgm:chPref val="1"/>
          <dgm:dir/>
          <dgm:animOne val="branch"/>
          <dgm:animLvl val="lvl"/>
          <dgm:resizeHandles/>
        </dgm:presLayoutVars>
      </dgm:prSet>
      <dgm:spPr/>
    </dgm:pt>
    <dgm:pt modelId="{98AFE8E7-1F27-4DE8-B619-4B3F9F4B1E79}" type="pres">
      <dgm:prSet presAssocID="{3A6593C9-FE58-4775-A093-188DEC34AB08}" presName="hierRoot1" presStyleCnt="0"/>
      <dgm:spPr/>
    </dgm:pt>
    <dgm:pt modelId="{E7D55F9D-9E9E-499A-8758-D8AC847A21B8}" type="pres">
      <dgm:prSet presAssocID="{3A6593C9-FE58-4775-A093-188DEC34AB08}" presName="composite" presStyleCnt="0"/>
      <dgm:spPr/>
    </dgm:pt>
    <dgm:pt modelId="{65666397-D34C-4070-A86D-50DC03C7F182}" type="pres">
      <dgm:prSet presAssocID="{3A6593C9-FE58-4775-A093-188DEC34AB08}" presName="background" presStyleLbl="node0" presStyleIdx="0" presStyleCnt="2"/>
      <dgm:spPr/>
    </dgm:pt>
    <dgm:pt modelId="{D54AC835-2E4E-49A0-920A-2E2217E78AF1}" type="pres">
      <dgm:prSet presAssocID="{3A6593C9-FE58-4775-A093-188DEC34AB08}" presName="text" presStyleLbl="fgAcc0" presStyleIdx="0" presStyleCnt="2">
        <dgm:presLayoutVars>
          <dgm:chPref val="3"/>
        </dgm:presLayoutVars>
      </dgm:prSet>
      <dgm:spPr/>
    </dgm:pt>
    <dgm:pt modelId="{24D54E5A-5411-4A1A-89E2-A8C6F939E688}" type="pres">
      <dgm:prSet presAssocID="{3A6593C9-FE58-4775-A093-188DEC34AB08}" presName="hierChild2" presStyleCnt="0"/>
      <dgm:spPr/>
    </dgm:pt>
    <dgm:pt modelId="{F42F95F5-AA9A-4F0C-BB0C-C12E2B90430C}" type="pres">
      <dgm:prSet presAssocID="{2ED87B04-A5AC-4E57-A973-96338DD1A737}" presName="hierRoot1" presStyleCnt="0"/>
      <dgm:spPr/>
    </dgm:pt>
    <dgm:pt modelId="{35D389AF-0FD3-4074-A094-5C763589D0A6}" type="pres">
      <dgm:prSet presAssocID="{2ED87B04-A5AC-4E57-A973-96338DD1A737}" presName="composite" presStyleCnt="0"/>
      <dgm:spPr/>
    </dgm:pt>
    <dgm:pt modelId="{9CE2A8C1-CBC3-4A4D-8489-FCF16AD8CAAC}" type="pres">
      <dgm:prSet presAssocID="{2ED87B04-A5AC-4E57-A973-96338DD1A737}" presName="background" presStyleLbl="node0" presStyleIdx="1" presStyleCnt="2"/>
      <dgm:spPr/>
    </dgm:pt>
    <dgm:pt modelId="{BA4A5757-9494-4134-9BE1-45A2F35C1C17}" type="pres">
      <dgm:prSet presAssocID="{2ED87B04-A5AC-4E57-A973-96338DD1A737}" presName="text" presStyleLbl="fgAcc0" presStyleIdx="1" presStyleCnt="2">
        <dgm:presLayoutVars>
          <dgm:chPref val="3"/>
        </dgm:presLayoutVars>
      </dgm:prSet>
      <dgm:spPr/>
    </dgm:pt>
    <dgm:pt modelId="{FC858523-A470-489C-900B-5FF7A8F6170A}" type="pres">
      <dgm:prSet presAssocID="{2ED87B04-A5AC-4E57-A973-96338DD1A737}" presName="hierChild2" presStyleCnt="0"/>
      <dgm:spPr/>
    </dgm:pt>
  </dgm:ptLst>
  <dgm:cxnLst>
    <dgm:cxn modelId="{08B3176B-0203-4E93-A835-4C887B486154}" type="presOf" srcId="{2ED87B04-A5AC-4E57-A973-96338DD1A737}" destId="{BA4A5757-9494-4134-9BE1-45A2F35C1C17}" srcOrd="0" destOrd="0" presId="urn:microsoft.com/office/officeart/2005/8/layout/hierarchy1"/>
    <dgm:cxn modelId="{32CC6B7F-342E-4044-947A-9352B71E69EB}" srcId="{F9470018-D904-46D3-ABB5-B440BA18F97D}" destId="{2ED87B04-A5AC-4E57-A973-96338DD1A737}" srcOrd="1" destOrd="0" parTransId="{357E3BAF-38E1-4D6A-B226-A56C9F0673DA}" sibTransId="{0B13A649-DE94-405B-A39B-57237AA78854}"/>
    <dgm:cxn modelId="{C06B7D90-01A8-43F6-8774-F1B8D6C9649F}" type="presOf" srcId="{F9470018-D904-46D3-ABB5-B440BA18F97D}" destId="{F613E0D3-3583-4F45-A13A-A61DC58F2D65}" srcOrd="0" destOrd="0" presId="urn:microsoft.com/office/officeart/2005/8/layout/hierarchy1"/>
    <dgm:cxn modelId="{E7AB7DC6-71CF-4113-AA39-87F894091962}" srcId="{F9470018-D904-46D3-ABB5-B440BA18F97D}" destId="{3A6593C9-FE58-4775-A093-188DEC34AB08}" srcOrd="0" destOrd="0" parTransId="{525D294E-1CD3-43C4-B5C7-BD92989351B9}" sibTransId="{AF9233AC-B937-460F-AE76-42EC2424F13E}"/>
    <dgm:cxn modelId="{7C0C2FFE-4A7B-49C3-9BBC-05A502487108}" type="presOf" srcId="{3A6593C9-FE58-4775-A093-188DEC34AB08}" destId="{D54AC835-2E4E-49A0-920A-2E2217E78AF1}" srcOrd="0" destOrd="0" presId="urn:microsoft.com/office/officeart/2005/8/layout/hierarchy1"/>
    <dgm:cxn modelId="{BB1714F4-6832-4847-9FC9-878BA1C62358}" type="presParOf" srcId="{F613E0D3-3583-4F45-A13A-A61DC58F2D65}" destId="{98AFE8E7-1F27-4DE8-B619-4B3F9F4B1E79}" srcOrd="0" destOrd="0" presId="urn:microsoft.com/office/officeart/2005/8/layout/hierarchy1"/>
    <dgm:cxn modelId="{982501A3-8456-4502-AEF5-18DE8FCA84F0}" type="presParOf" srcId="{98AFE8E7-1F27-4DE8-B619-4B3F9F4B1E79}" destId="{E7D55F9D-9E9E-499A-8758-D8AC847A21B8}" srcOrd="0" destOrd="0" presId="urn:microsoft.com/office/officeart/2005/8/layout/hierarchy1"/>
    <dgm:cxn modelId="{FA0B1FD4-1F70-40D9-A588-6FC8CBF462BB}" type="presParOf" srcId="{E7D55F9D-9E9E-499A-8758-D8AC847A21B8}" destId="{65666397-D34C-4070-A86D-50DC03C7F182}" srcOrd="0" destOrd="0" presId="urn:microsoft.com/office/officeart/2005/8/layout/hierarchy1"/>
    <dgm:cxn modelId="{63F5899A-2B9F-49F2-A13C-A53473A23B3F}" type="presParOf" srcId="{E7D55F9D-9E9E-499A-8758-D8AC847A21B8}" destId="{D54AC835-2E4E-49A0-920A-2E2217E78AF1}" srcOrd="1" destOrd="0" presId="urn:microsoft.com/office/officeart/2005/8/layout/hierarchy1"/>
    <dgm:cxn modelId="{CD1B8E20-4F4D-4CED-BF35-3B1438EC9FC8}" type="presParOf" srcId="{98AFE8E7-1F27-4DE8-B619-4B3F9F4B1E79}" destId="{24D54E5A-5411-4A1A-89E2-A8C6F939E688}" srcOrd="1" destOrd="0" presId="urn:microsoft.com/office/officeart/2005/8/layout/hierarchy1"/>
    <dgm:cxn modelId="{F1234773-AE2A-486D-803B-D6B63EEBD28E}" type="presParOf" srcId="{F613E0D3-3583-4F45-A13A-A61DC58F2D65}" destId="{F42F95F5-AA9A-4F0C-BB0C-C12E2B90430C}" srcOrd="1" destOrd="0" presId="urn:microsoft.com/office/officeart/2005/8/layout/hierarchy1"/>
    <dgm:cxn modelId="{CBE1DD05-9065-4150-B188-1636DAACA6CD}" type="presParOf" srcId="{F42F95F5-AA9A-4F0C-BB0C-C12E2B90430C}" destId="{35D389AF-0FD3-4074-A094-5C763589D0A6}" srcOrd="0" destOrd="0" presId="urn:microsoft.com/office/officeart/2005/8/layout/hierarchy1"/>
    <dgm:cxn modelId="{7183A7B5-8F08-402C-800A-F4B11325ACFB}" type="presParOf" srcId="{35D389AF-0FD3-4074-A094-5C763589D0A6}" destId="{9CE2A8C1-CBC3-4A4D-8489-FCF16AD8CAAC}" srcOrd="0" destOrd="0" presId="urn:microsoft.com/office/officeart/2005/8/layout/hierarchy1"/>
    <dgm:cxn modelId="{F4AA5703-5B0E-4C23-ABC0-FE9E9D9C26C3}" type="presParOf" srcId="{35D389AF-0FD3-4074-A094-5C763589D0A6}" destId="{BA4A5757-9494-4134-9BE1-45A2F35C1C17}" srcOrd="1" destOrd="0" presId="urn:microsoft.com/office/officeart/2005/8/layout/hierarchy1"/>
    <dgm:cxn modelId="{ADA14107-A9E7-43FC-8840-D4EF3E1D448D}" type="presParOf" srcId="{F42F95F5-AA9A-4F0C-BB0C-C12E2B90430C}" destId="{FC858523-A470-489C-900B-5FF7A8F6170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1E1344-B951-46A1-ADD5-0BC7B164AD2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74E51CD-CDD1-4A4D-BAAD-9E88BAF09CF5}">
      <dgm:prSet/>
      <dgm:spPr/>
      <dgm:t>
        <a:bodyPr/>
        <a:lstStyle/>
        <a:p>
          <a:r>
            <a:rPr lang="en-US"/>
            <a:t>Replication helps us ensure that a result is real and trustworthy and not a one-time accident. </a:t>
          </a:r>
        </a:p>
      </dgm:t>
    </dgm:pt>
    <dgm:pt modelId="{3E1182CF-8E9E-4133-B7FC-8085638DA07D}" type="parTrans" cxnId="{0A569678-F13A-410E-A233-9F70802A8907}">
      <dgm:prSet/>
      <dgm:spPr/>
      <dgm:t>
        <a:bodyPr/>
        <a:lstStyle/>
        <a:p>
          <a:endParaRPr lang="en-US"/>
        </a:p>
      </dgm:t>
    </dgm:pt>
    <dgm:pt modelId="{354BDB13-8AA8-4EA5-B6CE-43467901AF53}" type="sibTrans" cxnId="{0A569678-F13A-410E-A233-9F70802A8907}">
      <dgm:prSet/>
      <dgm:spPr/>
      <dgm:t>
        <a:bodyPr/>
        <a:lstStyle/>
        <a:p>
          <a:endParaRPr lang="en-US"/>
        </a:p>
      </dgm:t>
    </dgm:pt>
    <dgm:pt modelId="{0D7EEDBA-07B1-4F5E-908E-D7A6A8FB39FA}">
      <dgm:prSet/>
      <dgm:spPr/>
      <dgm:t>
        <a:bodyPr/>
        <a:lstStyle/>
        <a:p>
          <a:r>
            <a:rPr lang="en-US"/>
            <a:t>Bodies can vary a lot, so replication helps: </a:t>
          </a:r>
        </a:p>
      </dgm:t>
    </dgm:pt>
    <dgm:pt modelId="{267F1ED5-0EBA-4D59-8E8D-D39E5A59DB02}" type="parTrans" cxnId="{36E39AC9-4029-4609-A00E-20B6F56527A7}">
      <dgm:prSet/>
      <dgm:spPr/>
      <dgm:t>
        <a:bodyPr/>
        <a:lstStyle/>
        <a:p>
          <a:endParaRPr lang="en-US"/>
        </a:p>
      </dgm:t>
    </dgm:pt>
    <dgm:pt modelId="{2DE4ABC5-F002-4B78-93DF-CB0F972F159E}" type="sibTrans" cxnId="{36E39AC9-4029-4609-A00E-20B6F56527A7}">
      <dgm:prSet/>
      <dgm:spPr/>
      <dgm:t>
        <a:bodyPr/>
        <a:lstStyle/>
        <a:p>
          <a:endParaRPr lang="en-US"/>
        </a:p>
      </dgm:t>
    </dgm:pt>
    <dgm:pt modelId="{3B0B3E5E-BA54-440B-9052-649E46D719E6}">
      <dgm:prSet/>
      <dgm:spPr/>
      <dgm:t>
        <a:bodyPr/>
        <a:lstStyle/>
        <a:p>
          <a:r>
            <a:rPr lang="en-US"/>
            <a:t>Reduce mistakes</a:t>
          </a:r>
        </a:p>
      </dgm:t>
    </dgm:pt>
    <dgm:pt modelId="{9D63F145-0DF6-4432-8073-EA1429616E6A}" type="parTrans" cxnId="{6D7005F3-3E9A-4FF5-94F0-3541E0442053}">
      <dgm:prSet/>
      <dgm:spPr/>
      <dgm:t>
        <a:bodyPr/>
        <a:lstStyle/>
        <a:p>
          <a:endParaRPr lang="en-US"/>
        </a:p>
      </dgm:t>
    </dgm:pt>
    <dgm:pt modelId="{82C0D796-CD02-4272-AEA1-CD2F5747E25F}" type="sibTrans" cxnId="{6D7005F3-3E9A-4FF5-94F0-3541E0442053}">
      <dgm:prSet/>
      <dgm:spPr/>
      <dgm:t>
        <a:bodyPr/>
        <a:lstStyle/>
        <a:p>
          <a:endParaRPr lang="en-US"/>
        </a:p>
      </dgm:t>
    </dgm:pt>
    <dgm:pt modelId="{CB92F165-4417-40B1-BBE8-56B01C4435BD}">
      <dgm:prSet/>
      <dgm:spPr/>
      <dgm:t>
        <a:bodyPr/>
        <a:lstStyle/>
        <a:p>
          <a:r>
            <a:rPr lang="en-US"/>
            <a:t>Handle natural variation </a:t>
          </a:r>
        </a:p>
      </dgm:t>
    </dgm:pt>
    <dgm:pt modelId="{B9B1CF96-345A-4F5B-9550-BBCC3F13D2D2}" type="parTrans" cxnId="{CB908282-CCDB-48D2-BE3C-51832EB545E7}">
      <dgm:prSet/>
      <dgm:spPr/>
      <dgm:t>
        <a:bodyPr/>
        <a:lstStyle/>
        <a:p>
          <a:endParaRPr lang="en-US"/>
        </a:p>
      </dgm:t>
    </dgm:pt>
    <dgm:pt modelId="{01F5A5C1-71A7-4B72-B303-820BF632A3FB}" type="sibTrans" cxnId="{CB908282-CCDB-48D2-BE3C-51832EB545E7}">
      <dgm:prSet/>
      <dgm:spPr/>
      <dgm:t>
        <a:bodyPr/>
        <a:lstStyle/>
        <a:p>
          <a:endParaRPr lang="en-US"/>
        </a:p>
      </dgm:t>
    </dgm:pt>
    <dgm:pt modelId="{C73DAD3E-FD4B-4D7D-8371-D6181DC4FD87}">
      <dgm:prSet/>
      <dgm:spPr/>
      <dgm:t>
        <a:bodyPr/>
        <a:lstStyle/>
        <a:p>
          <a:r>
            <a:rPr lang="en-US"/>
            <a:t>Increase confidence in results</a:t>
          </a:r>
        </a:p>
      </dgm:t>
    </dgm:pt>
    <dgm:pt modelId="{A4D05E73-AA9A-4DD0-BF3B-B7DB0F3F24BC}" type="parTrans" cxnId="{839E2459-658D-4E44-8684-939A06F49CF3}">
      <dgm:prSet/>
      <dgm:spPr/>
      <dgm:t>
        <a:bodyPr/>
        <a:lstStyle/>
        <a:p>
          <a:endParaRPr lang="en-US"/>
        </a:p>
      </dgm:t>
    </dgm:pt>
    <dgm:pt modelId="{356AECC3-759A-4C57-8A06-BF8EF9367ED8}" type="sibTrans" cxnId="{839E2459-658D-4E44-8684-939A06F49CF3}">
      <dgm:prSet/>
      <dgm:spPr/>
      <dgm:t>
        <a:bodyPr/>
        <a:lstStyle/>
        <a:p>
          <a:endParaRPr lang="en-US"/>
        </a:p>
      </dgm:t>
    </dgm:pt>
    <dgm:pt modelId="{48486CCC-C5D3-43A9-B8CD-67048C7BED11}">
      <dgm:prSet/>
      <dgm:spPr/>
      <dgm:t>
        <a:bodyPr/>
        <a:lstStyle/>
        <a:p>
          <a:r>
            <a:rPr lang="en-US"/>
            <a:t>Strongly support conclusions</a:t>
          </a:r>
        </a:p>
      </dgm:t>
    </dgm:pt>
    <dgm:pt modelId="{7400D551-25D1-4ED0-9683-91C1DEE8EE80}" type="parTrans" cxnId="{E3ACCC61-7575-4FB9-9020-748C1C4BC6EC}">
      <dgm:prSet/>
      <dgm:spPr/>
      <dgm:t>
        <a:bodyPr/>
        <a:lstStyle/>
        <a:p>
          <a:endParaRPr lang="en-US"/>
        </a:p>
      </dgm:t>
    </dgm:pt>
    <dgm:pt modelId="{804171B0-FACD-4435-AF90-8BB2474F1D9B}" type="sibTrans" cxnId="{E3ACCC61-7575-4FB9-9020-748C1C4BC6EC}">
      <dgm:prSet/>
      <dgm:spPr/>
      <dgm:t>
        <a:bodyPr/>
        <a:lstStyle/>
        <a:p>
          <a:endParaRPr lang="en-US"/>
        </a:p>
      </dgm:t>
    </dgm:pt>
    <dgm:pt modelId="{FE17F4C1-4B20-4FE4-834D-0E37D8017C39}">
      <dgm:prSet/>
      <dgm:spPr/>
      <dgm:t>
        <a:bodyPr/>
        <a:lstStyle/>
        <a:p>
          <a:r>
            <a:rPr lang="en-US" b="1"/>
            <a:t>Replication turns a single observation into real scientific evidence </a:t>
          </a:r>
          <a:endParaRPr lang="en-US"/>
        </a:p>
      </dgm:t>
    </dgm:pt>
    <dgm:pt modelId="{E7DBE6E3-B6D6-4F15-B375-9CC532575936}" type="parTrans" cxnId="{66D1F68B-3933-417C-BFAD-0B4133E69992}">
      <dgm:prSet/>
      <dgm:spPr/>
      <dgm:t>
        <a:bodyPr/>
        <a:lstStyle/>
        <a:p>
          <a:endParaRPr lang="en-US"/>
        </a:p>
      </dgm:t>
    </dgm:pt>
    <dgm:pt modelId="{BDD0D94B-25F1-4431-8402-D628FD8BC4FF}" type="sibTrans" cxnId="{66D1F68B-3933-417C-BFAD-0B4133E69992}">
      <dgm:prSet/>
      <dgm:spPr/>
      <dgm:t>
        <a:bodyPr/>
        <a:lstStyle/>
        <a:p>
          <a:endParaRPr lang="en-US"/>
        </a:p>
      </dgm:t>
    </dgm:pt>
    <dgm:pt modelId="{28F4A518-768D-4334-B546-3E2D104F2C89}" type="pres">
      <dgm:prSet presAssocID="{951E1344-B951-46A1-ADD5-0BC7B164AD27}" presName="root" presStyleCnt="0">
        <dgm:presLayoutVars>
          <dgm:dir/>
          <dgm:resizeHandles val="exact"/>
        </dgm:presLayoutVars>
      </dgm:prSet>
      <dgm:spPr/>
    </dgm:pt>
    <dgm:pt modelId="{A830CB81-4F2A-49F2-B1EF-8E42C87B6F7B}" type="pres">
      <dgm:prSet presAssocID="{274E51CD-CDD1-4A4D-BAAD-9E88BAF09CF5}" presName="compNode" presStyleCnt="0"/>
      <dgm:spPr/>
    </dgm:pt>
    <dgm:pt modelId="{4081350B-34FE-4EF7-ACC8-87A360CC77BB}" type="pres">
      <dgm:prSet presAssocID="{274E51CD-CDD1-4A4D-BAAD-9E88BAF09CF5}" presName="bgRect" presStyleLbl="bgShp" presStyleIdx="0" presStyleCnt="3"/>
      <dgm:spPr/>
    </dgm:pt>
    <dgm:pt modelId="{8ABD599F-680B-4170-937D-5AD626035E3C}" type="pres">
      <dgm:prSet presAssocID="{274E51CD-CDD1-4A4D-BAAD-9E88BAF09CF5}" presName="iconRect" presStyleLbl="node1" presStyleIdx="0" presStyleCnt="3"/>
      <dgm:spPr>
        <a:blipFill>
          <a:blip xmlns:r="http://schemas.openxmlformats.org/officeDocument/2006/relationships">
            <a:extLs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ubbles with solid fill"/>
        </a:ext>
      </dgm:extLst>
    </dgm:pt>
    <dgm:pt modelId="{2B93415E-A33C-4581-B2D5-7509DFF5B958}" type="pres">
      <dgm:prSet presAssocID="{274E51CD-CDD1-4A4D-BAAD-9E88BAF09CF5}" presName="spaceRect" presStyleCnt="0"/>
      <dgm:spPr/>
    </dgm:pt>
    <dgm:pt modelId="{FE9B6913-516C-4CEA-B4F2-0B21757C2154}" type="pres">
      <dgm:prSet presAssocID="{274E51CD-CDD1-4A4D-BAAD-9E88BAF09CF5}" presName="parTx" presStyleLbl="revTx" presStyleIdx="0" presStyleCnt="4">
        <dgm:presLayoutVars>
          <dgm:chMax val="0"/>
          <dgm:chPref val="0"/>
        </dgm:presLayoutVars>
      </dgm:prSet>
      <dgm:spPr/>
    </dgm:pt>
    <dgm:pt modelId="{9C53E191-9223-47AF-B83A-C626C9BD37C7}" type="pres">
      <dgm:prSet presAssocID="{354BDB13-8AA8-4EA5-B6CE-43467901AF53}" presName="sibTrans" presStyleCnt="0"/>
      <dgm:spPr/>
    </dgm:pt>
    <dgm:pt modelId="{A405B975-4D2B-4403-9A12-D29BAC86EEDE}" type="pres">
      <dgm:prSet presAssocID="{0D7EEDBA-07B1-4F5E-908E-D7A6A8FB39FA}" presName="compNode" presStyleCnt="0"/>
      <dgm:spPr/>
    </dgm:pt>
    <dgm:pt modelId="{EA51796B-C590-49F1-AE78-250576523C76}" type="pres">
      <dgm:prSet presAssocID="{0D7EEDBA-07B1-4F5E-908E-D7A6A8FB39FA}" presName="bgRect" presStyleLbl="bgShp" presStyleIdx="1" presStyleCnt="3"/>
      <dgm:spPr/>
    </dgm:pt>
    <dgm:pt modelId="{D4792361-06DE-447A-83C0-93E593EF7DF5}" type="pres">
      <dgm:prSet presAssocID="{0D7EEDBA-07B1-4F5E-908E-D7A6A8FB39FA}" presName="iconRect" presStyleLbl="node1" presStyleIdx="1" presStyleCnt="3"/>
      <dgm:spPr>
        <a:blipFill>
          <a:blip xmlns:r="http://schemas.openxmlformats.org/officeDocument/2006/relationships">
            <a:extLs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oi with solid fill"/>
        </a:ext>
      </dgm:extLst>
    </dgm:pt>
    <dgm:pt modelId="{E11EE33F-C2D0-4753-9214-985F7EAA7BD0}" type="pres">
      <dgm:prSet presAssocID="{0D7EEDBA-07B1-4F5E-908E-D7A6A8FB39FA}" presName="spaceRect" presStyleCnt="0"/>
      <dgm:spPr/>
    </dgm:pt>
    <dgm:pt modelId="{5C85B02C-0681-4448-A95B-CEB7F051F209}" type="pres">
      <dgm:prSet presAssocID="{0D7EEDBA-07B1-4F5E-908E-D7A6A8FB39FA}" presName="parTx" presStyleLbl="revTx" presStyleIdx="1" presStyleCnt="4">
        <dgm:presLayoutVars>
          <dgm:chMax val="0"/>
          <dgm:chPref val="0"/>
        </dgm:presLayoutVars>
      </dgm:prSet>
      <dgm:spPr/>
    </dgm:pt>
    <dgm:pt modelId="{1DD6166D-8DB0-4FC3-B1B7-B28296E4EA39}" type="pres">
      <dgm:prSet presAssocID="{0D7EEDBA-07B1-4F5E-908E-D7A6A8FB39FA}" presName="desTx" presStyleLbl="revTx" presStyleIdx="2" presStyleCnt="4">
        <dgm:presLayoutVars/>
      </dgm:prSet>
      <dgm:spPr/>
    </dgm:pt>
    <dgm:pt modelId="{C99540B8-9266-48A4-B91D-9421577B00BE}" type="pres">
      <dgm:prSet presAssocID="{2DE4ABC5-F002-4B78-93DF-CB0F972F159E}" presName="sibTrans" presStyleCnt="0"/>
      <dgm:spPr/>
    </dgm:pt>
    <dgm:pt modelId="{D094E519-6DA9-4A02-A6E0-A0A1E2FFAAB4}" type="pres">
      <dgm:prSet presAssocID="{FE17F4C1-4B20-4FE4-834D-0E37D8017C39}" presName="compNode" presStyleCnt="0"/>
      <dgm:spPr/>
    </dgm:pt>
    <dgm:pt modelId="{26E454B0-1F74-495E-8C6D-303287B1BA85}" type="pres">
      <dgm:prSet presAssocID="{FE17F4C1-4B20-4FE4-834D-0E37D8017C39}" presName="bgRect" presStyleLbl="bgShp" presStyleIdx="2" presStyleCnt="3"/>
      <dgm:spPr/>
    </dgm:pt>
    <dgm:pt modelId="{52CF0F71-EAEF-4C82-B2F3-1DB44E730550}" type="pres">
      <dgm:prSet presAssocID="{FE17F4C1-4B20-4FE4-834D-0E37D8017C39}"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Magnifying glass"/>
        </a:ext>
      </dgm:extLst>
    </dgm:pt>
    <dgm:pt modelId="{BEF983EA-EA67-4686-AA79-F31438B6741B}" type="pres">
      <dgm:prSet presAssocID="{FE17F4C1-4B20-4FE4-834D-0E37D8017C39}" presName="spaceRect" presStyleCnt="0"/>
      <dgm:spPr/>
    </dgm:pt>
    <dgm:pt modelId="{D68BCCD7-CCED-41E6-A062-02C57B4E515D}" type="pres">
      <dgm:prSet presAssocID="{FE17F4C1-4B20-4FE4-834D-0E37D8017C39}" presName="parTx" presStyleLbl="revTx" presStyleIdx="3" presStyleCnt="4">
        <dgm:presLayoutVars>
          <dgm:chMax val="0"/>
          <dgm:chPref val="0"/>
        </dgm:presLayoutVars>
      </dgm:prSet>
      <dgm:spPr/>
    </dgm:pt>
  </dgm:ptLst>
  <dgm:cxnLst>
    <dgm:cxn modelId="{29FAF10F-3617-45BE-9E32-733D890A4E19}" type="presOf" srcId="{274E51CD-CDD1-4A4D-BAAD-9E88BAF09CF5}" destId="{FE9B6913-516C-4CEA-B4F2-0B21757C2154}" srcOrd="0" destOrd="0" presId="urn:microsoft.com/office/officeart/2018/2/layout/IconVerticalSolidList"/>
    <dgm:cxn modelId="{7EE01829-5237-4AF5-8B99-F5459AD23FB9}" type="presOf" srcId="{3B0B3E5E-BA54-440B-9052-649E46D719E6}" destId="{1DD6166D-8DB0-4FC3-B1B7-B28296E4EA39}" srcOrd="0" destOrd="0" presId="urn:microsoft.com/office/officeart/2018/2/layout/IconVerticalSolidList"/>
    <dgm:cxn modelId="{E3ACCC61-7575-4FB9-9020-748C1C4BC6EC}" srcId="{0D7EEDBA-07B1-4F5E-908E-D7A6A8FB39FA}" destId="{48486CCC-C5D3-43A9-B8CD-67048C7BED11}" srcOrd="3" destOrd="0" parTransId="{7400D551-25D1-4ED0-9683-91C1DEE8EE80}" sibTransId="{804171B0-FACD-4435-AF90-8BB2474F1D9B}"/>
    <dgm:cxn modelId="{720DAB64-ABF9-4E04-96C0-0B3C92800714}" type="presOf" srcId="{0D7EEDBA-07B1-4F5E-908E-D7A6A8FB39FA}" destId="{5C85B02C-0681-4448-A95B-CEB7F051F209}" srcOrd="0" destOrd="0" presId="urn:microsoft.com/office/officeart/2018/2/layout/IconVerticalSolidList"/>
    <dgm:cxn modelId="{24F08C48-F72F-4A89-B07C-DEE50FE5C45F}" type="presOf" srcId="{FE17F4C1-4B20-4FE4-834D-0E37D8017C39}" destId="{D68BCCD7-CCED-41E6-A062-02C57B4E515D}" srcOrd="0" destOrd="0" presId="urn:microsoft.com/office/officeart/2018/2/layout/IconVerticalSolidList"/>
    <dgm:cxn modelId="{0A569678-F13A-410E-A233-9F70802A8907}" srcId="{951E1344-B951-46A1-ADD5-0BC7B164AD27}" destId="{274E51CD-CDD1-4A4D-BAAD-9E88BAF09CF5}" srcOrd="0" destOrd="0" parTransId="{3E1182CF-8E9E-4133-B7FC-8085638DA07D}" sibTransId="{354BDB13-8AA8-4EA5-B6CE-43467901AF53}"/>
    <dgm:cxn modelId="{839E2459-658D-4E44-8684-939A06F49CF3}" srcId="{0D7EEDBA-07B1-4F5E-908E-D7A6A8FB39FA}" destId="{C73DAD3E-FD4B-4D7D-8371-D6181DC4FD87}" srcOrd="2" destOrd="0" parTransId="{A4D05E73-AA9A-4DD0-BF3B-B7DB0F3F24BC}" sibTransId="{356AECC3-759A-4C57-8A06-BF8EF9367ED8}"/>
    <dgm:cxn modelId="{CB908282-CCDB-48D2-BE3C-51832EB545E7}" srcId="{0D7EEDBA-07B1-4F5E-908E-D7A6A8FB39FA}" destId="{CB92F165-4417-40B1-BBE8-56B01C4435BD}" srcOrd="1" destOrd="0" parTransId="{B9B1CF96-345A-4F5B-9550-BBCC3F13D2D2}" sibTransId="{01F5A5C1-71A7-4B72-B303-820BF632A3FB}"/>
    <dgm:cxn modelId="{8BB73486-CE10-492F-9654-A08371376ABA}" type="presOf" srcId="{951E1344-B951-46A1-ADD5-0BC7B164AD27}" destId="{28F4A518-768D-4334-B546-3E2D104F2C89}" srcOrd="0" destOrd="0" presId="urn:microsoft.com/office/officeart/2018/2/layout/IconVerticalSolidList"/>
    <dgm:cxn modelId="{7F8F5E8A-6A77-4FA0-816D-D03128226020}" type="presOf" srcId="{48486CCC-C5D3-43A9-B8CD-67048C7BED11}" destId="{1DD6166D-8DB0-4FC3-B1B7-B28296E4EA39}" srcOrd="0" destOrd="3" presId="urn:microsoft.com/office/officeart/2018/2/layout/IconVerticalSolidList"/>
    <dgm:cxn modelId="{66D1F68B-3933-417C-BFAD-0B4133E69992}" srcId="{951E1344-B951-46A1-ADD5-0BC7B164AD27}" destId="{FE17F4C1-4B20-4FE4-834D-0E37D8017C39}" srcOrd="2" destOrd="0" parTransId="{E7DBE6E3-B6D6-4F15-B375-9CC532575936}" sibTransId="{BDD0D94B-25F1-4431-8402-D628FD8BC4FF}"/>
    <dgm:cxn modelId="{189085C3-C483-48AB-AD49-0675938D3ACB}" type="presOf" srcId="{C73DAD3E-FD4B-4D7D-8371-D6181DC4FD87}" destId="{1DD6166D-8DB0-4FC3-B1B7-B28296E4EA39}" srcOrd="0" destOrd="2" presId="urn:microsoft.com/office/officeart/2018/2/layout/IconVerticalSolidList"/>
    <dgm:cxn modelId="{36E39AC9-4029-4609-A00E-20B6F56527A7}" srcId="{951E1344-B951-46A1-ADD5-0BC7B164AD27}" destId="{0D7EEDBA-07B1-4F5E-908E-D7A6A8FB39FA}" srcOrd="1" destOrd="0" parTransId="{267F1ED5-0EBA-4D59-8E8D-D39E5A59DB02}" sibTransId="{2DE4ABC5-F002-4B78-93DF-CB0F972F159E}"/>
    <dgm:cxn modelId="{EA6DCDE8-D711-4F5C-94EA-3A9104041A8C}" type="presOf" srcId="{CB92F165-4417-40B1-BBE8-56B01C4435BD}" destId="{1DD6166D-8DB0-4FC3-B1B7-B28296E4EA39}" srcOrd="0" destOrd="1" presId="urn:microsoft.com/office/officeart/2018/2/layout/IconVerticalSolidList"/>
    <dgm:cxn modelId="{6D7005F3-3E9A-4FF5-94F0-3541E0442053}" srcId="{0D7EEDBA-07B1-4F5E-908E-D7A6A8FB39FA}" destId="{3B0B3E5E-BA54-440B-9052-649E46D719E6}" srcOrd="0" destOrd="0" parTransId="{9D63F145-0DF6-4432-8073-EA1429616E6A}" sibTransId="{82C0D796-CD02-4272-AEA1-CD2F5747E25F}"/>
    <dgm:cxn modelId="{23B2DEA7-F74A-4673-B710-59F7BCB05AA5}" type="presParOf" srcId="{28F4A518-768D-4334-B546-3E2D104F2C89}" destId="{A830CB81-4F2A-49F2-B1EF-8E42C87B6F7B}" srcOrd="0" destOrd="0" presId="urn:microsoft.com/office/officeart/2018/2/layout/IconVerticalSolidList"/>
    <dgm:cxn modelId="{14CB6074-C330-4B80-B58F-AED3F84D8CA3}" type="presParOf" srcId="{A830CB81-4F2A-49F2-B1EF-8E42C87B6F7B}" destId="{4081350B-34FE-4EF7-ACC8-87A360CC77BB}" srcOrd="0" destOrd="0" presId="urn:microsoft.com/office/officeart/2018/2/layout/IconVerticalSolidList"/>
    <dgm:cxn modelId="{966CF911-5C13-4F1D-89B5-2A26D8F90B6D}" type="presParOf" srcId="{A830CB81-4F2A-49F2-B1EF-8E42C87B6F7B}" destId="{8ABD599F-680B-4170-937D-5AD626035E3C}" srcOrd="1" destOrd="0" presId="urn:microsoft.com/office/officeart/2018/2/layout/IconVerticalSolidList"/>
    <dgm:cxn modelId="{6DA2368F-0948-484E-8C8C-BFD05BD19E11}" type="presParOf" srcId="{A830CB81-4F2A-49F2-B1EF-8E42C87B6F7B}" destId="{2B93415E-A33C-4581-B2D5-7509DFF5B958}" srcOrd="2" destOrd="0" presId="urn:microsoft.com/office/officeart/2018/2/layout/IconVerticalSolidList"/>
    <dgm:cxn modelId="{52DE2745-DC19-4C27-9259-6772ED9965CA}" type="presParOf" srcId="{A830CB81-4F2A-49F2-B1EF-8E42C87B6F7B}" destId="{FE9B6913-516C-4CEA-B4F2-0B21757C2154}" srcOrd="3" destOrd="0" presId="urn:microsoft.com/office/officeart/2018/2/layout/IconVerticalSolidList"/>
    <dgm:cxn modelId="{5CE9EEA5-7D75-44E9-8981-0D38ACBBEF6D}" type="presParOf" srcId="{28F4A518-768D-4334-B546-3E2D104F2C89}" destId="{9C53E191-9223-47AF-B83A-C626C9BD37C7}" srcOrd="1" destOrd="0" presId="urn:microsoft.com/office/officeart/2018/2/layout/IconVerticalSolidList"/>
    <dgm:cxn modelId="{DDC9631E-9D16-40F4-8CEF-8C672A47E186}" type="presParOf" srcId="{28F4A518-768D-4334-B546-3E2D104F2C89}" destId="{A405B975-4D2B-4403-9A12-D29BAC86EEDE}" srcOrd="2" destOrd="0" presId="urn:microsoft.com/office/officeart/2018/2/layout/IconVerticalSolidList"/>
    <dgm:cxn modelId="{AE43163B-B717-42F0-923A-C7B66E8DC4E3}" type="presParOf" srcId="{A405B975-4D2B-4403-9A12-D29BAC86EEDE}" destId="{EA51796B-C590-49F1-AE78-250576523C76}" srcOrd="0" destOrd="0" presId="urn:microsoft.com/office/officeart/2018/2/layout/IconVerticalSolidList"/>
    <dgm:cxn modelId="{5082D7DB-4E8D-4601-81D2-98A3D8417AD6}" type="presParOf" srcId="{A405B975-4D2B-4403-9A12-D29BAC86EEDE}" destId="{D4792361-06DE-447A-83C0-93E593EF7DF5}" srcOrd="1" destOrd="0" presId="urn:microsoft.com/office/officeart/2018/2/layout/IconVerticalSolidList"/>
    <dgm:cxn modelId="{75368DF5-F122-4A29-9D36-0AFDC5995CFD}" type="presParOf" srcId="{A405B975-4D2B-4403-9A12-D29BAC86EEDE}" destId="{E11EE33F-C2D0-4753-9214-985F7EAA7BD0}" srcOrd="2" destOrd="0" presId="urn:microsoft.com/office/officeart/2018/2/layout/IconVerticalSolidList"/>
    <dgm:cxn modelId="{711ADADE-A545-4010-86C8-30080BCCF194}" type="presParOf" srcId="{A405B975-4D2B-4403-9A12-D29BAC86EEDE}" destId="{5C85B02C-0681-4448-A95B-CEB7F051F209}" srcOrd="3" destOrd="0" presId="urn:microsoft.com/office/officeart/2018/2/layout/IconVerticalSolidList"/>
    <dgm:cxn modelId="{7F19B20E-33C2-4BAE-9867-75C01AA70AA4}" type="presParOf" srcId="{A405B975-4D2B-4403-9A12-D29BAC86EEDE}" destId="{1DD6166D-8DB0-4FC3-B1B7-B28296E4EA39}" srcOrd="4" destOrd="0" presId="urn:microsoft.com/office/officeart/2018/2/layout/IconVerticalSolidList"/>
    <dgm:cxn modelId="{AAD9F415-57AB-4CE8-A8B2-96230CCB33C5}" type="presParOf" srcId="{28F4A518-768D-4334-B546-3E2D104F2C89}" destId="{C99540B8-9266-48A4-B91D-9421577B00BE}" srcOrd="3" destOrd="0" presId="urn:microsoft.com/office/officeart/2018/2/layout/IconVerticalSolidList"/>
    <dgm:cxn modelId="{FE6ABF92-FE65-4430-8C79-1D0D042CC81C}" type="presParOf" srcId="{28F4A518-768D-4334-B546-3E2D104F2C89}" destId="{D094E519-6DA9-4A02-A6E0-A0A1E2FFAAB4}" srcOrd="4" destOrd="0" presId="urn:microsoft.com/office/officeart/2018/2/layout/IconVerticalSolidList"/>
    <dgm:cxn modelId="{12044D83-E029-4F5E-863C-49A6CDB19AB5}" type="presParOf" srcId="{D094E519-6DA9-4A02-A6E0-A0A1E2FFAAB4}" destId="{26E454B0-1F74-495E-8C6D-303287B1BA85}" srcOrd="0" destOrd="0" presId="urn:microsoft.com/office/officeart/2018/2/layout/IconVerticalSolidList"/>
    <dgm:cxn modelId="{2DF6DB3A-36D9-4DCD-B77D-E792B919AD46}" type="presParOf" srcId="{D094E519-6DA9-4A02-A6E0-A0A1E2FFAAB4}" destId="{52CF0F71-EAEF-4C82-B2F3-1DB44E730550}" srcOrd="1" destOrd="0" presId="urn:microsoft.com/office/officeart/2018/2/layout/IconVerticalSolidList"/>
    <dgm:cxn modelId="{57FA09C4-BD8E-4BD5-A423-01F66173F393}" type="presParOf" srcId="{D094E519-6DA9-4A02-A6E0-A0A1E2FFAAB4}" destId="{BEF983EA-EA67-4686-AA79-F31438B6741B}" srcOrd="2" destOrd="0" presId="urn:microsoft.com/office/officeart/2018/2/layout/IconVerticalSolidList"/>
    <dgm:cxn modelId="{4C6ABC6C-8397-4CF6-8BD4-E9F11FCBC3D8}" type="presParOf" srcId="{D094E519-6DA9-4A02-A6E0-A0A1E2FFAAB4}" destId="{D68BCCD7-CCED-41E6-A062-02C57B4E515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F491D8-CBBD-4665-988B-6462C5FBDB4B}">
      <dsp:nvSpPr>
        <dsp:cNvPr id="0" name=""/>
        <dsp:cNvSpPr/>
      </dsp:nvSpPr>
      <dsp:spPr>
        <a:xfrm>
          <a:off x="0" y="0"/>
          <a:ext cx="5231744" cy="105358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Scientist Shyane takes a blood sample of a Young-of-Year sandbar shark in the Chesapeake Bay.</a:t>
          </a:r>
        </a:p>
      </dsp:txBody>
      <dsp:txXfrm>
        <a:off x="30858" y="30858"/>
        <a:ext cx="4094844" cy="991870"/>
      </dsp:txXfrm>
    </dsp:sp>
    <dsp:sp modelId="{F53B5529-4C21-406D-970F-2D34C0C9A51F}">
      <dsp:nvSpPr>
        <dsp:cNvPr id="0" name=""/>
        <dsp:cNvSpPr/>
      </dsp:nvSpPr>
      <dsp:spPr>
        <a:xfrm>
          <a:off x="461624" y="1229183"/>
          <a:ext cx="5231744" cy="105358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Blood samples are taken from the bottom of the shark's tail.</a:t>
          </a:r>
        </a:p>
      </dsp:txBody>
      <dsp:txXfrm>
        <a:off x="492482" y="1260041"/>
        <a:ext cx="4023573" cy="991870"/>
      </dsp:txXfrm>
    </dsp:sp>
    <dsp:sp modelId="{774123F7-0582-41DA-840E-942A1A940255}">
      <dsp:nvSpPr>
        <dsp:cNvPr id="0" name=""/>
        <dsp:cNvSpPr/>
      </dsp:nvSpPr>
      <dsp:spPr>
        <a:xfrm>
          <a:off x="923249" y="2458367"/>
          <a:ext cx="5231744" cy="105358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There is an easily accessible vein there, similar to where doctors take blood from your arm. </a:t>
          </a:r>
        </a:p>
      </dsp:txBody>
      <dsp:txXfrm>
        <a:off x="954107" y="2489225"/>
        <a:ext cx="4023573" cy="991870"/>
      </dsp:txXfrm>
    </dsp:sp>
    <dsp:sp modelId="{19D3A316-2357-4718-9DA6-EA2A8B732E36}">
      <dsp:nvSpPr>
        <dsp:cNvPr id="0" name=""/>
        <dsp:cNvSpPr/>
      </dsp:nvSpPr>
      <dsp:spPr>
        <a:xfrm>
          <a:off x="4546913" y="798969"/>
          <a:ext cx="684831" cy="684831"/>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701000" y="798969"/>
        <a:ext cx="376657" cy="515335"/>
      </dsp:txXfrm>
    </dsp:sp>
    <dsp:sp modelId="{FEB6581E-9B0E-4C88-A309-AFAA2392827C}">
      <dsp:nvSpPr>
        <dsp:cNvPr id="0" name=""/>
        <dsp:cNvSpPr/>
      </dsp:nvSpPr>
      <dsp:spPr>
        <a:xfrm>
          <a:off x="5008538" y="2021129"/>
          <a:ext cx="684831" cy="684831"/>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5162625" y="2021129"/>
        <a:ext cx="376657" cy="5153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666397-D34C-4070-A86D-50DC03C7F182}">
      <dsp:nvSpPr>
        <dsp:cNvPr id="0" name=""/>
        <dsp:cNvSpPr/>
      </dsp:nvSpPr>
      <dsp:spPr>
        <a:xfrm>
          <a:off x="798" y="855612"/>
          <a:ext cx="2804239" cy="178069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4AC835-2E4E-49A0-920A-2E2217E78AF1}">
      <dsp:nvSpPr>
        <dsp:cNvPr id="0" name=""/>
        <dsp:cNvSpPr/>
      </dsp:nvSpPr>
      <dsp:spPr>
        <a:xfrm>
          <a:off x="312381" y="1151615"/>
          <a:ext cx="2804239" cy="178069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en-US" sz="1900" kern="1200">
              <a:ea typeface="+mn-ea"/>
              <a:cs typeface="+mn-cs"/>
            </a:rPr>
            <a:t>The scientist is separating the blood sample into three</a:t>
          </a:r>
          <a:r>
            <a:rPr lang="en-US" sz="1900" kern="1200">
              <a:latin typeface="Bierstadt"/>
              <a:ea typeface="+mn-ea"/>
              <a:cs typeface="+mn-cs"/>
            </a:rPr>
            <a:t> tubes</a:t>
          </a:r>
          <a:r>
            <a:rPr lang="en-US" sz="1900" kern="1200">
              <a:ea typeface="+mn-ea"/>
              <a:cs typeface="+mn-cs"/>
            </a:rPr>
            <a:t>! </a:t>
          </a:r>
        </a:p>
      </dsp:txBody>
      <dsp:txXfrm>
        <a:off x="364536" y="1203770"/>
        <a:ext cx="2699929" cy="1676382"/>
      </dsp:txXfrm>
    </dsp:sp>
    <dsp:sp modelId="{9CE2A8C1-CBC3-4A4D-8489-FCF16AD8CAAC}">
      <dsp:nvSpPr>
        <dsp:cNvPr id="0" name=""/>
        <dsp:cNvSpPr/>
      </dsp:nvSpPr>
      <dsp:spPr>
        <a:xfrm>
          <a:off x="3428203" y="855612"/>
          <a:ext cx="2804239" cy="178069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4A5757-9494-4134-9BE1-45A2F35C1C17}">
      <dsp:nvSpPr>
        <dsp:cNvPr id="0" name=""/>
        <dsp:cNvSpPr/>
      </dsp:nvSpPr>
      <dsp:spPr>
        <a:xfrm>
          <a:off x="3739785" y="1151615"/>
          <a:ext cx="2804239" cy="178069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ea typeface="+mn-ea"/>
              <a:cs typeface="+mn-cs"/>
            </a:rPr>
            <a:t>This is how we get </a:t>
          </a:r>
          <a:r>
            <a:rPr lang="en-US" sz="1900" b="1" kern="1200" dirty="0">
              <a:ea typeface="+mn-ea"/>
              <a:cs typeface="+mn-cs"/>
            </a:rPr>
            <a:t>replicates</a:t>
          </a:r>
          <a:r>
            <a:rPr lang="en-US" sz="1900" kern="1200" dirty="0">
              <a:ea typeface="+mn-ea"/>
              <a:cs typeface="+mn-cs"/>
            </a:rPr>
            <a:t> to ensure that any measurements of </a:t>
          </a:r>
          <a:r>
            <a:rPr lang="en-US" sz="1900" b="1" kern="1200" dirty="0">
              <a:ea typeface="+mn-ea"/>
              <a:cs typeface="+mn-cs"/>
            </a:rPr>
            <a:t>biomarkers</a:t>
          </a:r>
          <a:r>
            <a:rPr lang="en-US" sz="1900" kern="1200" dirty="0">
              <a:ea typeface="+mn-ea"/>
              <a:cs typeface="+mn-cs"/>
            </a:rPr>
            <a:t> are as accurate as possible. </a:t>
          </a:r>
        </a:p>
      </dsp:txBody>
      <dsp:txXfrm>
        <a:off x="3791940" y="1203770"/>
        <a:ext cx="2699929" cy="16763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1350B-34FE-4EF7-ACC8-87A360CC77BB}">
      <dsp:nvSpPr>
        <dsp:cNvPr id="0" name=""/>
        <dsp:cNvSpPr/>
      </dsp:nvSpPr>
      <dsp:spPr>
        <a:xfrm>
          <a:off x="0" y="656"/>
          <a:ext cx="6620255" cy="15358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BD599F-680B-4170-937D-5AD626035E3C}">
      <dsp:nvSpPr>
        <dsp:cNvPr id="0" name=""/>
        <dsp:cNvSpPr/>
      </dsp:nvSpPr>
      <dsp:spPr>
        <a:xfrm>
          <a:off x="464584" y="346215"/>
          <a:ext cx="844699" cy="844699"/>
        </a:xfrm>
        <a:prstGeom prst="rect">
          <a:avLst/>
        </a:prstGeom>
        <a:blipFill>
          <a:blip xmlns:r="http://schemas.openxmlformats.org/officeDocument/2006/relationships">
            <a:extLst>
              <a:ext uri="{96DAC541-7B7A-43D3-8B79-37D633B846F1}">
                <asvg:svgBlip xmlns:asvg="http://schemas.microsoft.com/office/drawing/2016/SVG/main" r:embed="rId1"/>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9B6913-516C-4CEA-B4F2-0B21757C2154}">
      <dsp:nvSpPr>
        <dsp:cNvPr id="0" name=""/>
        <dsp:cNvSpPr/>
      </dsp:nvSpPr>
      <dsp:spPr>
        <a:xfrm>
          <a:off x="1773868" y="656"/>
          <a:ext cx="4846387"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1111250">
            <a:lnSpc>
              <a:spcPct val="90000"/>
            </a:lnSpc>
            <a:spcBef>
              <a:spcPct val="0"/>
            </a:spcBef>
            <a:spcAft>
              <a:spcPct val="35000"/>
            </a:spcAft>
            <a:buNone/>
          </a:pPr>
          <a:r>
            <a:rPr lang="en-US" sz="2500" kern="1200"/>
            <a:t>Replication helps us ensure that a result is real and trustworthy and not a one-time accident. </a:t>
          </a:r>
        </a:p>
      </dsp:txBody>
      <dsp:txXfrm>
        <a:off x="1773868" y="656"/>
        <a:ext cx="4846387" cy="1535816"/>
      </dsp:txXfrm>
    </dsp:sp>
    <dsp:sp modelId="{EA51796B-C590-49F1-AE78-250576523C76}">
      <dsp:nvSpPr>
        <dsp:cNvPr id="0" name=""/>
        <dsp:cNvSpPr/>
      </dsp:nvSpPr>
      <dsp:spPr>
        <a:xfrm>
          <a:off x="0" y="1920427"/>
          <a:ext cx="6620255" cy="15358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792361-06DE-447A-83C0-93E593EF7DF5}">
      <dsp:nvSpPr>
        <dsp:cNvPr id="0" name=""/>
        <dsp:cNvSpPr/>
      </dsp:nvSpPr>
      <dsp:spPr>
        <a:xfrm>
          <a:off x="464584" y="2265986"/>
          <a:ext cx="844699" cy="844699"/>
        </a:xfrm>
        <a:prstGeom prst="rect">
          <a:avLst/>
        </a:prstGeom>
        <a:blipFill>
          <a:blip xmlns:r="http://schemas.openxmlformats.org/officeDocument/2006/relationships">
            <a:extLs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85B02C-0681-4448-A95B-CEB7F051F209}">
      <dsp:nvSpPr>
        <dsp:cNvPr id="0" name=""/>
        <dsp:cNvSpPr/>
      </dsp:nvSpPr>
      <dsp:spPr>
        <a:xfrm>
          <a:off x="1773868" y="1920427"/>
          <a:ext cx="2979115"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1111250">
            <a:lnSpc>
              <a:spcPct val="90000"/>
            </a:lnSpc>
            <a:spcBef>
              <a:spcPct val="0"/>
            </a:spcBef>
            <a:spcAft>
              <a:spcPct val="35000"/>
            </a:spcAft>
            <a:buNone/>
          </a:pPr>
          <a:r>
            <a:rPr lang="en-US" sz="2500" kern="1200"/>
            <a:t>Bodies can vary a lot, so replication helps: </a:t>
          </a:r>
        </a:p>
      </dsp:txBody>
      <dsp:txXfrm>
        <a:off x="1773868" y="1920427"/>
        <a:ext cx="2979115" cy="1535816"/>
      </dsp:txXfrm>
    </dsp:sp>
    <dsp:sp modelId="{1DD6166D-8DB0-4FC3-B1B7-B28296E4EA39}">
      <dsp:nvSpPr>
        <dsp:cNvPr id="0" name=""/>
        <dsp:cNvSpPr/>
      </dsp:nvSpPr>
      <dsp:spPr>
        <a:xfrm>
          <a:off x="4752983" y="1920427"/>
          <a:ext cx="1867272"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488950">
            <a:lnSpc>
              <a:spcPct val="90000"/>
            </a:lnSpc>
            <a:spcBef>
              <a:spcPct val="0"/>
            </a:spcBef>
            <a:spcAft>
              <a:spcPct val="35000"/>
            </a:spcAft>
            <a:buNone/>
          </a:pPr>
          <a:r>
            <a:rPr lang="en-US" sz="1100" kern="1200"/>
            <a:t>Reduce mistakes</a:t>
          </a:r>
        </a:p>
        <a:p>
          <a:pPr marL="0" lvl="0" indent="0" algn="l" defTabSz="488950">
            <a:lnSpc>
              <a:spcPct val="90000"/>
            </a:lnSpc>
            <a:spcBef>
              <a:spcPct val="0"/>
            </a:spcBef>
            <a:spcAft>
              <a:spcPct val="35000"/>
            </a:spcAft>
            <a:buNone/>
          </a:pPr>
          <a:r>
            <a:rPr lang="en-US" sz="1100" kern="1200"/>
            <a:t>Handle natural variation </a:t>
          </a:r>
        </a:p>
        <a:p>
          <a:pPr marL="0" lvl="0" indent="0" algn="l" defTabSz="488950">
            <a:lnSpc>
              <a:spcPct val="90000"/>
            </a:lnSpc>
            <a:spcBef>
              <a:spcPct val="0"/>
            </a:spcBef>
            <a:spcAft>
              <a:spcPct val="35000"/>
            </a:spcAft>
            <a:buNone/>
          </a:pPr>
          <a:r>
            <a:rPr lang="en-US" sz="1100" kern="1200"/>
            <a:t>Increase confidence in results</a:t>
          </a:r>
        </a:p>
        <a:p>
          <a:pPr marL="0" lvl="0" indent="0" algn="l" defTabSz="488950">
            <a:lnSpc>
              <a:spcPct val="90000"/>
            </a:lnSpc>
            <a:spcBef>
              <a:spcPct val="0"/>
            </a:spcBef>
            <a:spcAft>
              <a:spcPct val="35000"/>
            </a:spcAft>
            <a:buNone/>
          </a:pPr>
          <a:r>
            <a:rPr lang="en-US" sz="1100" kern="1200"/>
            <a:t>Strongly support conclusions</a:t>
          </a:r>
        </a:p>
      </dsp:txBody>
      <dsp:txXfrm>
        <a:off x="4752983" y="1920427"/>
        <a:ext cx="1867272" cy="1535816"/>
      </dsp:txXfrm>
    </dsp:sp>
    <dsp:sp modelId="{26E454B0-1F74-495E-8C6D-303287B1BA85}">
      <dsp:nvSpPr>
        <dsp:cNvPr id="0" name=""/>
        <dsp:cNvSpPr/>
      </dsp:nvSpPr>
      <dsp:spPr>
        <a:xfrm>
          <a:off x="0" y="3840198"/>
          <a:ext cx="6620255" cy="15358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F0F71-EAEF-4C82-B2F3-1DB44E730550}">
      <dsp:nvSpPr>
        <dsp:cNvPr id="0" name=""/>
        <dsp:cNvSpPr/>
      </dsp:nvSpPr>
      <dsp:spPr>
        <a:xfrm>
          <a:off x="464584" y="4185757"/>
          <a:ext cx="844699" cy="84469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8BCCD7-CCED-41E6-A062-02C57B4E515D}">
      <dsp:nvSpPr>
        <dsp:cNvPr id="0" name=""/>
        <dsp:cNvSpPr/>
      </dsp:nvSpPr>
      <dsp:spPr>
        <a:xfrm>
          <a:off x="1773868" y="3840198"/>
          <a:ext cx="4846387" cy="1535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541" tIns="162541" rIns="162541" bIns="162541" numCol="1" spcCol="1270" anchor="ctr" anchorCtr="0">
          <a:noAutofit/>
        </a:bodyPr>
        <a:lstStyle/>
        <a:p>
          <a:pPr marL="0" lvl="0" indent="0" algn="l" defTabSz="1111250">
            <a:lnSpc>
              <a:spcPct val="90000"/>
            </a:lnSpc>
            <a:spcBef>
              <a:spcPct val="0"/>
            </a:spcBef>
            <a:spcAft>
              <a:spcPct val="35000"/>
            </a:spcAft>
            <a:buNone/>
          </a:pPr>
          <a:r>
            <a:rPr lang="en-US" sz="2500" b="1" kern="1200"/>
            <a:t>Replication turns a single observation into real scientific evidence </a:t>
          </a:r>
          <a:endParaRPr lang="en-US" sz="2500" kern="1200"/>
        </a:p>
      </dsp:txBody>
      <dsp:txXfrm>
        <a:off x="1773868" y="3840198"/>
        <a:ext cx="4846387" cy="153581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9AA913-53B2-45A6-A66E-A671D2805F50}" type="datetimeFigureOut">
              <a:rPr lang="en-US" smtClean="0"/>
              <a:t>3/25/2026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AD2D03-BC60-4E03-B731-13BEC4103EED}" type="slidenum">
              <a:rPr lang="en-US" smtClean="0"/>
              <a:t>‹#›</a:t>
            </a:fld>
            <a:endParaRPr lang="en-US"/>
          </a:p>
        </p:txBody>
      </p:sp>
    </p:spTree>
    <p:extLst>
      <p:ext uri="{BB962C8B-B14F-4D97-AF65-F5344CB8AC3E}">
        <p14:creationId xmlns:p14="http://schemas.microsoft.com/office/powerpoint/2010/main" val="3827332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some examples as to how different parts of the Chesapeake Bay experience vastly different temperatures, heatwaves, and levels of salinity. </a:t>
            </a:r>
          </a:p>
        </p:txBody>
      </p:sp>
      <p:sp>
        <p:nvSpPr>
          <p:cNvPr id="4" name="Slide Number Placeholder 3"/>
          <p:cNvSpPr>
            <a:spLocks noGrp="1"/>
          </p:cNvSpPr>
          <p:nvPr>
            <p:ph type="sldNum" sz="quarter" idx="5"/>
          </p:nvPr>
        </p:nvSpPr>
        <p:spPr/>
        <p:txBody>
          <a:bodyPr/>
          <a:lstStyle/>
          <a:p>
            <a:fld id="{25AD2D03-BC60-4E03-B731-13BEC4103EED}" type="slidenum">
              <a:rPr lang="en-US" smtClean="0"/>
              <a:t>5</a:t>
            </a:fld>
            <a:endParaRPr lang="en-US"/>
          </a:p>
        </p:txBody>
      </p:sp>
    </p:spTree>
    <p:extLst>
      <p:ext uri="{BB962C8B-B14F-4D97-AF65-F5344CB8AC3E}">
        <p14:creationId xmlns:p14="http://schemas.microsoft.com/office/powerpoint/2010/main" val="1936517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2AADB-735D-2BA7-1FB8-97B37CD524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C02135-5D87-429F-5D2D-B194922BB3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B606CB-AF94-B081-DB67-8ED675CC86DF}"/>
              </a:ext>
            </a:extLst>
          </p:cNvPr>
          <p:cNvSpPr>
            <a:spLocks noGrp="1"/>
          </p:cNvSpPr>
          <p:nvPr>
            <p:ph type="body" idx="1"/>
          </p:nvPr>
        </p:nvSpPr>
        <p:spPr/>
        <p:txBody>
          <a:bodyPr/>
          <a:lstStyle/>
          <a:p>
            <a:r>
              <a:rPr lang="en-US" dirty="0"/>
              <a:t>These are some examples as to how different parts of the Chesapeake Bay experience vastly different temperatures, heatwaves, and levels of salinity. </a:t>
            </a:r>
          </a:p>
        </p:txBody>
      </p:sp>
      <p:sp>
        <p:nvSpPr>
          <p:cNvPr id="4" name="Slide Number Placeholder 3">
            <a:extLst>
              <a:ext uri="{FF2B5EF4-FFF2-40B4-BE49-F238E27FC236}">
                <a16:creationId xmlns:a16="http://schemas.microsoft.com/office/drawing/2014/main" id="{BE0C5D35-5113-EAB5-B13F-3C3D8C864987}"/>
              </a:ext>
            </a:extLst>
          </p:cNvPr>
          <p:cNvSpPr>
            <a:spLocks noGrp="1"/>
          </p:cNvSpPr>
          <p:nvPr>
            <p:ph type="sldNum" sz="quarter" idx="5"/>
          </p:nvPr>
        </p:nvSpPr>
        <p:spPr/>
        <p:txBody>
          <a:bodyPr/>
          <a:lstStyle/>
          <a:p>
            <a:fld id="{25AD2D03-BC60-4E03-B731-13BEC4103EED}" type="slidenum">
              <a:rPr lang="en-US" smtClean="0"/>
              <a:t>6</a:t>
            </a:fld>
            <a:endParaRPr lang="en-US"/>
          </a:p>
        </p:txBody>
      </p:sp>
    </p:spTree>
    <p:extLst>
      <p:ext uri="{BB962C8B-B14F-4D97-AF65-F5344CB8AC3E}">
        <p14:creationId xmlns:p14="http://schemas.microsoft.com/office/powerpoint/2010/main" val="3726556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A2131-9B7C-5895-3113-30404F111E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A6F85F-74A6-4A4F-1209-97321C5BA2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CAEB35-F253-EA49-9CAE-E2B869B25CDA}"/>
              </a:ext>
            </a:extLst>
          </p:cNvPr>
          <p:cNvSpPr>
            <a:spLocks noGrp="1"/>
          </p:cNvSpPr>
          <p:nvPr>
            <p:ph type="body" idx="1"/>
          </p:nvPr>
        </p:nvSpPr>
        <p:spPr/>
        <p:txBody>
          <a:bodyPr/>
          <a:lstStyle/>
          <a:p>
            <a:r>
              <a:rPr lang="en-US" dirty="0"/>
              <a:t>These are some examples as to how different parts of the Chesapeake Bay experience vastly different temperatures, heatwaves, and levels of salinity. </a:t>
            </a:r>
          </a:p>
        </p:txBody>
      </p:sp>
      <p:sp>
        <p:nvSpPr>
          <p:cNvPr id="4" name="Slide Number Placeholder 3">
            <a:extLst>
              <a:ext uri="{FF2B5EF4-FFF2-40B4-BE49-F238E27FC236}">
                <a16:creationId xmlns:a16="http://schemas.microsoft.com/office/drawing/2014/main" id="{C3272161-8C21-A017-8862-084C1BE3407D}"/>
              </a:ext>
            </a:extLst>
          </p:cNvPr>
          <p:cNvSpPr>
            <a:spLocks noGrp="1"/>
          </p:cNvSpPr>
          <p:nvPr>
            <p:ph type="sldNum" sz="quarter" idx="5"/>
          </p:nvPr>
        </p:nvSpPr>
        <p:spPr/>
        <p:txBody>
          <a:bodyPr/>
          <a:lstStyle/>
          <a:p>
            <a:fld id="{25AD2D03-BC60-4E03-B731-13BEC4103EED}" type="slidenum">
              <a:rPr lang="en-US" smtClean="0"/>
              <a:t>7</a:t>
            </a:fld>
            <a:endParaRPr lang="en-US"/>
          </a:p>
        </p:txBody>
      </p:sp>
    </p:spTree>
    <p:extLst>
      <p:ext uri="{BB962C8B-B14F-4D97-AF65-F5344CB8AC3E}">
        <p14:creationId xmlns:p14="http://schemas.microsoft.com/office/powerpoint/2010/main" val="20205514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sharks are a tiger shark (upper left) and the two others are sandbar sharks. All captured off the coast of Virginia. Have students make some observations as to whether or not they think they can tell if these sharks are stressed out. </a:t>
            </a:r>
          </a:p>
        </p:txBody>
      </p:sp>
      <p:sp>
        <p:nvSpPr>
          <p:cNvPr id="4" name="Slide Number Placeholder 3"/>
          <p:cNvSpPr>
            <a:spLocks noGrp="1"/>
          </p:cNvSpPr>
          <p:nvPr>
            <p:ph type="sldNum" sz="quarter" idx="5"/>
          </p:nvPr>
        </p:nvSpPr>
        <p:spPr/>
        <p:txBody>
          <a:bodyPr/>
          <a:lstStyle/>
          <a:p>
            <a:fld id="{25AD2D03-BC60-4E03-B731-13BEC4103EED}" type="slidenum">
              <a:rPr lang="en-US" smtClean="0"/>
              <a:t>8</a:t>
            </a:fld>
            <a:endParaRPr lang="en-US"/>
          </a:p>
        </p:txBody>
      </p:sp>
    </p:spTree>
    <p:extLst>
      <p:ext uri="{BB962C8B-B14F-4D97-AF65-F5344CB8AC3E}">
        <p14:creationId xmlns:p14="http://schemas.microsoft.com/office/powerpoint/2010/main" val="38207057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correct answer is that we cannot tell! Sharks can’t tell us how they feel so they only way to find out is to take blood samples. </a:t>
            </a:r>
          </a:p>
        </p:txBody>
      </p:sp>
      <p:sp>
        <p:nvSpPr>
          <p:cNvPr id="4" name="Slide Number Placeholder 3"/>
          <p:cNvSpPr>
            <a:spLocks noGrp="1"/>
          </p:cNvSpPr>
          <p:nvPr>
            <p:ph type="sldNum" sz="quarter" idx="5"/>
          </p:nvPr>
        </p:nvSpPr>
        <p:spPr/>
        <p:txBody>
          <a:bodyPr/>
          <a:lstStyle/>
          <a:p>
            <a:fld id="{25AD2D03-BC60-4E03-B731-13BEC4103EED}" type="slidenum">
              <a:rPr lang="en-US" smtClean="0"/>
              <a:t>9</a:t>
            </a:fld>
            <a:endParaRPr lang="en-US"/>
          </a:p>
        </p:txBody>
      </p:sp>
    </p:spTree>
    <p:extLst>
      <p:ext uri="{BB962C8B-B14F-4D97-AF65-F5344CB8AC3E}">
        <p14:creationId xmlns:p14="http://schemas.microsoft.com/office/powerpoint/2010/main" val="42220079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shark here is upside down in a </a:t>
            </a:r>
            <a:r>
              <a:rPr lang="en-US" dirty="0" err="1"/>
              <a:t>v-shaped</a:t>
            </a:r>
            <a:r>
              <a:rPr lang="en-US" dirty="0"/>
              <a:t> board. One person holds the mouth shut for safety while the other scientist is taking a blood sample. </a:t>
            </a:r>
          </a:p>
        </p:txBody>
      </p:sp>
      <p:sp>
        <p:nvSpPr>
          <p:cNvPr id="4" name="Slide Number Placeholder 3"/>
          <p:cNvSpPr>
            <a:spLocks noGrp="1"/>
          </p:cNvSpPr>
          <p:nvPr>
            <p:ph type="sldNum" sz="quarter" idx="5"/>
          </p:nvPr>
        </p:nvSpPr>
        <p:spPr/>
        <p:txBody>
          <a:bodyPr/>
          <a:lstStyle/>
          <a:p>
            <a:fld id="{25AD2D03-BC60-4E03-B731-13BEC4103EED}" type="slidenum">
              <a:rPr lang="en-US" smtClean="0"/>
              <a:t>10</a:t>
            </a:fld>
            <a:endParaRPr lang="en-US"/>
          </a:p>
        </p:txBody>
      </p:sp>
    </p:spTree>
    <p:extLst>
      <p:ext uri="{BB962C8B-B14F-4D97-AF65-F5344CB8AC3E}">
        <p14:creationId xmlns:p14="http://schemas.microsoft.com/office/powerpoint/2010/main" val="2582490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382895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445598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5976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361108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88417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98607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761169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759050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4152831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364404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3/25/2026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58900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3/25/2026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8592092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sv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sv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0.jp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E20BB609-EF92-42DB-836C-0699A590B5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1B018DF9-FA8E-38ED-B996-1239C860616A}"/>
              </a:ext>
            </a:extLst>
          </p:cNvPr>
          <p:cNvPicPr>
            <a:picLocks noChangeAspect="1"/>
          </p:cNvPicPr>
          <p:nvPr/>
        </p:nvPicPr>
        <p:blipFill>
          <a:blip r:embed="rId2">
            <a:extLst>
              <a:ext uri="{28A0092B-C50C-407E-A947-70E740481C1C}">
                <a14:useLocalDpi xmlns:a14="http://schemas.microsoft.com/office/drawing/2010/main" val="0"/>
              </a:ext>
            </a:extLst>
          </a:blip>
          <a:srcRect t="12035" r="-1" b="16744"/>
          <a:stretch>
            <a:fillRect/>
          </a:stretch>
        </p:blipFill>
        <p:spPr>
          <a:xfrm>
            <a:off x="20" y="10"/>
            <a:ext cx="12188932" cy="6857990"/>
          </a:xfrm>
          <a:prstGeom prst="rect">
            <a:avLst/>
          </a:prstGeom>
        </p:spPr>
      </p:pic>
      <p:sp>
        <p:nvSpPr>
          <p:cNvPr id="43" name="Rectangle 42">
            <a:extLst>
              <a:ext uri="{FF2B5EF4-FFF2-40B4-BE49-F238E27FC236}">
                <a16:creationId xmlns:a16="http://schemas.microsoft.com/office/drawing/2014/main" id="{637992A9-1E8C-4E57-B4F4-EE2D38E50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9239" y="-389238"/>
            <a:ext cx="6858000" cy="7636476"/>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8B154B-6EAF-48D3-FDC9-E027FBD10D88}"/>
              </a:ext>
            </a:extLst>
          </p:cNvPr>
          <p:cNvSpPr>
            <a:spLocks noGrp="1"/>
          </p:cNvSpPr>
          <p:nvPr>
            <p:ph type="ctrTitle"/>
          </p:nvPr>
        </p:nvSpPr>
        <p:spPr>
          <a:xfrm>
            <a:off x="517870" y="978407"/>
            <a:ext cx="5021182" cy="3309511"/>
          </a:xfrm>
        </p:spPr>
        <p:txBody>
          <a:bodyPr anchor="t">
            <a:normAutofit/>
          </a:bodyPr>
          <a:lstStyle/>
          <a:p>
            <a:pPr>
              <a:lnSpc>
                <a:spcPct val="90000"/>
              </a:lnSpc>
            </a:pPr>
            <a:r>
              <a:rPr lang="en-US" sz="4200">
                <a:solidFill>
                  <a:srgbClr val="FFFFFF"/>
                </a:solidFill>
              </a:rPr>
              <a:t>Quantifying Stress: Using Blood Biomarkers to Study Sharks </a:t>
            </a:r>
          </a:p>
        </p:txBody>
      </p:sp>
      <p:sp>
        <p:nvSpPr>
          <p:cNvPr id="3" name="Subtitle 2">
            <a:extLst>
              <a:ext uri="{FF2B5EF4-FFF2-40B4-BE49-F238E27FC236}">
                <a16:creationId xmlns:a16="http://schemas.microsoft.com/office/drawing/2014/main" id="{A37D09C8-5BB2-29C9-8C96-B907AB741E56}"/>
              </a:ext>
            </a:extLst>
          </p:cNvPr>
          <p:cNvSpPr>
            <a:spLocks noGrp="1"/>
          </p:cNvSpPr>
          <p:nvPr>
            <p:ph type="subTitle" idx="1"/>
          </p:nvPr>
        </p:nvSpPr>
        <p:spPr>
          <a:xfrm>
            <a:off x="517870" y="4482450"/>
            <a:ext cx="5040785" cy="1724029"/>
          </a:xfrm>
        </p:spPr>
        <p:txBody>
          <a:bodyPr anchor="t">
            <a:normAutofit/>
          </a:bodyPr>
          <a:lstStyle/>
          <a:p>
            <a:r>
              <a:rPr lang="en-US">
                <a:solidFill>
                  <a:srgbClr val="FFFFFF"/>
                </a:solidFill>
              </a:rPr>
              <a:t>Shyane Masters </a:t>
            </a:r>
          </a:p>
        </p:txBody>
      </p:sp>
      <p:sp>
        <p:nvSpPr>
          <p:cNvPr id="45" name="Rectangle 44">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568DB24-29CD-63B1-BE41-0E9EAAC6A3EF}"/>
              </a:ext>
            </a:extLst>
          </p:cNvPr>
          <p:cNvSpPr txBox="1"/>
          <p:nvPr/>
        </p:nvSpPr>
        <p:spPr>
          <a:xfrm>
            <a:off x="8644379" y="6611780"/>
            <a:ext cx="3619893" cy="246221"/>
          </a:xfrm>
          <a:prstGeom prst="rect">
            <a:avLst/>
          </a:prstGeom>
          <a:noFill/>
        </p:spPr>
        <p:txBody>
          <a:bodyPr wrap="square" rtlCol="0">
            <a:spAutoFit/>
          </a:bodyPr>
          <a:lstStyle/>
          <a:p>
            <a:pPr marL="0" marR="0" lvl="0" indent="0" algn="l" defTabSz="914400" rtl="0" eaLnBrk="1" fontAlgn="auto" latinLnBrk="0" hangingPunct="1">
              <a:spcBef>
                <a:spcPts val="0"/>
              </a:spcBef>
              <a:spcAft>
                <a:spcPts val="600"/>
              </a:spcAft>
              <a:buClrTx/>
              <a:buSzTx/>
              <a:buFontTx/>
              <a:buNone/>
              <a:tabLst/>
              <a:defRPr/>
            </a:pPr>
            <a:r>
              <a:rPr kumimoji="0" lang="en-US" sz="1000" b="0" i="0" u="none" strike="noStrike" kern="1200" cap="none" spc="0" normalizeH="0" baseline="0" noProof="0" dirty="0">
                <a:ln>
                  <a:noFill/>
                </a:ln>
                <a:solidFill>
                  <a:prstClr val="white"/>
                </a:solidFill>
                <a:effectLst/>
                <a:uLnTx/>
                <a:uFillTx/>
                <a:latin typeface="Bierstadt"/>
                <a:ea typeface="+mn-ea"/>
                <a:cs typeface="+mn-cs"/>
              </a:rPr>
              <a:t>Image by NOAA Central Library Historical Fisheries Collection</a:t>
            </a:r>
            <a:endParaRPr kumimoji="0" lang="en-US" sz="1000" b="0" i="0" u="none" strike="noStrike" kern="1200" cap="none" spc="0" normalizeH="0" baseline="0" noProof="0">
              <a:ln>
                <a:noFill/>
              </a:ln>
              <a:solidFill>
                <a:prstClr val="white"/>
              </a:solidFill>
              <a:effectLst/>
              <a:uLnTx/>
              <a:uFillTx/>
              <a:latin typeface="Bierstadt"/>
              <a:ea typeface="+mn-ea"/>
              <a:cs typeface="+mn-cs"/>
            </a:endParaRPr>
          </a:p>
        </p:txBody>
      </p:sp>
    </p:spTree>
    <p:extLst>
      <p:ext uri="{BB962C8B-B14F-4D97-AF65-F5344CB8AC3E}">
        <p14:creationId xmlns:p14="http://schemas.microsoft.com/office/powerpoint/2010/main" val="139073789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2EF6F8F-597F-716E-5B22-76DC90B3E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D633783B-4FAC-24F1-C413-097FE4F9D52B}"/>
              </a:ext>
            </a:extLst>
          </p:cNvPr>
          <p:cNvSpPr>
            <a:spLocks noGrp="1"/>
          </p:cNvSpPr>
          <p:nvPr>
            <p:ph type="title"/>
          </p:nvPr>
        </p:nvSpPr>
        <p:spPr>
          <a:xfrm>
            <a:off x="521208" y="978408"/>
            <a:ext cx="11155680" cy="1115568"/>
          </a:xfrm>
        </p:spPr>
        <p:txBody>
          <a:bodyPr>
            <a:normAutofit/>
          </a:bodyPr>
          <a:lstStyle/>
          <a:p>
            <a:r>
              <a:rPr lang="en-US" dirty="0"/>
              <a:t>Meet the Scientist </a:t>
            </a:r>
          </a:p>
        </p:txBody>
      </p:sp>
      <p:sp>
        <p:nvSpPr>
          <p:cNvPr id="18" name="Freeform: Shape 17">
            <a:extLst>
              <a:ext uri="{FF2B5EF4-FFF2-40B4-BE49-F238E27FC236}">
                <a16:creationId xmlns:a16="http://schemas.microsoft.com/office/drawing/2014/main" id="{2AC934FA-18DC-F7A3-0EA7-05EDF7A32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9" name="Picture 8" descr="A person holding a shark on a boat&#10;&#10;AI-generated content may be incorrect.">
            <a:extLst>
              <a:ext uri="{FF2B5EF4-FFF2-40B4-BE49-F238E27FC236}">
                <a16:creationId xmlns:a16="http://schemas.microsoft.com/office/drawing/2014/main" id="{5B6E4246-1744-EEC2-06BB-4A01C09750FC}"/>
              </a:ext>
            </a:extLst>
          </p:cNvPr>
          <p:cNvPicPr>
            <a:picLocks noChangeAspect="1"/>
          </p:cNvPicPr>
          <p:nvPr/>
        </p:nvPicPr>
        <p:blipFill>
          <a:blip r:embed="rId2">
            <a:extLst>
              <a:ext uri="{28A0092B-C50C-407E-A947-70E740481C1C}">
                <a14:useLocalDpi xmlns:a14="http://schemas.microsoft.com/office/drawing/2010/main" val="0"/>
              </a:ext>
            </a:extLst>
          </a:blip>
          <a:srcRect l="4149" t="24472" r="4145" b="24426"/>
          <a:stretch>
            <a:fillRect/>
          </a:stretch>
        </p:blipFill>
        <p:spPr>
          <a:xfrm>
            <a:off x="4336477" y="2415015"/>
            <a:ext cx="2480071" cy="1842615"/>
          </a:xfrm>
          <a:prstGeom prst="rect">
            <a:avLst/>
          </a:prstGeom>
        </p:spPr>
      </p:pic>
      <p:pic>
        <p:nvPicPr>
          <p:cNvPr id="5" name="Content Placeholder 4" descr="A person holding a shark&#10;&#10;AI-generated content may be incorrect.">
            <a:extLst>
              <a:ext uri="{FF2B5EF4-FFF2-40B4-BE49-F238E27FC236}">
                <a16:creationId xmlns:a16="http://schemas.microsoft.com/office/drawing/2014/main" id="{94ABDAF0-6719-9987-8F24-879D37090FE5}"/>
              </a:ext>
            </a:extLst>
          </p:cNvPr>
          <p:cNvPicPr>
            <a:picLocks noChangeAspect="1"/>
          </p:cNvPicPr>
          <p:nvPr/>
        </p:nvPicPr>
        <p:blipFill>
          <a:blip r:embed="rId3">
            <a:extLst>
              <a:ext uri="{28A0092B-C50C-407E-A947-70E740481C1C}">
                <a14:useLocalDpi xmlns:a14="http://schemas.microsoft.com/office/drawing/2010/main" val="0"/>
              </a:ext>
            </a:extLst>
          </a:blip>
          <a:srcRect t="9889" r="1" b="34389"/>
          <a:stretch>
            <a:fillRect/>
          </a:stretch>
        </p:blipFill>
        <p:spPr>
          <a:xfrm>
            <a:off x="4324793" y="4633421"/>
            <a:ext cx="2480071" cy="1842615"/>
          </a:xfrm>
          <a:prstGeom prst="rect">
            <a:avLst/>
          </a:prstGeom>
        </p:spPr>
      </p:pic>
      <p:pic>
        <p:nvPicPr>
          <p:cNvPr id="11" name="Content Placeholder 10" descr="A person holding a fish on a boat&#10;&#10;AI-generated content may be incorrect.">
            <a:extLst>
              <a:ext uri="{FF2B5EF4-FFF2-40B4-BE49-F238E27FC236}">
                <a16:creationId xmlns:a16="http://schemas.microsoft.com/office/drawing/2014/main" id="{ADABB963-BC9C-38BA-F3EA-A9CD461186EC}"/>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794411" y="2407273"/>
            <a:ext cx="3051572" cy="4068763"/>
          </a:xfrm>
        </p:spPr>
      </p:pic>
      <p:sp>
        <p:nvSpPr>
          <p:cNvPr id="3" name="TextBox 2">
            <a:extLst>
              <a:ext uri="{FF2B5EF4-FFF2-40B4-BE49-F238E27FC236}">
                <a16:creationId xmlns:a16="http://schemas.microsoft.com/office/drawing/2014/main" id="{DCFD685B-A4AB-F883-3F89-7B32120289AF}"/>
              </a:ext>
            </a:extLst>
          </p:cNvPr>
          <p:cNvSpPr txBox="1"/>
          <p:nvPr/>
        </p:nvSpPr>
        <p:spPr>
          <a:xfrm>
            <a:off x="7442200" y="1790700"/>
            <a:ext cx="4228592"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Bierstadt"/>
                <a:ea typeface="+mn-ea"/>
                <a:cs typeface="+mn-cs"/>
              </a:rPr>
              <a:t>Hi,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Bierstad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Bierstadt"/>
                <a:ea typeface="+mn-ea"/>
                <a:cs typeface="+mn-cs"/>
              </a:rPr>
              <a:t>I’m Shyane and I am a scientist at the Virginia Institute of Marine Science.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Bierstad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Bierstadt"/>
                <a:ea typeface="+mn-ea"/>
                <a:cs typeface="+mn-cs"/>
              </a:rPr>
              <a:t>I study how sharks recover from stressful events such as being hooked, caught in a net, heatwaves, and low oxygen availability.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Bierstad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Bierstadt"/>
                <a:ea typeface="+mn-ea"/>
                <a:cs typeface="+mn-cs"/>
              </a:rPr>
              <a:t>I mainly do this by taking blood samples to see if there is an increase in stress chemicals which tells me how stressed the shark was after the event. </a:t>
            </a:r>
          </a:p>
        </p:txBody>
      </p:sp>
      <p:sp>
        <p:nvSpPr>
          <p:cNvPr id="4" name="TextBox 3">
            <a:extLst>
              <a:ext uri="{FF2B5EF4-FFF2-40B4-BE49-F238E27FC236}">
                <a16:creationId xmlns:a16="http://schemas.microsoft.com/office/drawing/2014/main" id="{8CA38944-3429-9C32-4CA7-703D15D69E7E}"/>
              </a:ext>
            </a:extLst>
          </p:cNvPr>
          <p:cNvSpPr txBox="1"/>
          <p:nvPr/>
        </p:nvSpPr>
        <p:spPr>
          <a:xfrm>
            <a:off x="0" y="6611774"/>
            <a:ext cx="3253339"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Bierstadt"/>
                <a:ea typeface="+mn-ea"/>
                <a:cs typeface="+mn-cs"/>
              </a:rPr>
              <a:t>Images by Shyane Masters </a:t>
            </a:r>
          </a:p>
        </p:txBody>
      </p:sp>
    </p:spTree>
    <p:extLst>
      <p:ext uri="{BB962C8B-B14F-4D97-AF65-F5344CB8AC3E}">
        <p14:creationId xmlns:p14="http://schemas.microsoft.com/office/powerpoint/2010/main" val="3675585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E94FB-DB24-7FC7-E06B-EA4F99B2A31B}"/>
              </a:ext>
            </a:extLst>
          </p:cNvPr>
          <p:cNvSpPr>
            <a:spLocks noGrp="1"/>
          </p:cNvSpPr>
          <p:nvPr>
            <p:ph type="title"/>
          </p:nvPr>
        </p:nvSpPr>
        <p:spPr/>
        <p:txBody>
          <a:bodyPr/>
          <a:lstStyle/>
          <a:p>
            <a:r>
              <a:rPr lang="en-US"/>
              <a:t>Vocabulary </a:t>
            </a:r>
          </a:p>
        </p:txBody>
      </p:sp>
      <p:sp>
        <p:nvSpPr>
          <p:cNvPr id="3" name="Content Placeholder 2">
            <a:extLst>
              <a:ext uri="{FF2B5EF4-FFF2-40B4-BE49-F238E27FC236}">
                <a16:creationId xmlns:a16="http://schemas.microsoft.com/office/drawing/2014/main" id="{9DAA65A7-7885-9D7B-CA75-586205758A1E}"/>
              </a:ext>
            </a:extLst>
          </p:cNvPr>
          <p:cNvSpPr>
            <a:spLocks noGrp="1"/>
          </p:cNvSpPr>
          <p:nvPr>
            <p:ph idx="1"/>
          </p:nvPr>
        </p:nvSpPr>
        <p:spPr>
          <a:xfrm>
            <a:off x="521208" y="2129759"/>
            <a:ext cx="11155680" cy="3767328"/>
          </a:xfrm>
        </p:spPr>
        <p:txBody>
          <a:bodyPr vert="horz" lIns="91440" tIns="45720" rIns="91440" bIns="45720" rtlCol="0" anchor="t">
            <a:normAutofit/>
          </a:bodyPr>
          <a:lstStyle/>
          <a:p>
            <a:r>
              <a:rPr lang="en-US" b="1">
                <a:highlight>
                  <a:srgbClr val="FFFFFF"/>
                </a:highlight>
                <a:latin typeface="Calibri"/>
                <a:ea typeface="Calibri"/>
                <a:cs typeface="Calibri"/>
              </a:rPr>
              <a:t>Physiology</a:t>
            </a:r>
            <a:r>
              <a:rPr lang="en-US">
                <a:highlight>
                  <a:srgbClr val="FFFFFF"/>
                </a:highlight>
                <a:latin typeface="Calibri"/>
                <a:ea typeface="Calibri"/>
                <a:cs typeface="Calibri"/>
              </a:rPr>
              <a:t>: The study of how living organisms and their body systems work.</a:t>
            </a:r>
            <a:endParaRPr lang="en-US" dirty="0">
              <a:highlight>
                <a:srgbClr val="FFFFFF"/>
              </a:highlight>
              <a:latin typeface="Calibri"/>
              <a:ea typeface="Calibri"/>
              <a:cs typeface="Calibri"/>
            </a:endParaRPr>
          </a:p>
          <a:p>
            <a:r>
              <a:rPr lang="en-US" b="1">
                <a:highlight>
                  <a:srgbClr val="FFFFFF"/>
                </a:highlight>
                <a:latin typeface="Calibri"/>
                <a:ea typeface="Calibri"/>
                <a:cs typeface="Calibri"/>
              </a:rPr>
              <a:t>Stress</a:t>
            </a:r>
            <a:r>
              <a:rPr lang="en-US">
                <a:highlight>
                  <a:srgbClr val="FFFFFF"/>
                </a:highlight>
                <a:latin typeface="Calibri"/>
                <a:ea typeface="Calibri"/>
                <a:cs typeface="Calibri"/>
              </a:rPr>
              <a:t>: A response that happens when an organism is exposed to difficult or harmful conditions in its environment.</a:t>
            </a:r>
            <a:endParaRPr lang="en-US" dirty="0">
              <a:highlight>
                <a:srgbClr val="FFFFFF"/>
              </a:highlight>
              <a:latin typeface="Calibri"/>
              <a:ea typeface="Calibri"/>
              <a:cs typeface="Calibri"/>
            </a:endParaRPr>
          </a:p>
          <a:p>
            <a:r>
              <a:rPr lang="en-US" b="1">
                <a:highlight>
                  <a:srgbClr val="FFFFFF"/>
                </a:highlight>
                <a:latin typeface="Calibri"/>
                <a:ea typeface="Calibri"/>
                <a:cs typeface="Calibri"/>
              </a:rPr>
              <a:t>Biomarker</a:t>
            </a:r>
            <a:r>
              <a:rPr lang="en-US">
                <a:highlight>
                  <a:srgbClr val="FFFFFF"/>
                </a:highlight>
                <a:latin typeface="Calibri"/>
                <a:ea typeface="Calibri"/>
                <a:cs typeface="Calibri"/>
              </a:rPr>
              <a:t>: A substance found in blood that scientists measure to learn about an organism’s health or stress level.</a:t>
            </a:r>
            <a:endParaRPr lang="en-US" dirty="0">
              <a:highlight>
                <a:srgbClr val="FFFFFF"/>
              </a:highlight>
              <a:latin typeface="Calibri"/>
              <a:ea typeface="Calibri"/>
              <a:cs typeface="Calibri"/>
            </a:endParaRPr>
          </a:p>
          <a:p>
            <a:r>
              <a:rPr lang="en-US" b="1">
                <a:highlight>
                  <a:srgbClr val="FFFFFF"/>
                </a:highlight>
                <a:latin typeface="Calibri"/>
                <a:ea typeface="Calibri"/>
                <a:cs typeface="Calibri"/>
              </a:rPr>
              <a:t>Salinity</a:t>
            </a:r>
            <a:r>
              <a:rPr lang="en-US">
                <a:highlight>
                  <a:srgbClr val="FFFFFF"/>
                </a:highlight>
                <a:latin typeface="Calibri"/>
                <a:ea typeface="Calibri"/>
                <a:cs typeface="Calibri"/>
              </a:rPr>
              <a:t>: The amount of salt dissolved in water.</a:t>
            </a:r>
            <a:endParaRPr lang="en-US" dirty="0">
              <a:highlight>
                <a:srgbClr val="FFFFFF"/>
              </a:highlight>
              <a:latin typeface="Calibri"/>
              <a:ea typeface="Calibri"/>
              <a:cs typeface="Calibri"/>
            </a:endParaRPr>
          </a:p>
          <a:p>
            <a:r>
              <a:rPr lang="en-US" b="1">
                <a:highlight>
                  <a:srgbClr val="FFFFFF"/>
                </a:highlight>
                <a:latin typeface="Calibri"/>
                <a:ea typeface="Calibri"/>
                <a:cs typeface="Calibri"/>
              </a:rPr>
              <a:t>Young-of-Year (YOY):</a:t>
            </a:r>
            <a:r>
              <a:rPr lang="en-US">
                <a:highlight>
                  <a:srgbClr val="FFFFFF"/>
                </a:highlight>
                <a:latin typeface="Calibri"/>
                <a:ea typeface="Calibri"/>
                <a:cs typeface="Calibri"/>
              </a:rPr>
              <a:t> A fish or shark that is less than 1 year old.</a:t>
            </a:r>
            <a:endParaRPr lang="en-US" dirty="0">
              <a:highlight>
                <a:srgbClr val="FFFFFF"/>
              </a:highlight>
              <a:latin typeface="Calibri"/>
              <a:ea typeface="Calibri"/>
              <a:cs typeface="Calibri"/>
            </a:endParaRPr>
          </a:p>
          <a:p>
            <a:r>
              <a:rPr lang="en-US" b="1">
                <a:highlight>
                  <a:srgbClr val="FFFFFF"/>
                </a:highlight>
                <a:latin typeface="Calibri"/>
                <a:ea typeface="Calibri"/>
                <a:cs typeface="Calibri"/>
              </a:rPr>
              <a:t>Juvenile</a:t>
            </a:r>
            <a:r>
              <a:rPr lang="en-US">
                <a:highlight>
                  <a:srgbClr val="FFFFFF"/>
                </a:highlight>
                <a:latin typeface="Calibri"/>
                <a:ea typeface="Calibri"/>
                <a:cs typeface="Calibri"/>
              </a:rPr>
              <a:t>: A young organism that is older than 1 year but not an adult.</a:t>
            </a:r>
            <a:endParaRPr lang="en-US" dirty="0">
              <a:highlight>
                <a:srgbClr val="FFFFFF"/>
              </a:highlight>
              <a:latin typeface="Calibri"/>
              <a:ea typeface="Calibri"/>
              <a:cs typeface="Calibri"/>
            </a:endParaRPr>
          </a:p>
          <a:p>
            <a:r>
              <a:rPr lang="en-US" b="1">
                <a:highlight>
                  <a:srgbClr val="FFFFFF"/>
                </a:highlight>
                <a:latin typeface="Calibri"/>
                <a:ea typeface="Calibri"/>
                <a:cs typeface="Calibri"/>
              </a:rPr>
              <a:t>Variable</a:t>
            </a:r>
            <a:r>
              <a:rPr lang="en-US">
                <a:highlight>
                  <a:srgbClr val="FFFFFF"/>
                </a:highlight>
                <a:latin typeface="Calibri"/>
                <a:ea typeface="Calibri"/>
                <a:cs typeface="Calibri"/>
              </a:rPr>
              <a:t>: Any factor in an experiment that can change, be controlled, or be measured.</a:t>
            </a:r>
            <a:endParaRPr lang="en-US" dirty="0">
              <a:highlight>
                <a:srgbClr val="FFFFFF"/>
              </a:highlight>
              <a:latin typeface="Calibri"/>
              <a:ea typeface="Calibri"/>
              <a:cs typeface="Calibri"/>
            </a:endParaRPr>
          </a:p>
          <a:p>
            <a:r>
              <a:rPr lang="en-US" b="1" dirty="0">
                <a:highlight>
                  <a:srgbClr val="FFFFFF"/>
                </a:highlight>
                <a:latin typeface="Calibri"/>
                <a:ea typeface="Calibri"/>
                <a:cs typeface="Calibri"/>
              </a:rPr>
              <a:t>Environmental Stressor</a:t>
            </a:r>
            <a:r>
              <a:rPr lang="en-US" dirty="0">
                <a:highlight>
                  <a:srgbClr val="FFFFFF"/>
                </a:highlight>
                <a:latin typeface="Calibri"/>
                <a:ea typeface="Calibri"/>
                <a:cs typeface="Calibri"/>
              </a:rPr>
              <a:t>: A condition in the environment, such as high temperatures, low oxygen levels, or pollution, that makes it harder for an organism to survive.</a:t>
            </a:r>
          </a:p>
          <a:p>
            <a:endParaRPr lang="en-US" dirty="0"/>
          </a:p>
        </p:txBody>
      </p:sp>
    </p:spTree>
    <p:extLst>
      <p:ext uri="{BB962C8B-B14F-4D97-AF65-F5344CB8AC3E}">
        <p14:creationId xmlns:p14="http://schemas.microsoft.com/office/powerpoint/2010/main" val="1325276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0239FC-715E-2583-2333-4B9A6168E911}"/>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D1BDCCC-E676-2A7E-BE11-2B8C23DB2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83869A0-97E4-6F93-7034-32948F763049}"/>
              </a:ext>
            </a:extLst>
          </p:cNvPr>
          <p:cNvSpPr>
            <a:spLocks noGrp="1"/>
          </p:cNvSpPr>
          <p:nvPr>
            <p:ph type="title"/>
          </p:nvPr>
        </p:nvSpPr>
        <p:spPr>
          <a:xfrm>
            <a:off x="521208" y="978408"/>
            <a:ext cx="11155680" cy="1115568"/>
          </a:xfrm>
        </p:spPr>
        <p:txBody>
          <a:bodyPr>
            <a:normAutofit/>
          </a:bodyPr>
          <a:lstStyle/>
          <a:p>
            <a:r>
              <a:rPr lang="en-US"/>
              <a:t>Chesapeake Bay</a:t>
            </a:r>
          </a:p>
        </p:txBody>
      </p:sp>
      <p:sp>
        <p:nvSpPr>
          <p:cNvPr id="13" name="Freeform: Shape 12">
            <a:extLst>
              <a:ext uri="{FF2B5EF4-FFF2-40B4-BE49-F238E27FC236}">
                <a16:creationId xmlns:a16="http://schemas.microsoft.com/office/drawing/2014/main" id="{781C97B1-8A09-6383-8C65-A3B7357781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descr="A map of the ocean&#10;&#10;AI-generated content may be incorrect.">
            <a:extLst>
              <a:ext uri="{FF2B5EF4-FFF2-40B4-BE49-F238E27FC236}">
                <a16:creationId xmlns:a16="http://schemas.microsoft.com/office/drawing/2014/main" id="{CA3CCA57-1637-3606-7F68-713098CE6B9A}"/>
              </a:ext>
            </a:extLst>
          </p:cNvPr>
          <p:cNvPicPr>
            <a:picLocks noGrp="1" noChangeAspect="1"/>
          </p:cNvPicPr>
          <p:nvPr>
            <p:ph idx="1"/>
          </p:nvPr>
        </p:nvPicPr>
        <p:blipFill>
          <a:blip r:embed="rId2"/>
          <a:stretch>
            <a:fillRect/>
          </a:stretch>
        </p:blipFill>
        <p:spPr>
          <a:xfrm>
            <a:off x="6950823" y="802700"/>
            <a:ext cx="4321628" cy="5742880"/>
          </a:xfrm>
          <a:prstGeom prst="rect">
            <a:avLst/>
          </a:prstGeom>
        </p:spPr>
      </p:pic>
      <p:sp>
        <p:nvSpPr>
          <p:cNvPr id="6" name="TextBox 5">
            <a:extLst>
              <a:ext uri="{FF2B5EF4-FFF2-40B4-BE49-F238E27FC236}">
                <a16:creationId xmlns:a16="http://schemas.microsoft.com/office/drawing/2014/main" id="{9D1E6AE6-126E-E46C-44F4-28999ECEFA68}"/>
              </a:ext>
            </a:extLst>
          </p:cNvPr>
          <p:cNvSpPr txBox="1"/>
          <p:nvPr/>
        </p:nvSpPr>
        <p:spPr>
          <a:xfrm>
            <a:off x="9826234" y="6541170"/>
            <a:ext cx="236615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t>UMCES Media Library</a:t>
            </a:r>
          </a:p>
        </p:txBody>
      </p:sp>
      <p:sp>
        <p:nvSpPr>
          <p:cNvPr id="3" name="TextBox 2">
            <a:extLst>
              <a:ext uri="{FF2B5EF4-FFF2-40B4-BE49-F238E27FC236}">
                <a16:creationId xmlns:a16="http://schemas.microsoft.com/office/drawing/2014/main" id="{1402E8E3-3CAD-1318-DFBC-CD8E533F00F2}"/>
              </a:ext>
            </a:extLst>
          </p:cNvPr>
          <p:cNvSpPr txBox="1"/>
          <p:nvPr/>
        </p:nvSpPr>
        <p:spPr>
          <a:xfrm>
            <a:off x="514865" y="1977080"/>
            <a:ext cx="5622324" cy="42032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US"/>
              <a:t>Large estuarine bay in the Mid-Atlantic</a:t>
            </a:r>
            <a:r>
              <a:rPr lang="en-US" dirty="0"/>
              <a:t> coast of USA</a:t>
            </a:r>
            <a:endParaRPr lang="en-US"/>
          </a:p>
          <a:p>
            <a:pPr marL="742950" lvl="1" indent="-285750">
              <a:lnSpc>
                <a:spcPct val="150000"/>
              </a:lnSpc>
              <a:buFont typeface="Courier New"/>
              <a:buChar char="o"/>
            </a:pPr>
            <a:r>
              <a:rPr lang="en-US"/>
              <a:t>Spans two states! </a:t>
            </a:r>
            <a:endParaRPr lang="en-US" dirty="0"/>
          </a:p>
          <a:p>
            <a:pPr marL="285750" indent="-285750">
              <a:lnSpc>
                <a:spcPct val="150000"/>
              </a:lnSpc>
              <a:buFont typeface="Arial"/>
              <a:buChar char="•"/>
            </a:pPr>
            <a:r>
              <a:rPr lang="en-US"/>
              <a:t>Lots of freshwater input from rivers</a:t>
            </a:r>
          </a:p>
          <a:p>
            <a:pPr marL="285750" indent="-285750">
              <a:lnSpc>
                <a:spcPct val="150000"/>
              </a:lnSpc>
              <a:buFont typeface="Arial"/>
              <a:buChar char="•"/>
            </a:pPr>
            <a:r>
              <a:rPr lang="en-US"/>
              <a:t>Opens</a:t>
            </a:r>
            <a:r>
              <a:rPr lang="en-US" dirty="0"/>
              <a:t> to the ocean </a:t>
            </a:r>
          </a:p>
          <a:p>
            <a:pPr marL="285750" indent="-285750">
              <a:lnSpc>
                <a:spcPct val="150000"/>
              </a:lnSpc>
              <a:buFont typeface="Arial"/>
              <a:buChar char="•"/>
            </a:pPr>
            <a:r>
              <a:rPr lang="en-US"/>
              <a:t>Important nursery habitat for fishes and crustaceans </a:t>
            </a:r>
          </a:p>
          <a:p>
            <a:pPr marL="285750" indent="-285750">
              <a:lnSpc>
                <a:spcPct val="150000"/>
              </a:lnSpc>
              <a:buFont typeface="Arial"/>
              <a:buChar char="•"/>
            </a:pPr>
            <a:r>
              <a:rPr lang="en-US" dirty="0"/>
              <a:t>Largely susceptible to effects of climate change</a:t>
            </a:r>
          </a:p>
          <a:p>
            <a:pPr marL="742950" lvl="1" indent="-285750">
              <a:lnSpc>
                <a:spcPct val="150000"/>
              </a:lnSpc>
              <a:buFont typeface="Courier New"/>
              <a:buChar char="o"/>
            </a:pPr>
            <a:r>
              <a:rPr lang="en-US"/>
              <a:t>Low dissolved oxygen in the water</a:t>
            </a:r>
          </a:p>
          <a:p>
            <a:pPr marL="742950" lvl="1" indent="-285750">
              <a:lnSpc>
                <a:spcPct val="150000"/>
              </a:lnSpc>
              <a:buFont typeface="Courier New"/>
              <a:buChar char="o"/>
            </a:pPr>
            <a:r>
              <a:rPr lang="en-US"/>
              <a:t>Heatwaves </a:t>
            </a:r>
          </a:p>
          <a:p>
            <a:pPr marL="742950" lvl="1" indent="-285750">
              <a:lnSpc>
                <a:spcPct val="150000"/>
              </a:lnSpc>
              <a:buFont typeface="Courier New"/>
              <a:buChar char="o"/>
            </a:pPr>
            <a:r>
              <a:rPr lang="en-US"/>
              <a:t>Pollution </a:t>
            </a:r>
            <a:endParaRPr lang="en-US" dirty="0"/>
          </a:p>
        </p:txBody>
      </p:sp>
    </p:spTree>
    <p:extLst>
      <p:ext uri="{BB962C8B-B14F-4D97-AF65-F5344CB8AC3E}">
        <p14:creationId xmlns:p14="http://schemas.microsoft.com/office/powerpoint/2010/main" val="762532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Freeform: Shape 1032">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37" name="Rectangle 1036">
            <a:extLst>
              <a:ext uri="{FF2B5EF4-FFF2-40B4-BE49-F238E27FC236}">
                <a16:creationId xmlns:a16="http://schemas.microsoft.com/office/drawing/2014/main" id="{B99FAEB5-D20D-48E2-B67F-57D161AE47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5A6FBC9-47A9-A4AC-72E4-229F6758719E}"/>
              </a:ext>
            </a:extLst>
          </p:cNvPr>
          <p:cNvSpPr>
            <a:spLocks noGrp="1"/>
          </p:cNvSpPr>
          <p:nvPr>
            <p:ph type="title"/>
          </p:nvPr>
        </p:nvSpPr>
        <p:spPr>
          <a:xfrm>
            <a:off x="126948" y="78963"/>
            <a:ext cx="9011747" cy="858552"/>
          </a:xfrm>
        </p:spPr>
        <p:txBody>
          <a:bodyPr vert="horz" lIns="91440" tIns="45720" rIns="91440" bIns="45720" rtlCol="0" anchor="b">
            <a:normAutofit/>
          </a:bodyPr>
          <a:lstStyle/>
          <a:p>
            <a:pPr>
              <a:lnSpc>
                <a:spcPct val="90000"/>
              </a:lnSpc>
            </a:pPr>
            <a:r>
              <a:rPr lang="en-US" sz="3900" dirty="0"/>
              <a:t>Climate </a:t>
            </a:r>
            <a:r>
              <a:rPr lang="en-US" sz="3900"/>
              <a:t>Change in Chesapeak</a:t>
            </a:r>
            <a:r>
              <a:rPr lang="en-US" sz="3900" dirty="0"/>
              <a:t>e Bay</a:t>
            </a:r>
          </a:p>
        </p:txBody>
      </p:sp>
      <p:pic>
        <p:nvPicPr>
          <p:cNvPr id="1026" name="Picture 2">
            <a:extLst>
              <a:ext uri="{FF2B5EF4-FFF2-40B4-BE49-F238E27FC236}">
                <a16:creationId xmlns:a16="http://schemas.microsoft.com/office/drawing/2014/main" id="{C504BCE1-B6D3-0B2F-9BC2-A90FADDB6BB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3585019" y="1035837"/>
            <a:ext cx="4183397" cy="54329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linity Nowcast">
            <a:extLst>
              <a:ext uri="{FF2B5EF4-FFF2-40B4-BE49-F238E27FC236}">
                <a16:creationId xmlns:a16="http://schemas.microsoft.com/office/drawing/2014/main" id="{6C275693-5696-DE84-76E9-EE097690BCB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94745" y="1035837"/>
            <a:ext cx="4183397" cy="543298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99ACED3-4891-729A-9080-64CBFD13C79A}"/>
              </a:ext>
            </a:extLst>
          </p:cNvPr>
          <p:cNvSpPr txBox="1"/>
          <p:nvPr/>
        </p:nvSpPr>
        <p:spPr>
          <a:xfrm>
            <a:off x="8526162" y="6598044"/>
            <a:ext cx="3253339"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Bierstadt"/>
                <a:ea typeface="+mn-ea"/>
                <a:cs typeface="+mn-cs"/>
              </a:rPr>
              <a:t>Images by the Virginia Institute of Marine Science </a:t>
            </a:r>
          </a:p>
        </p:txBody>
      </p:sp>
      <p:sp>
        <p:nvSpPr>
          <p:cNvPr id="3" name="TextBox 2">
            <a:extLst>
              <a:ext uri="{FF2B5EF4-FFF2-40B4-BE49-F238E27FC236}">
                <a16:creationId xmlns:a16="http://schemas.microsoft.com/office/drawing/2014/main" id="{54D0CA91-8D84-8F58-651B-67EAF1BD1261}"/>
              </a:ext>
            </a:extLst>
          </p:cNvPr>
          <p:cNvSpPr txBox="1"/>
          <p:nvPr/>
        </p:nvSpPr>
        <p:spPr>
          <a:xfrm>
            <a:off x="377567" y="1393568"/>
            <a:ext cx="3109783" cy="54497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nSpc>
                <a:spcPct val="150000"/>
              </a:lnSpc>
              <a:buFont typeface="Arial"/>
              <a:buChar char="•"/>
            </a:pPr>
            <a:r>
              <a:rPr lang="en-US"/>
              <a:t>Heatwaves are becoming more common</a:t>
            </a:r>
          </a:p>
          <a:p>
            <a:pPr marL="285750" indent="-285750">
              <a:lnSpc>
                <a:spcPct val="150000"/>
              </a:lnSpc>
              <a:buFont typeface="Arial"/>
              <a:buChar char="•"/>
            </a:pPr>
            <a:r>
              <a:rPr lang="en-US"/>
              <a:t>Oxygen-dead zones are getting larger</a:t>
            </a:r>
          </a:p>
          <a:p>
            <a:pPr marL="742950" lvl="1" indent="-285750">
              <a:lnSpc>
                <a:spcPct val="150000"/>
              </a:lnSpc>
              <a:buFont typeface="Courier New"/>
              <a:buChar char="o"/>
            </a:pPr>
            <a:r>
              <a:rPr lang="en-US"/>
              <a:t>Areas with little to no oxygen where animals cannot survive </a:t>
            </a:r>
            <a:endParaRPr lang="en-US" dirty="0"/>
          </a:p>
          <a:p>
            <a:pPr marL="285750" indent="-285750">
              <a:lnSpc>
                <a:spcPct val="150000"/>
              </a:lnSpc>
              <a:buFont typeface="Arial"/>
              <a:buChar char="•"/>
            </a:pPr>
            <a:r>
              <a:rPr lang="en-US" dirty="0"/>
              <a:t>Pollution from large cities and commercial </a:t>
            </a:r>
            <a:r>
              <a:rPr lang="en-US"/>
              <a:t>industries</a:t>
            </a:r>
          </a:p>
          <a:p>
            <a:pPr marL="742950" lvl="1" indent="-285750">
              <a:lnSpc>
                <a:spcPct val="150000"/>
              </a:lnSpc>
              <a:buFont typeface="Courier New"/>
              <a:buChar char="o"/>
            </a:pPr>
            <a:r>
              <a:rPr lang="en-US" dirty="0"/>
              <a:t>Oil spills, </a:t>
            </a:r>
            <a:r>
              <a:rPr lang="en-US"/>
              <a:t>sewage leaks etc. </a:t>
            </a:r>
            <a:endParaRPr lang="en-US" dirty="0"/>
          </a:p>
          <a:p>
            <a:pPr marL="742950" lvl="1" indent="-285750">
              <a:lnSpc>
                <a:spcPct val="150000"/>
              </a:lnSpc>
              <a:buFont typeface="Courier New"/>
              <a:buChar char="o"/>
            </a:pPr>
            <a:endParaRPr lang="en-US" dirty="0"/>
          </a:p>
        </p:txBody>
      </p:sp>
    </p:spTree>
    <p:extLst>
      <p:ext uri="{BB962C8B-B14F-4D97-AF65-F5344CB8AC3E}">
        <p14:creationId xmlns:p14="http://schemas.microsoft.com/office/powerpoint/2010/main" val="2249839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8B06B44-9D40-D211-B10B-D4650F678266}"/>
            </a:ext>
          </a:extLst>
        </p:cNvPr>
        <p:cNvGrpSpPr/>
        <p:nvPr/>
      </p:nvGrpSpPr>
      <p:grpSpPr>
        <a:xfrm>
          <a:off x="0" y="0"/>
          <a:ext cx="0" cy="0"/>
          <a:chOff x="0" y="0"/>
          <a:chExt cx="0" cy="0"/>
        </a:xfrm>
      </p:grpSpPr>
      <p:sp>
        <p:nvSpPr>
          <p:cNvPr id="1033" name="Freeform: Shape 1032">
            <a:extLst>
              <a:ext uri="{FF2B5EF4-FFF2-40B4-BE49-F238E27FC236}">
                <a16:creationId xmlns:a16="http://schemas.microsoft.com/office/drawing/2014/main" id="{32E93174-21FD-076D-6D92-FADFE24BE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630A6061-419E-F6E2-E3D1-07013473AF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37" name="Rectangle 1036">
            <a:extLst>
              <a:ext uri="{FF2B5EF4-FFF2-40B4-BE49-F238E27FC236}">
                <a16:creationId xmlns:a16="http://schemas.microsoft.com/office/drawing/2014/main" id="{7B32FC15-E458-2BEA-D22E-A30A5D1258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402420E-423C-0914-4538-4F1B4F44EB77}"/>
              </a:ext>
            </a:extLst>
          </p:cNvPr>
          <p:cNvSpPr>
            <a:spLocks noGrp="1"/>
          </p:cNvSpPr>
          <p:nvPr>
            <p:ph type="title"/>
          </p:nvPr>
        </p:nvSpPr>
        <p:spPr>
          <a:xfrm>
            <a:off x="85759" y="-456496"/>
            <a:ext cx="11290882" cy="1242985"/>
          </a:xfrm>
        </p:spPr>
        <p:txBody>
          <a:bodyPr vert="horz" lIns="91440" tIns="45720" rIns="91440" bIns="45720" rtlCol="0" anchor="b">
            <a:normAutofit/>
          </a:bodyPr>
          <a:lstStyle/>
          <a:p>
            <a:pPr>
              <a:lnSpc>
                <a:spcPct val="90000"/>
              </a:lnSpc>
            </a:pPr>
            <a:r>
              <a:rPr lang="en-US" sz="3900" dirty="0"/>
              <a:t>Climate Change and Fishes in </a:t>
            </a:r>
            <a:r>
              <a:rPr lang="en-US" sz="3900"/>
              <a:t>Chesapeake Bay </a:t>
            </a:r>
            <a:endParaRPr lang="en-US" sz="3900" dirty="0"/>
          </a:p>
        </p:txBody>
      </p:sp>
      <p:pic>
        <p:nvPicPr>
          <p:cNvPr id="3" name="Content Placeholder 2" descr="Fish with solid fill">
            <a:extLst>
              <a:ext uri="{FF2B5EF4-FFF2-40B4-BE49-F238E27FC236}">
                <a16:creationId xmlns:a16="http://schemas.microsoft.com/office/drawing/2014/main" id="{357DD059-7713-D13E-9B5E-158B481E5D47}"/>
              </a:ext>
            </a:extLst>
          </p:cNvPr>
          <p:cNvPicPr>
            <a:picLocks noGrp="1" noChangeAspect="1"/>
          </p:cNvPicPr>
          <p:nvPr>
            <p:ph idx="1"/>
          </p:nvPr>
        </p:nvPicPr>
        <p:blipFill>
          <a:blip>
            <a:extLst>
              <a:ext uri="{96DAC541-7B7A-43D3-8B79-37D633B846F1}">
                <asvg:svgBlip xmlns:asvg="http://schemas.microsoft.com/office/drawing/2016/SVG/main" r:embed="rId3"/>
              </a:ext>
            </a:extLst>
          </a:blip>
          <a:stretch>
            <a:fillRect/>
          </a:stretch>
        </p:blipFill>
        <p:spPr>
          <a:xfrm>
            <a:off x="630358" y="841112"/>
            <a:ext cx="1992183" cy="1992183"/>
          </a:xfrm>
          <a:prstGeom prst="rect">
            <a:avLst/>
          </a:prstGeom>
        </p:spPr>
      </p:pic>
      <p:pic>
        <p:nvPicPr>
          <p:cNvPr id="7" name="Content Placeholder 2" descr="Fish with solid fill">
            <a:extLst>
              <a:ext uri="{FF2B5EF4-FFF2-40B4-BE49-F238E27FC236}">
                <a16:creationId xmlns:a16="http://schemas.microsoft.com/office/drawing/2014/main" id="{AC405B70-FBA0-4FAB-095F-38910AD7992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31732" y="2682268"/>
            <a:ext cx="1992183" cy="1992183"/>
          </a:xfrm>
          <a:prstGeom prst="rect">
            <a:avLst/>
          </a:prstGeom>
        </p:spPr>
      </p:pic>
      <p:pic>
        <p:nvPicPr>
          <p:cNvPr id="9" name="Content Placeholder 2" descr="Fish with solid fill">
            <a:extLst>
              <a:ext uri="{FF2B5EF4-FFF2-40B4-BE49-F238E27FC236}">
                <a16:creationId xmlns:a16="http://schemas.microsoft.com/office/drawing/2014/main" id="{9CE0A45B-5ED8-B454-2E96-EEA8A78FC51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0800000">
            <a:off x="631731" y="4741728"/>
            <a:ext cx="1992183" cy="1992183"/>
          </a:xfrm>
          <a:prstGeom prst="rect">
            <a:avLst/>
          </a:prstGeom>
        </p:spPr>
      </p:pic>
      <p:pic>
        <p:nvPicPr>
          <p:cNvPr id="10" name="Graphic 9" descr="Add with solid fill">
            <a:extLst>
              <a:ext uri="{FF2B5EF4-FFF2-40B4-BE49-F238E27FC236}">
                <a16:creationId xmlns:a16="http://schemas.microsoft.com/office/drawing/2014/main" id="{3C5C0748-3659-34AD-49CF-91F1BEDA2FD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700000">
            <a:off x="872109" y="5672536"/>
            <a:ext cx="310292" cy="337751"/>
          </a:xfrm>
          <a:prstGeom prst="rect">
            <a:avLst/>
          </a:prstGeom>
        </p:spPr>
      </p:pic>
      <p:sp>
        <p:nvSpPr>
          <p:cNvPr id="11" name="Arc 10">
            <a:extLst>
              <a:ext uri="{FF2B5EF4-FFF2-40B4-BE49-F238E27FC236}">
                <a16:creationId xmlns:a16="http://schemas.microsoft.com/office/drawing/2014/main" id="{549E0391-E065-76E0-AAEE-C350A9C3D17F}"/>
              </a:ext>
            </a:extLst>
          </p:cNvPr>
          <p:cNvSpPr/>
          <p:nvPr/>
        </p:nvSpPr>
        <p:spPr>
          <a:xfrm rot="7980000">
            <a:off x="1944858" y="1434635"/>
            <a:ext cx="564292" cy="557428"/>
          </a:xfrm>
          <a:prstGeom prst="arc">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4" name="Arc 13">
            <a:extLst>
              <a:ext uri="{FF2B5EF4-FFF2-40B4-BE49-F238E27FC236}">
                <a16:creationId xmlns:a16="http://schemas.microsoft.com/office/drawing/2014/main" id="{82B1E545-9D4F-E9B3-E12E-3D2FF9650CF8}"/>
              </a:ext>
            </a:extLst>
          </p:cNvPr>
          <p:cNvSpPr/>
          <p:nvPr/>
        </p:nvSpPr>
        <p:spPr>
          <a:xfrm rot="-2700000">
            <a:off x="1944858" y="3713770"/>
            <a:ext cx="564292" cy="557428"/>
          </a:xfrm>
          <a:prstGeom prst="arc">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pic>
        <p:nvPicPr>
          <p:cNvPr id="15" name="Graphic 14" descr="Thermometer with solid fill">
            <a:extLst>
              <a:ext uri="{FF2B5EF4-FFF2-40B4-BE49-F238E27FC236}">
                <a16:creationId xmlns:a16="http://schemas.microsoft.com/office/drawing/2014/main" id="{C05F93D5-180A-0390-0E73-E56E80B1C94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13665" y="1379151"/>
            <a:ext cx="914400" cy="914400"/>
          </a:xfrm>
          <a:prstGeom prst="rect">
            <a:avLst/>
          </a:prstGeom>
        </p:spPr>
      </p:pic>
      <p:pic>
        <p:nvPicPr>
          <p:cNvPr id="16" name="Graphic 15" descr="Thermometer with solid fill">
            <a:extLst>
              <a:ext uri="{FF2B5EF4-FFF2-40B4-BE49-F238E27FC236}">
                <a16:creationId xmlns:a16="http://schemas.microsoft.com/office/drawing/2014/main" id="{4F567600-50C0-93B1-19C2-ABDDC810B45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613665" y="3081637"/>
            <a:ext cx="914400" cy="914400"/>
          </a:xfrm>
          <a:prstGeom prst="rect">
            <a:avLst/>
          </a:prstGeom>
        </p:spPr>
      </p:pic>
      <p:pic>
        <p:nvPicPr>
          <p:cNvPr id="17" name="Graphic 16" descr="Thermometer with solid fill">
            <a:extLst>
              <a:ext uri="{FF2B5EF4-FFF2-40B4-BE49-F238E27FC236}">
                <a16:creationId xmlns:a16="http://schemas.microsoft.com/office/drawing/2014/main" id="{E0E08493-3043-C6D0-0F52-48BB3712D1D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613665" y="5278394"/>
            <a:ext cx="914400" cy="914400"/>
          </a:xfrm>
          <a:prstGeom prst="rect">
            <a:avLst/>
          </a:prstGeom>
        </p:spPr>
      </p:pic>
      <p:pic>
        <p:nvPicPr>
          <p:cNvPr id="18" name="Graphic 17" descr="Lungs with solid fill">
            <a:extLst>
              <a:ext uri="{FF2B5EF4-FFF2-40B4-BE49-F238E27FC236}">
                <a16:creationId xmlns:a16="http://schemas.microsoft.com/office/drawing/2014/main" id="{23667B79-F57B-A1AB-8A4D-F12514E0862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178854" y="1379151"/>
            <a:ext cx="914400" cy="914400"/>
          </a:xfrm>
          <a:prstGeom prst="rect">
            <a:avLst/>
          </a:prstGeom>
        </p:spPr>
      </p:pic>
      <p:pic>
        <p:nvPicPr>
          <p:cNvPr id="19" name="Graphic 18" descr="Lungs with solid fill">
            <a:extLst>
              <a:ext uri="{FF2B5EF4-FFF2-40B4-BE49-F238E27FC236}">
                <a16:creationId xmlns:a16="http://schemas.microsoft.com/office/drawing/2014/main" id="{0D5B9FCB-9F37-41F9-2D31-3120F690DB4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178854" y="3081637"/>
            <a:ext cx="914400" cy="914400"/>
          </a:xfrm>
          <a:prstGeom prst="rect">
            <a:avLst/>
          </a:prstGeom>
        </p:spPr>
      </p:pic>
      <p:pic>
        <p:nvPicPr>
          <p:cNvPr id="20" name="Graphic 19" descr="Lungs with solid fill">
            <a:extLst>
              <a:ext uri="{FF2B5EF4-FFF2-40B4-BE49-F238E27FC236}">
                <a16:creationId xmlns:a16="http://schemas.microsoft.com/office/drawing/2014/main" id="{E161BDAB-3340-F928-9542-6F869002826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274962" y="5278394"/>
            <a:ext cx="914400" cy="914400"/>
          </a:xfrm>
          <a:prstGeom prst="rect">
            <a:avLst/>
          </a:prstGeom>
        </p:spPr>
      </p:pic>
      <p:sp>
        <p:nvSpPr>
          <p:cNvPr id="21" name="TextBox 20">
            <a:extLst>
              <a:ext uri="{FF2B5EF4-FFF2-40B4-BE49-F238E27FC236}">
                <a16:creationId xmlns:a16="http://schemas.microsoft.com/office/drawing/2014/main" id="{B4ECF65A-FB4C-025C-8E8F-3C05A372B29B}"/>
              </a:ext>
            </a:extLst>
          </p:cNvPr>
          <p:cNvSpPr txBox="1"/>
          <p:nvPr/>
        </p:nvSpPr>
        <p:spPr>
          <a:xfrm>
            <a:off x="7105134" y="1379836"/>
            <a:ext cx="456513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Fish </a:t>
            </a:r>
            <a:r>
              <a:rPr lang="en-US"/>
              <a:t>live in waters that have good temperatures for them and have enough </a:t>
            </a:r>
            <a:r>
              <a:rPr lang="en-US" dirty="0"/>
              <a:t>oxygen to breath</a:t>
            </a:r>
          </a:p>
        </p:txBody>
      </p:sp>
      <p:sp>
        <p:nvSpPr>
          <p:cNvPr id="23" name="TextBox 22">
            <a:extLst>
              <a:ext uri="{FF2B5EF4-FFF2-40B4-BE49-F238E27FC236}">
                <a16:creationId xmlns:a16="http://schemas.microsoft.com/office/drawing/2014/main" id="{D733B089-7F83-3A34-5F22-A10637474F19}"/>
              </a:ext>
            </a:extLst>
          </p:cNvPr>
          <p:cNvSpPr txBox="1"/>
          <p:nvPr/>
        </p:nvSpPr>
        <p:spPr>
          <a:xfrm>
            <a:off x="7187512" y="3082322"/>
            <a:ext cx="456513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When temperatures and oxygen are not ideal, they will try and mo</a:t>
            </a:r>
            <a:r>
              <a:rPr lang="en-US"/>
              <a:t>ve </a:t>
            </a:r>
          </a:p>
          <a:p>
            <a:pPr marL="285750" indent="-285750">
              <a:buFont typeface="Arial"/>
              <a:buChar char="•"/>
            </a:pPr>
            <a:r>
              <a:rPr lang="en-US"/>
              <a:t>If they</a:t>
            </a:r>
            <a:r>
              <a:rPr lang="en-US" dirty="0"/>
              <a:t> cannot</a:t>
            </a:r>
            <a:r>
              <a:rPr lang="en-US"/>
              <a:t> move, they may get </a:t>
            </a:r>
            <a:r>
              <a:rPr lang="en-US" b="1" dirty="0"/>
              <a:t>stressed</a:t>
            </a:r>
          </a:p>
        </p:txBody>
      </p:sp>
      <p:sp>
        <p:nvSpPr>
          <p:cNvPr id="24" name="TextBox 23">
            <a:extLst>
              <a:ext uri="{FF2B5EF4-FFF2-40B4-BE49-F238E27FC236}">
                <a16:creationId xmlns:a16="http://schemas.microsoft.com/office/drawing/2014/main" id="{6E93E483-FE39-422A-2A90-09D94058AC47}"/>
              </a:ext>
            </a:extLst>
          </p:cNvPr>
          <p:cNvSpPr txBox="1"/>
          <p:nvPr/>
        </p:nvSpPr>
        <p:spPr>
          <a:xfrm>
            <a:off x="7283620" y="5285944"/>
            <a:ext cx="456513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t>If temperature increases too </a:t>
            </a:r>
            <a:r>
              <a:rPr lang="en-US" err="1"/>
              <a:t>fas</a:t>
            </a:r>
            <a:r>
              <a:rPr lang="en-US"/>
              <a:t>t or oxygen </a:t>
            </a:r>
            <a:r>
              <a:rPr lang="en-US" err="1"/>
              <a:t>i</a:t>
            </a:r>
            <a:r>
              <a:rPr lang="en-US"/>
              <a:t>s gone from their habitat, they could die</a:t>
            </a:r>
          </a:p>
        </p:txBody>
      </p:sp>
    </p:spTree>
    <p:extLst>
      <p:ext uri="{BB962C8B-B14F-4D97-AF65-F5344CB8AC3E}">
        <p14:creationId xmlns:p14="http://schemas.microsoft.com/office/powerpoint/2010/main" val="2655019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C325D96-91A9-066C-F134-D788EA37743D}"/>
            </a:ext>
          </a:extLst>
        </p:cNvPr>
        <p:cNvGrpSpPr/>
        <p:nvPr/>
      </p:nvGrpSpPr>
      <p:grpSpPr>
        <a:xfrm>
          <a:off x="0" y="0"/>
          <a:ext cx="0" cy="0"/>
          <a:chOff x="0" y="0"/>
          <a:chExt cx="0" cy="0"/>
        </a:xfrm>
      </p:grpSpPr>
      <p:sp>
        <p:nvSpPr>
          <p:cNvPr id="1033" name="Freeform: Shape 1032">
            <a:extLst>
              <a:ext uri="{FF2B5EF4-FFF2-40B4-BE49-F238E27FC236}">
                <a16:creationId xmlns:a16="http://schemas.microsoft.com/office/drawing/2014/main" id="{2889736F-69B3-047D-B38B-9F97CD34C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7FB2124B-DF93-20FC-D7C4-3162D29E6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37" name="Rectangle 1036">
            <a:extLst>
              <a:ext uri="{FF2B5EF4-FFF2-40B4-BE49-F238E27FC236}">
                <a16:creationId xmlns:a16="http://schemas.microsoft.com/office/drawing/2014/main" id="{EF2B72FD-6511-F8FC-0282-F0F5DCAF6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CD767A-E988-642D-E086-9C002BBBF2FE}"/>
              </a:ext>
            </a:extLst>
          </p:cNvPr>
          <p:cNvSpPr>
            <a:spLocks noGrp="1"/>
          </p:cNvSpPr>
          <p:nvPr>
            <p:ph type="title"/>
          </p:nvPr>
        </p:nvSpPr>
        <p:spPr>
          <a:xfrm>
            <a:off x="140678" y="231808"/>
            <a:ext cx="7713783" cy="878440"/>
          </a:xfrm>
        </p:spPr>
        <p:txBody>
          <a:bodyPr vert="horz" lIns="91440" tIns="45720" rIns="91440" bIns="45720" rtlCol="0" anchor="b">
            <a:normAutofit/>
          </a:bodyPr>
          <a:lstStyle/>
          <a:p>
            <a:pPr>
              <a:lnSpc>
                <a:spcPct val="90000"/>
              </a:lnSpc>
            </a:pPr>
            <a:r>
              <a:rPr lang="en-US" sz="3900"/>
              <a:t>What is stress?</a:t>
            </a:r>
            <a:endParaRPr lang="en-US"/>
          </a:p>
        </p:txBody>
      </p:sp>
      <p:sp>
        <p:nvSpPr>
          <p:cNvPr id="5" name="Content Placeholder 4">
            <a:extLst>
              <a:ext uri="{FF2B5EF4-FFF2-40B4-BE49-F238E27FC236}">
                <a16:creationId xmlns:a16="http://schemas.microsoft.com/office/drawing/2014/main" id="{2B20C581-E9C5-9ABC-08E4-9B789562E627}"/>
              </a:ext>
            </a:extLst>
          </p:cNvPr>
          <p:cNvSpPr>
            <a:spLocks noGrp="1"/>
          </p:cNvSpPr>
          <p:nvPr>
            <p:ph idx="1"/>
          </p:nvPr>
        </p:nvSpPr>
        <p:spPr>
          <a:xfrm>
            <a:off x="521208" y="1713636"/>
            <a:ext cx="5663789" cy="4632300"/>
          </a:xfrm>
        </p:spPr>
        <p:txBody>
          <a:bodyPr vert="horz" lIns="91440" tIns="45720" rIns="91440" bIns="45720" rtlCol="0" anchor="t">
            <a:normAutofit/>
          </a:bodyPr>
          <a:lstStyle/>
          <a:p>
            <a:r>
              <a:rPr lang="en-US" b="1" dirty="0"/>
              <a:t>Stress </a:t>
            </a:r>
            <a:r>
              <a:rPr lang="en-US" dirty="0"/>
              <a:t>in fishes are when their bodies are no longer in homeosta</a:t>
            </a:r>
            <a:r>
              <a:rPr lang="en-US">
                <a:solidFill>
                  <a:srgbClr val="000000"/>
                </a:solidFill>
                <a:latin typeface="Bierstadt"/>
              </a:rPr>
              <a:t>sis. </a:t>
            </a:r>
          </a:p>
          <a:p>
            <a:pPr lvl="1">
              <a:buFont typeface="Courier New" panose="020B0604020202020204" pitchFamily="34" charset="0"/>
              <a:buChar char="o"/>
            </a:pPr>
            <a:r>
              <a:rPr lang="en-US"/>
              <a:t>It can be visual, for example:</a:t>
            </a:r>
          </a:p>
          <a:p>
            <a:pPr lvl="2">
              <a:buFont typeface="Wingdings" panose="020B0604020202020204" pitchFamily="34" charset="0"/>
              <a:buChar char="§"/>
            </a:pPr>
            <a:r>
              <a:rPr lang="en-US"/>
              <a:t>A change in skin color</a:t>
            </a:r>
            <a:endParaRPr lang="en-US" dirty="0"/>
          </a:p>
          <a:p>
            <a:pPr lvl="2">
              <a:buFont typeface="Wingdings" panose="020B0604020202020204" pitchFamily="34" charset="0"/>
              <a:buChar char="§"/>
            </a:pPr>
            <a:r>
              <a:rPr lang="en-US"/>
              <a:t>More rapid breathing </a:t>
            </a:r>
            <a:endParaRPr lang="en-US" dirty="0"/>
          </a:p>
          <a:p>
            <a:pPr lvl="2">
              <a:buFont typeface="Wingdings" panose="020B0604020202020204" pitchFamily="34" charset="0"/>
              <a:buChar char="§"/>
            </a:pPr>
            <a:r>
              <a:rPr lang="en-US"/>
              <a:t>Deformed fins</a:t>
            </a:r>
            <a:endParaRPr lang="en-US" dirty="0"/>
          </a:p>
          <a:p>
            <a:pPr lvl="2">
              <a:buFont typeface="Wingdings" panose="020B0604020202020204" pitchFamily="34" charset="0"/>
              <a:buChar char="§"/>
            </a:pPr>
            <a:r>
              <a:rPr lang="en-US"/>
              <a:t>Unusual swimming patterns </a:t>
            </a:r>
            <a:endParaRPr lang="en-US" dirty="0"/>
          </a:p>
          <a:p>
            <a:pPr lvl="1">
              <a:buFont typeface="Courier New" panose="020B0604020202020204" pitchFamily="34" charset="0"/>
              <a:buChar char="o"/>
            </a:pPr>
            <a:r>
              <a:rPr lang="en-US" dirty="0"/>
              <a:t>Most of the time it </a:t>
            </a:r>
            <a:r>
              <a:rPr lang="en-US" err="1"/>
              <a:t>i</a:t>
            </a:r>
            <a:r>
              <a:rPr lang="en-US"/>
              <a:t>s internal, for example:</a:t>
            </a:r>
          </a:p>
          <a:p>
            <a:pPr lvl="2">
              <a:buFont typeface="Wingdings" panose="020B0604020202020204" pitchFamily="34" charset="0"/>
              <a:buChar char="§"/>
            </a:pPr>
            <a:r>
              <a:rPr lang="en-US"/>
              <a:t>Their blood pH can be too high or too low</a:t>
            </a:r>
            <a:endParaRPr lang="en-US" dirty="0"/>
          </a:p>
          <a:p>
            <a:pPr lvl="2">
              <a:buFont typeface="Wingdings" panose="020B0604020202020204" pitchFamily="34" charset="0"/>
              <a:buChar char="§"/>
            </a:pPr>
            <a:r>
              <a:rPr lang="en-US" dirty="0"/>
              <a:t>They might not have enough oxygen for thei</a:t>
            </a:r>
            <a:r>
              <a:rPr lang="en-US"/>
              <a:t>r organs to work</a:t>
            </a:r>
          </a:p>
          <a:p>
            <a:pPr lvl="2">
              <a:buFont typeface="Wingdings" panose="020B0604020202020204" pitchFamily="34" charset="0"/>
              <a:buChar char="§"/>
            </a:pPr>
            <a:r>
              <a:rPr lang="en-US"/>
              <a:t>They may be dehydrated</a:t>
            </a:r>
          </a:p>
          <a:p>
            <a:pPr lvl="2">
              <a:buFont typeface="Wingdings" panose="020B0604020202020204" pitchFamily="34" charset="0"/>
              <a:buChar char="§"/>
            </a:pPr>
            <a:r>
              <a:rPr lang="en-US"/>
              <a:t>They might have a decreased hormone and immune function </a:t>
            </a:r>
            <a:endParaRPr lang="en-US" dirty="0"/>
          </a:p>
        </p:txBody>
      </p:sp>
      <p:pic>
        <p:nvPicPr>
          <p:cNvPr id="3" name="Picture 2" descr="A shark in a net&#10;&#10;AI-generated content may be incorrect.">
            <a:extLst>
              <a:ext uri="{FF2B5EF4-FFF2-40B4-BE49-F238E27FC236}">
                <a16:creationId xmlns:a16="http://schemas.microsoft.com/office/drawing/2014/main" id="{78C7B2AB-8D37-1A8C-B0DD-B5602C65C645}"/>
              </a:ext>
            </a:extLst>
          </p:cNvPr>
          <p:cNvPicPr>
            <a:picLocks noChangeAspect="1"/>
          </p:cNvPicPr>
          <p:nvPr/>
        </p:nvPicPr>
        <p:blipFill>
          <a:blip r:embed="rId3"/>
          <a:stretch>
            <a:fillRect/>
          </a:stretch>
        </p:blipFill>
        <p:spPr>
          <a:xfrm>
            <a:off x="6853709" y="508000"/>
            <a:ext cx="4086311" cy="5450703"/>
          </a:xfrm>
          <a:prstGeom prst="rect">
            <a:avLst/>
          </a:prstGeom>
        </p:spPr>
      </p:pic>
      <p:sp>
        <p:nvSpPr>
          <p:cNvPr id="6" name="TextBox 5">
            <a:extLst>
              <a:ext uri="{FF2B5EF4-FFF2-40B4-BE49-F238E27FC236}">
                <a16:creationId xmlns:a16="http://schemas.microsoft.com/office/drawing/2014/main" id="{F80B028C-46B8-0689-5CE7-6C4606FB5CF9}"/>
              </a:ext>
            </a:extLst>
          </p:cNvPr>
          <p:cNvSpPr txBox="1"/>
          <p:nvPr/>
        </p:nvSpPr>
        <p:spPr>
          <a:xfrm>
            <a:off x="9398000" y="5958702"/>
            <a:ext cx="2032000"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t>Image by Shyane Masters</a:t>
            </a:r>
          </a:p>
        </p:txBody>
      </p:sp>
    </p:spTree>
    <p:extLst>
      <p:ext uri="{BB962C8B-B14F-4D97-AF65-F5344CB8AC3E}">
        <p14:creationId xmlns:p14="http://schemas.microsoft.com/office/powerpoint/2010/main" val="3442123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F38E9-A727-A8F5-3F1B-93EC46D9BD11}"/>
              </a:ext>
            </a:extLst>
          </p:cNvPr>
          <p:cNvSpPr>
            <a:spLocks noGrp="1"/>
          </p:cNvSpPr>
          <p:nvPr>
            <p:ph type="title"/>
          </p:nvPr>
        </p:nvSpPr>
        <p:spPr/>
        <p:txBody>
          <a:bodyPr/>
          <a:lstStyle/>
          <a:p>
            <a:r>
              <a:rPr lang="en-US" dirty="0"/>
              <a:t>Are they stressed? </a:t>
            </a:r>
          </a:p>
        </p:txBody>
      </p:sp>
      <p:pic>
        <p:nvPicPr>
          <p:cNvPr id="5" name="Picture 4" descr="A shark in a net&#10;&#10;AI-generated content may be incorrect.">
            <a:extLst>
              <a:ext uri="{FF2B5EF4-FFF2-40B4-BE49-F238E27FC236}">
                <a16:creationId xmlns:a16="http://schemas.microsoft.com/office/drawing/2014/main" id="{F185B373-B051-3161-6216-7905F54F12C4}"/>
              </a:ext>
            </a:extLst>
          </p:cNvPr>
          <p:cNvPicPr>
            <a:picLocks noChangeAspect="1"/>
          </p:cNvPicPr>
          <p:nvPr/>
        </p:nvPicPr>
        <p:blipFill>
          <a:blip r:embed="rId3">
            <a:extLst>
              <a:ext uri="{28A0092B-C50C-407E-A947-70E740481C1C}">
                <a14:useLocalDpi xmlns:a14="http://schemas.microsoft.com/office/drawing/2010/main" val="0"/>
              </a:ext>
            </a:extLst>
          </a:blip>
          <a:srcRect t="19634"/>
          <a:stretch>
            <a:fillRect/>
          </a:stretch>
        </p:blipFill>
        <p:spPr>
          <a:xfrm>
            <a:off x="7813167" y="1105318"/>
            <a:ext cx="3857625" cy="5511521"/>
          </a:xfrm>
          <a:prstGeom prst="rect">
            <a:avLst/>
          </a:prstGeom>
        </p:spPr>
      </p:pic>
      <p:pic>
        <p:nvPicPr>
          <p:cNvPr id="7" name="Picture 6" descr="Two dolphins swimming in the water&#10;&#10;AI-generated content may be incorrect.">
            <a:extLst>
              <a:ext uri="{FF2B5EF4-FFF2-40B4-BE49-F238E27FC236}">
                <a16:creationId xmlns:a16="http://schemas.microsoft.com/office/drawing/2014/main" id="{A49F1137-2F1A-B4C3-0886-E5CB0FE1A56D}"/>
              </a:ext>
            </a:extLst>
          </p:cNvPr>
          <p:cNvPicPr>
            <a:picLocks noChangeAspect="1"/>
          </p:cNvPicPr>
          <p:nvPr/>
        </p:nvPicPr>
        <p:blipFill>
          <a:blip r:embed="rId4">
            <a:extLst>
              <a:ext uri="{28A0092B-C50C-407E-A947-70E740481C1C}">
                <a14:useLocalDpi xmlns:a14="http://schemas.microsoft.com/office/drawing/2010/main" val="0"/>
              </a:ext>
            </a:extLst>
          </a:blip>
          <a:srcRect t="32086" r="23157"/>
          <a:stretch>
            <a:fillRect/>
          </a:stretch>
        </p:blipFill>
        <p:spPr>
          <a:xfrm>
            <a:off x="515112" y="2159641"/>
            <a:ext cx="6589376" cy="4367805"/>
          </a:xfrm>
          <a:prstGeom prst="rect">
            <a:avLst/>
          </a:prstGeom>
        </p:spPr>
      </p:pic>
      <p:sp>
        <p:nvSpPr>
          <p:cNvPr id="10" name="TextBox 9">
            <a:extLst>
              <a:ext uri="{FF2B5EF4-FFF2-40B4-BE49-F238E27FC236}">
                <a16:creationId xmlns:a16="http://schemas.microsoft.com/office/drawing/2014/main" id="{6CF39EB9-2F9A-CCC3-0687-8B5DCF35F9A5}"/>
              </a:ext>
            </a:extLst>
          </p:cNvPr>
          <p:cNvSpPr txBox="1"/>
          <p:nvPr/>
        </p:nvSpPr>
        <p:spPr>
          <a:xfrm>
            <a:off x="0" y="6611774"/>
            <a:ext cx="3253339"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Bierstadt"/>
                <a:ea typeface="+mn-ea"/>
                <a:cs typeface="+mn-cs"/>
              </a:rPr>
              <a:t>Images by Shyane Masters </a:t>
            </a:r>
          </a:p>
        </p:txBody>
      </p:sp>
    </p:spTree>
    <p:extLst>
      <p:ext uri="{BB962C8B-B14F-4D97-AF65-F5344CB8AC3E}">
        <p14:creationId xmlns:p14="http://schemas.microsoft.com/office/powerpoint/2010/main" val="3271529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3992FA-576F-664E-E8BA-884EE711CD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E0913E-FFC0-907B-923C-E15733897E87}"/>
              </a:ext>
            </a:extLst>
          </p:cNvPr>
          <p:cNvSpPr>
            <a:spLocks noGrp="1"/>
          </p:cNvSpPr>
          <p:nvPr>
            <p:ph type="title"/>
          </p:nvPr>
        </p:nvSpPr>
        <p:spPr/>
        <p:txBody>
          <a:bodyPr/>
          <a:lstStyle/>
          <a:p>
            <a:r>
              <a:rPr lang="en-US" dirty="0"/>
              <a:t>We can’t tell! </a:t>
            </a:r>
          </a:p>
        </p:txBody>
      </p:sp>
      <p:pic>
        <p:nvPicPr>
          <p:cNvPr id="5" name="Picture 4" descr="A shark in a net&#10;&#10;AI-generated content may be incorrect.">
            <a:extLst>
              <a:ext uri="{FF2B5EF4-FFF2-40B4-BE49-F238E27FC236}">
                <a16:creationId xmlns:a16="http://schemas.microsoft.com/office/drawing/2014/main" id="{FB39524D-6FEE-36AD-526E-DBC43BFE6FB9}"/>
              </a:ext>
            </a:extLst>
          </p:cNvPr>
          <p:cNvPicPr>
            <a:picLocks noChangeAspect="1"/>
          </p:cNvPicPr>
          <p:nvPr/>
        </p:nvPicPr>
        <p:blipFill>
          <a:blip r:embed="rId3">
            <a:extLst>
              <a:ext uri="{28A0092B-C50C-407E-A947-70E740481C1C}">
                <a14:useLocalDpi xmlns:a14="http://schemas.microsoft.com/office/drawing/2010/main" val="0"/>
              </a:ext>
            </a:extLst>
          </a:blip>
          <a:srcRect t="19634"/>
          <a:stretch>
            <a:fillRect/>
          </a:stretch>
        </p:blipFill>
        <p:spPr>
          <a:xfrm>
            <a:off x="7813167" y="1105318"/>
            <a:ext cx="3857625" cy="5511521"/>
          </a:xfrm>
          <a:prstGeom prst="rect">
            <a:avLst/>
          </a:prstGeom>
        </p:spPr>
      </p:pic>
      <p:pic>
        <p:nvPicPr>
          <p:cNvPr id="7" name="Picture 6" descr="Two dolphins swimming in the water&#10;&#10;AI-generated content may be incorrect.">
            <a:extLst>
              <a:ext uri="{FF2B5EF4-FFF2-40B4-BE49-F238E27FC236}">
                <a16:creationId xmlns:a16="http://schemas.microsoft.com/office/drawing/2014/main" id="{B8A3B72D-1F52-981E-B892-2EA7D6CD2C42}"/>
              </a:ext>
            </a:extLst>
          </p:cNvPr>
          <p:cNvPicPr>
            <a:picLocks noChangeAspect="1"/>
          </p:cNvPicPr>
          <p:nvPr/>
        </p:nvPicPr>
        <p:blipFill>
          <a:blip r:embed="rId4">
            <a:extLst>
              <a:ext uri="{28A0092B-C50C-407E-A947-70E740481C1C}">
                <a14:useLocalDpi xmlns:a14="http://schemas.microsoft.com/office/drawing/2010/main" val="0"/>
              </a:ext>
            </a:extLst>
          </a:blip>
          <a:srcRect t="32086" r="23157"/>
          <a:stretch>
            <a:fillRect/>
          </a:stretch>
        </p:blipFill>
        <p:spPr>
          <a:xfrm>
            <a:off x="515112" y="2159641"/>
            <a:ext cx="6589376" cy="4367805"/>
          </a:xfrm>
          <a:prstGeom prst="rect">
            <a:avLst/>
          </a:prstGeom>
        </p:spPr>
      </p:pic>
      <p:sp>
        <p:nvSpPr>
          <p:cNvPr id="3" name="TextBox 2">
            <a:extLst>
              <a:ext uri="{FF2B5EF4-FFF2-40B4-BE49-F238E27FC236}">
                <a16:creationId xmlns:a16="http://schemas.microsoft.com/office/drawing/2014/main" id="{B2774CDC-7F08-221D-1C6E-8A96F951F1F0}"/>
              </a:ext>
            </a:extLst>
          </p:cNvPr>
          <p:cNvSpPr txBox="1"/>
          <p:nvPr/>
        </p:nvSpPr>
        <p:spPr>
          <a:xfrm>
            <a:off x="0" y="6611774"/>
            <a:ext cx="3253339"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Bierstadt"/>
                <a:ea typeface="+mn-ea"/>
                <a:cs typeface="+mn-cs"/>
              </a:rPr>
              <a:t>Images by Shyane Masters </a:t>
            </a:r>
          </a:p>
        </p:txBody>
      </p:sp>
    </p:spTree>
    <p:extLst>
      <p:ext uri="{BB962C8B-B14F-4D97-AF65-F5344CB8AC3E}">
        <p14:creationId xmlns:p14="http://schemas.microsoft.com/office/powerpoint/2010/main" val="6513629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71491-4B35-84FA-4F8B-C3F6500DCB6D}"/>
              </a:ext>
            </a:extLst>
          </p:cNvPr>
          <p:cNvSpPr>
            <a:spLocks noGrp="1"/>
          </p:cNvSpPr>
          <p:nvPr>
            <p:ph type="title"/>
          </p:nvPr>
        </p:nvSpPr>
        <p:spPr/>
        <p:txBody>
          <a:bodyPr/>
          <a:lstStyle/>
          <a:p>
            <a:r>
              <a:rPr lang="en-US" dirty="0"/>
              <a:t>How can we find out? Blood Samples! </a:t>
            </a:r>
          </a:p>
        </p:txBody>
      </p:sp>
      <p:sp>
        <p:nvSpPr>
          <p:cNvPr id="4" name="TextBox 3">
            <a:extLst>
              <a:ext uri="{FF2B5EF4-FFF2-40B4-BE49-F238E27FC236}">
                <a16:creationId xmlns:a16="http://schemas.microsoft.com/office/drawing/2014/main" id="{24985113-738E-67C0-8BF3-0025D5AE8601}"/>
              </a:ext>
            </a:extLst>
          </p:cNvPr>
          <p:cNvSpPr txBox="1"/>
          <p:nvPr/>
        </p:nvSpPr>
        <p:spPr>
          <a:xfrm>
            <a:off x="0" y="6611774"/>
            <a:ext cx="3253339"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Bierstadt"/>
                <a:ea typeface="+mn-ea"/>
                <a:cs typeface="+mn-cs"/>
              </a:rPr>
              <a:t>Images by Shyane Masters </a:t>
            </a:r>
          </a:p>
        </p:txBody>
      </p:sp>
      <p:pic>
        <p:nvPicPr>
          <p:cNvPr id="8" name="Picture 7" descr="A person measuring a fish&#10;&#10;AI-generated content may be incorrect.">
            <a:extLst>
              <a:ext uri="{FF2B5EF4-FFF2-40B4-BE49-F238E27FC236}">
                <a16:creationId xmlns:a16="http://schemas.microsoft.com/office/drawing/2014/main" id="{55A52DC0-4C2B-5D7D-8995-227FF4C896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79181" y="1709928"/>
            <a:ext cx="4108310" cy="4728990"/>
          </a:xfrm>
          <a:prstGeom prst="rect">
            <a:avLst/>
          </a:prstGeom>
        </p:spPr>
      </p:pic>
      <p:graphicFrame>
        <p:nvGraphicFramePr>
          <p:cNvPr id="11" name="TextBox 8">
            <a:extLst>
              <a:ext uri="{FF2B5EF4-FFF2-40B4-BE49-F238E27FC236}">
                <a16:creationId xmlns:a16="http://schemas.microsoft.com/office/drawing/2014/main" id="{01670987-50D6-2578-3337-B04B4984C99B}"/>
              </a:ext>
            </a:extLst>
          </p:cNvPr>
          <p:cNvGraphicFramePr/>
          <p:nvPr>
            <p:extLst>
              <p:ext uri="{D42A27DB-BD31-4B8C-83A1-F6EECF244321}">
                <p14:modId xmlns:p14="http://schemas.microsoft.com/office/powerpoint/2010/main" val="1539930770"/>
              </p:ext>
            </p:extLst>
          </p:nvPr>
        </p:nvGraphicFramePr>
        <p:xfrm>
          <a:off x="344129" y="2200588"/>
          <a:ext cx="6154994" cy="35119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815301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065D9BE-A58D-6E8A-D4A2-5056F3C5E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62B7E31-7AFE-BB4B-696A-9CF6EC5473E0}"/>
              </a:ext>
            </a:extLst>
          </p:cNvPr>
          <p:cNvSpPr>
            <a:spLocks noGrp="1"/>
          </p:cNvSpPr>
          <p:nvPr>
            <p:ph type="title"/>
          </p:nvPr>
        </p:nvSpPr>
        <p:spPr>
          <a:xfrm>
            <a:off x="5138928" y="978408"/>
            <a:ext cx="6537960" cy="1463040"/>
          </a:xfrm>
        </p:spPr>
        <p:txBody>
          <a:bodyPr>
            <a:normAutofit/>
          </a:bodyPr>
          <a:lstStyle/>
          <a:p>
            <a:r>
              <a:rPr lang="en-US" dirty="0"/>
              <a:t>Processing samples on the boat</a:t>
            </a:r>
          </a:p>
        </p:txBody>
      </p:sp>
      <p:sp>
        <p:nvSpPr>
          <p:cNvPr id="14" name="Freeform: Shape 13">
            <a:extLst>
              <a:ext uri="{FF2B5EF4-FFF2-40B4-BE49-F238E27FC236}">
                <a16:creationId xmlns:a16="http://schemas.microsoft.com/office/drawing/2014/main" id="{A745E793-BC99-8991-71CD-53FFBB6A8F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56260" cy="149279"/>
          </a:xfrm>
          <a:custGeom>
            <a:avLst/>
            <a:gdLst>
              <a:gd name="connsiteX0" fmla="*/ 0 w 11156260"/>
              <a:gd name="connsiteY0" fmla="*/ 0 h 149279"/>
              <a:gd name="connsiteX1" fmla="*/ 11156260 w 11156260"/>
              <a:gd name="connsiteY1" fmla="*/ 0 h 149279"/>
              <a:gd name="connsiteX2" fmla="*/ 11156260 w 11156260"/>
              <a:gd name="connsiteY2" fmla="*/ 149279 h 149279"/>
              <a:gd name="connsiteX3" fmla="*/ 0 w 11156260"/>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11156260" h="149279">
                <a:moveTo>
                  <a:pt x="0" y="0"/>
                </a:moveTo>
                <a:lnTo>
                  <a:pt x="11156260" y="0"/>
                </a:lnTo>
                <a:lnTo>
                  <a:pt x="11156260"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descr="A person sitting on a bench holding a pipette&#10;&#10;AI-generated content may be incorrect.">
            <a:extLst>
              <a:ext uri="{FF2B5EF4-FFF2-40B4-BE49-F238E27FC236}">
                <a16:creationId xmlns:a16="http://schemas.microsoft.com/office/drawing/2014/main" id="{BCEF696A-7E8E-3280-0BA0-4D506E1CB001}"/>
              </a:ext>
            </a:extLst>
          </p:cNvPr>
          <p:cNvPicPr>
            <a:picLocks noChangeAspect="1"/>
          </p:cNvPicPr>
          <p:nvPr/>
        </p:nvPicPr>
        <p:blipFill>
          <a:blip r:embed="rId2">
            <a:extLst>
              <a:ext uri="{28A0092B-C50C-407E-A947-70E740481C1C}">
                <a14:useLocalDpi xmlns:a14="http://schemas.microsoft.com/office/drawing/2010/main" val="0"/>
              </a:ext>
            </a:extLst>
          </a:blip>
          <a:srcRect r="891" b="3"/>
          <a:stretch>
            <a:fillRect/>
          </a:stretch>
        </p:blipFill>
        <p:spPr>
          <a:xfrm>
            <a:off x="517870" y="970928"/>
            <a:ext cx="3996980" cy="5377029"/>
          </a:xfrm>
          <a:prstGeom prst="rect">
            <a:avLst/>
          </a:prstGeom>
        </p:spPr>
      </p:pic>
      <p:graphicFrame>
        <p:nvGraphicFramePr>
          <p:cNvPr id="16" name="Content Placeholder 8">
            <a:extLst>
              <a:ext uri="{FF2B5EF4-FFF2-40B4-BE49-F238E27FC236}">
                <a16:creationId xmlns:a16="http://schemas.microsoft.com/office/drawing/2014/main" id="{1B0B84B2-3F84-EA03-AFEB-CA3DDEC52F40}"/>
              </a:ext>
            </a:extLst>
          </p:cNvPr>
          <p:cNvGraphicFramePr>
            <a:graphicFrameLocks noGrp="1"/>
          </p:cNvGraphicFramePr>
          <p:nvPr>
            <p:ph idx="1"/>
            <p:extLst>
              <p:ext uri="{D42A27DB-BD31-4B8C-83A1-F6EECF244321}">
                <p14:modId xmlns:p14="http://schemas.microsoft.com/office/powerpoint/2010/main" val="802440591"/>
              </p:ext>
            </p:extLst>
          </p:nvPr>
        </p:nvGraphicFramePr>
        <p:xfrm>
          <a:off x="5070279" y="1535149"/>
          <a:ext cx="6544824" cy="37879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49CCBEAE-D8BB-A63A-33C7-8EC6A76BDE06}"/>
              </a:ext>
            </a:extLst>
          </p:cNvPr>
          <p:cNvSpPr txBox="1"/>
          <p:nvPr/>
        </p:nvSpPr>
        <p:spPr>
          <a:xfrm>
            <a:off x="0" y="6611774"/>
            <a:ext cx="3253339"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Bierstadt"/>
                <a:ea typeface="+mn-ea"/>
                <a:cs typeface="+mn-cs"/>
              </a:rPr>
              <a:t>Images by Shyane Masters </a:t>
            </a:r>
          </a:p>
        </p:txBody>
      </p:sp>
      <p:sp>
        <p:nvSpPr>
          <p:cNvPr id="78" name="TextBox 77">
            <a:extLst>
              <a:ext uri="{FF2B5EF4-FFF2-40B4-BE49-F238E27FC236}">
                <a16:creationId xmlns:a16="http://schemas.microsoft.com/office/drawing/2014/main" id="{57A6CAC1-8000-3B42-DDBB-E0B8DBF8AB07}"/>
              </a:ext>
            </a:extLst>
          </p:cNvPr>
          <p:cNvSpPr txBox="1"/>
          <p:nvPr/>
        </p:nvSpPr>
        <p:spPr>
          <a:xfrm>
            <a:off x="5251621" y="4908378"/>
            <a:ext cx="606854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Sometime scien</a:t>
            </a:r>
            <a:r>
              <a:rPr lang="en-US"/>
              <a:t>ce looks like this! </a:t>
            </a:r>
          </a:p>
          <a:p>
            <a:pPr marL="742950" lvl="1" indent="-285750">
              <a:buFont typeface="Courier New"/>
              <a:buChar char="o"/>
            </a:pPr>
            <a:r>
              <a:rPr lang="en-US" dirty="0"/>
              <a:t>It is not always in a fancy while sterile </a:t>
            </a:r>
            <a:r>
              <a:rPr lang="en-US"/>
              <a:t>laboratory. </a:t>
            </a:r>
          </a:p>
          <a:p>
            <a:pPr marL="742950" lvl="1" indent="-285750">
              <a:buFont typeface="Courier New"/>
              <a:buChar char="o"/>
            </a:pPr>
            <a:r>
              <a:rPr lang="en-US" dirty="0"/>
              <a:t>This </a:t>
            </a:r>
            <a:r>
              <a:rPr lang="en-US" err="1"/>
              <a:t>scienc</a:t>
            </a:r>
            <a:r>
              <a:rPr lang="en-US"/>
              <a:t>e is happening on a small boat with all my </a:t>
            </a:r>
            <a:r>
              <a:rPr lang="en-US" dirty="0"/>
              <a:t>materials packed up in a storage </a:t>
            </a:r>
            <a:r>
              <a:rPr lang="en-US"/>
              <a:t>container,</a:t>
            </a:r>
            <a:r>
              <a:rPr lang="en-US" dirty="0"/>
              <a:t> and I process sample sitting on the floor. </a:t>
            </a:r>
          </a:p>
        </p:txBody>
      </p:sp>
    </p:spTree>
    <p:extLst>
      <p:ext uri="{BB962C8B-B14F-4D97-AF65-F5344CB8AC3E}">
        <p14:creationId xmlns:p14="http://schemas.microsoft.com/office/powerpoint/2010/main" val="3547704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E17AA97-89A7-45C1-B813-BFF6C23D7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F787CD-507F-D37D-802B-788F09B7B31B}"/>
              </a:ext>
            </a:extLst>
          </p:cNvPr>
          <p:cNvSpPr>
            <a:spLocks noGrp="1"/>
          </p:cNvSpPr>
          <p:nvPr>
            <p:ph type="title"/>
          </p:nvPr>
        </p:nvSpPr>
        <p:spPr>
          <a:xfrm>
            <a:off x="521208" y="978408"/>
            <a:ext cx="4032504" cy="3364992"/>
          </a:xfrm>
        </p:spPr>
        <p:txBody>
          <a:bodyPr>
            <a:normAutofit/>
          </a:bodyPr>
          <a:lstStyle/>
          <a:p>
            <a:r>
              <a:rPr lang="en-US"/>
              <a:t>Importance of Replication </a:t>
            </a:r>
          </a:p>
        </p:txBody>
      </p:sp>
      <p:sp>
        <p:nvSpPr>
          <p:cNvPr id="11" name="Rectangle 10">
            <a:extLst>
              <a:ext uri="{FF2B5EF4-FFF2-40B4-BE49-F238E27FC236}">
                <a16:creationId xmlns:a16="http://schemas.microsoft.com/office/drawing/2014/main" id="{33AC4FE1-D370-43A6-96C5-076716BB1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403250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A3D569D-D3A6-49CA-A483-291E95DACA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5776" y="611650"/>
            <a:ext cx="6620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DEAF849-1611-9F85-6D17-A1FCDB8A2373}"/>
              </a:ext>
            </a:extLst>
          </p:cNvPr>
          <p:cNvGraphicFramePr>
            <a:graphicFrameLocks noGrp="1"/>
          </p:cNvGraphicFramePr>
          <p:nvPr>
            <p:ph idx="1"/>
            <p:extLst>
              <p:ext uri="{D42A27DB-BD31-4B8C-83A1-F6EECF244321}">
                <p14:modId xmlns:p14="http://schemas.microsoft.com/office/powerpoint/2010/main" val="1151675541"/>
              </p:ext>
            </p:extLst>
          </p:nvPr>
        </p:nvGraphicFramePr>
        <p:xfrm>
          <a:off x="5065776" y="978408"/>
          <a:ext cx="6620256" cy="5376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2356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69EF1-C41B-A74A-D243-EF141820952C}"/>
              </a:ext>
            </a:extLst>
          </p:cNvPr>
          <p:cNvSpPr>
            <a:spLocks noGrp="1"/>
          </p:cNvSpPr>
          <p:nvPr>
            <p:ph type="title"/>
          </p:nvPr>
        </p:nvSpPr>
        <p:spPr/>
        <p:txBody>
          <a:bodyPr/>
          <a:lstStyle/>
          <a:p>
            <a:r>
              <a:rPr lang="en-US"/>
              <a:t>What are we looking at in the blood?</a:t>
            </a:r>
          </a:p>
        </p:txBody>
      </p:sp>
      <p:sp>
        <p:nvSpPr>
          <p:cNvPr id="3" name="Content Placeholder 2">
            <a:extLst>
              <a:ext uri="{FF2B5EF4-FFF2-40B4-BE49-F238E27FC236}">
                <a16:creationId xmlns:a16="http://schemas.microsoft.com/office/drawing/2014/main" id="{C5A9A75A-9428-29D5-A355-5241EFE004CA}"/>
              </a:ext>
            </a:extLst>
          </p:cNvPr>
          <p:cNvSpPr>
            <a:spLocks noGrp="1"/>
          </p:cNvSpPr>
          <p:nvPr>
            <p:ph idx="1"/>
          </p:nvPr>
        </p:nvSpPr>
        <p:spPr>
          <a:xfrm>
            <a:off x="521208" y="1768554"/>
            <a:ext cx="11155680" cy="4577382"/>
          </a:xfrm>
        </p:spPr>
        <p:txBody>
          <a:bodyPr vert="horz" lIns="91440" tIns="45720" rIns="91440" bIns="45720" rtlCol="0" anchor="t">
            <a:normAutofit fontScale="92500" lnSpcReduction="20000"/>
          </a:bodyPr>
          <a:lstStyle/>
          <a:p>
            <a:r>
              <a:rPr lang="en-US" b="1"/>
              <a:t>Biomarkers</a:t>
            </a:r>
          </a:p>
          <a:p>
            <a:pPr lvl="1">
              <a:buFont typeface="Courier New" panose="020B0604020202020204" pitchFamily="34" charset="0"/>
              <a:buChar char="o"/>
            </a:pPr>
            <a:r>
              <a:rPr lang="en-US"/>
              <a:t>Chemicals in the blood that can give us a "report card" on how an animal is doing internally </a:t>
            </a:r>
            <a:endParaRPr lang="en-US" dirty="0"/>
          </a:p>
          <a:p>
            <a:pPr lvl="2">
              <a:buFont typeface="Wingdings" panose="020B0604020202020204" pitchFamily="34" charset="0"/>
              <a:buChar char="§"/>
            </a:pPr>
            <a:r>
              <a:rPr lang="en-US" dirty="0"/>
              <a:t>We can look at their health with just a single blood sam</a:t>
            </a:r>
            <a:r>
              <a:rPr lang="en-US"/>
              <a:t>ple </a:t>
            </a:r>
            <a:endParaRPr lang="en-US" dirty="0"/>
          </a:p>
          <a:p>
            <a:r>
              <a:rPr lang="en-US"/>
              <a:t>Three important biomarkers:</a:t>
            </a:r>
          </a:p>
          <a:p>
            <a:pPr lvl="1">
              <a:buFont typeface="Courier New" panose="020B0604020202020204" pitchFamily="34" charset="0"/>
              <a:buChar char="o"/>
            </a:pPr>
            <a:r>
              <a:rPr lang="en-US"/>
              <a:t>Hemoglobin</a:t>
            </a:r>
            <a:r>
              <a:rPr lang="en-US">
                <a:ea typeface="+mn-lt"/>
                <a:cs typeface="+mn-lt"/>
              </a:rPr>
              <a:t> is a protein in red blood cells that carries oxygen.</a:t>
            </a:r>
            <a:endParaRPr lang="en-US"/>
          </a:p>
          <a:p>
            <a:pPr lvl="2">
              <a:buFont typeface="Wingdings" panose="020B0604020202020204" pitchFamily="34" charset="0"/>
              <a:buChar char="§"/>
            </a:pPr>
            <a:r>
              <a:rPr lang="en-US">
                <a:ea typeface="+mn-lt"/>
                <a:cs typeface="+mn-lt"/>
              </a:rPr>
              <a:t>If hemoglobin is </a:t>
            </a:r>
            <a:r>
              <a:rPr lang="en-US" b="1">
                <a:ea typeface="+mn-lt"/>
                <a:cs typeface="+mn-lt"/>
              </a:rPr>
              <a:t>high</a:t>
            </a:r>
            <a:r>
              <a:rPr lang="en-US">
                <a:ea typeface="+mn-lt"/>
                <a:cs typeface="+mn-lt"/>
              </a:rPr>
              <a:t>, the blood can carry more oxygen </a:t>
            </a:r>
            <a:endParaRPr lang="en-US"/>
          </a:p>
          <a:p>
            <a:pPr lvl="2">
              <a:buFont typeface="Wingdings" panose="020B0604020202020204" pitchFamily="34" charset="0"/>
              <a:buChar char="§"/>
            </a:pPr>
            <a:r>
              <a:rPr lang="en-US">
                <a:ea typeface="+mn-lt"/>
                <a:cs typeface="+mn-lt"/>
              </a:rPr>
              <a:t>If it’s </a:t>
            </a:r>
            <a:r>
              <a:rPr lang="en-US" b="1">
                <a:ea typeface="+mn-lt"/>
                <a:cs typeface="+mn-lt"/>
              </a:rPr>
              <a:t>low</a:t>
            </a:r>
            <a:r>
              <a:rPr lang="en-US">
                <a:ea typeface="+mn-lt"/>
                <a:cs typeface="+mn-lt"/>
              </a:rPr>
              <a:t>, the body might not be getting enough oxygen</a:t>
            </a:r>
            <a:endParaRPr lang="en-US"/>
          </a:p>
          <a:p>
            <a:pPr lvl="2">
              <a:buFont typeface="Wingdings" panose="020B0604020202020204" pitchFamily="34" charset="0"/>
              <a:buChar char="§"/>
            </a:pPr>
            <a:r>
              <a:rPr lang="en-US" dirty="0">
                <a:ea typeface="+mn-lt"/>
                <a:cs typeface="+mn-lt"/>
              </a:rPr>
              <a:t>Tells us how well an animal is can deliver oxygen </a:t>
            </a:r>
            <a:r>
              <a:rPr lang="en-US">
                <a:ea typeface="+mn-lt"/>
                <a:cs typeface="+mn-lt"/>
              </a:rPr>
              <a:t>throughout</a:t>
            </a:r>
            <a:r>
              <a:rPr lang="en-US" dirty="0">
                <a:ea typeface="+mn-lt"/>
                <a:cs typeface="+mn-lt"/>
              </a:rPr>
              <a:t> their body</a:t>
            </a:r>
          </a:p>
          <a:p>
            <a:pPr lvl="1">
              <a:buFont typeface="Courier New" panose="020B0604020202020204" pitchFamily="34" charset="0"/>
              <a:buChar char="o"/>
            </a:pPr>
            <a:r>
              <a:rPr lang="en-US">
                <a:ea typeface="+mn-lt"/>
                <a:cs typeface="+mn-lt"/>
              </a:rPr>
              <a:t>Hematocrit is the </a:t>
            </a:r>
            <a:r>
              <a:rPr lang="en-US" b="1">
                <a:ea typeface="+mn-lt"/>
                <a:cs typeface="+mn-lt"/>
              </a:rPr>
              <a:t>percentage of blood that is made up of red blood cells</a:t>
            </a:r>
            <a:r>
              <a:rPr lang="en-US">
                <a:ea typeface="+mn-lt"/>
                <a:cs typeface="+mn-lt"/>
              </a:rPr>
              <a:t>.</a:t>
            </a:r>
            <a:endParaRPr lang="en-US"/>
          </a:p>
          <a:p>
            <a:pPr lvl="2">
              <a:buFont typeface="Wingdings" panose="020B0604020202020204" pitchFamily="34" charset="0"/>
              <a:buChar char="§"/>
            </a:pPr>
            <a:r>
              <a:rPr lang="en-US">
                <a:ea typeface="+mn-lt"/>
                <a:cs typeface="+mn-lt"/>
              </a:rPr>
              <a:t>Higher hematocrit = more red blood cells </a:t>
            </a:r>
            <a:endParaRPr lang="en-US"/>
          </a:p>
          <a:p>
            <a:pPr lvl="2">
              <a:buFont typeface="Wingdings" panose="020B0604020202020204" pitchFamily="34" charset="0"/>
              <a:buChar char="§"/>
            </a:pPr>
            <a:r>
              <a:rPr lang="en-US">
                <a:ea typeface="+mn-lt"/>
                <a:cs typeface="+mn-lt"/>
              </a:rPr>
              <a:t>Lower hematocrit = fewer red blood cells</a:t>
            </a:r>
            <a:endParaRPr lang="en-US"/>
          </a:p>
          <a:p>
            <a:pPr lvl="2">
              <a:buFont typeface="Wingdings" panose="020B0604020202020204" pitchFamily="34" charset="0"/>
              <a:buChar char="§"/>
            </a:pPr>
            <a:r>
              <a:rPr lang="en-US" dirty="0">
                <a:ea typeface="+mn-lt"/>
                <a:cs typeface="+mn-lt"/>
              </a:rPr>
              <a:t>This tells us how much oxygen the body can </a:t>
            </a:r>
            <a:r>
              <a:rPr lang="en-US">
                <a:ea typeface="+mn-lt"/>
                <a:cs typeface="+mn-lt"/>
              </a:rPr>
              <a:t>hold, and how hydrated the body is</a:t>
            </a:r>
          </a:p>
          <a:p>
            <a:pPr lvl="1">
              <a:buFont typeface="Courier New" panose="020B0604020202020204" pitchFamily="34" charset="0"/>
              <a:buChar char="o"/>
            </a:pPr>
            <a:r>
              <a:rPr lang="en-US">
                <a:ea typeface="+mn-lt"/>
                <a:cs typeface="+mn-lt"/>
              </a:rPr>
              <a:t>Lactate is a chemical produced when the body makes energy </a:t>
            </a:r>
            <a:r>
              <a:rPr lang="en-US" b="1">
                <a:ea typeface="+mn-lt"/>
                <a:cs typeface="+mn-lt"/>
              </a:rPr>
              <a:t>without enough oxygen</a:t>
            </a:r>
            <a:r>
              <a:rPr lang="en-US">
                <a:ea typeface="+mn-lt"/>
                <a:cs typeface="+mn-lt"/>
              </a:rPr>
              <a:t> (like during intense exercise or stress).</a:t>
            </a:r>
            <a:endParaRPr lang="en-US"/>
          </a:p>
          <a:p>
            <a:pPr lvl="2">
              <a:buFont typeface="Wingdings" panose="020B0604020202020204" pitchFamily="34" charset="0"/>
              <a:buChar char="§"/>
            </a:pPr>
            <a:r>
              <a:rPr lang="en-US" dirty="0">
                <a:ea typeface="+mn-lt"/>
                <a:cs typeface="+mn-lt"/>
              </a:rPr>
              <a:t>High lactate = the body is under stress or working really hard </a:t>
            </a:r>
            <a:endParaRPr lang="en-US"/>
          </a:p>
          <a:p>
            <a:pPr lvl="2">
              <a:buFont typeface="Wingdings" panose="020B0604020202020204" pitchFamily="34" charset="0"/>
              <a:buChar char="§"/>
            </a:pPr>
            <a:r>
              <a:rPr lang="en-US">
                <a:ea typeface="+mn-lt"/>
                <a:cs typeface="+mn-lt"/>
              </a:rPr>
              <a:t>Low lactate = normal, relaxed conditions</a:t>
            </a:r>
            <a:endParaRPr lang="en-US"/>
          </a:p>
          <a:p>
            <a:pPr lvl="2">
              <a:buFont typeface="Wingdings" panose="020B0604020202020204" pitchFamily="34" charset="0"/>
              <a:buChar char="§"/>
            </a:pPr>
            <a:r>
              <a:rPr lang="en-US" dirty="0"/>
              <a:t>This is the same as the lactate in humans when you exercise really hard and muscle start to burn, the burning sensation is the lactate. This can tell us how hard a body is working and if the body is stressed. </a:t>
            </a:r>
          </a:p>
        </p:txBody>
      </p:sp>
    </p:spTree>
    <p:extLst>
      <p:ext uri="{BB962C8B-B14F-4D97-AF65-F5344CB8AC3E}">
        <p14:creationId xmlns:p14="http://schemas.microsoft.com/office/powerpoint/2010/main" val="15246075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F6E80-3911-521E-F71B-9491B238718F}"/>
              </a:ext>
            </a:extLst>
          </p:cNvPr>
          <p:cNvSpPr>
            <a:spLocks noGrp="1"/>
          </p:cNvSpPr>
          <p:nvPr>
            <p:ph type="title"/>
          </p:nvPr>
        </p:nvSpPr>
        <p:spPr>
          <a:xfrm>
            <a:off x="431965" y="676354"/>
            <a:ext cx="11155680" cy="1463040"/>
          </a:xfrm>
        </p:spPr>
        <p:txBody>
          <a:bodyPr/>
          <a:lstStyle/>
          <a:p>
            <a:r>
              <a:rPr lang="en-US"/>
              <a:t>Importance of </a:t>
            </a:r>
            <a:br>
              <a:rPr lang="en-US" dirty="0"/>
            </a:br>
            <a:r>
              <a:rPr lang="en-US"/>
              <a:t>Collaborative</a:t>
            </a:r>
            <a:r>
              <a:rPr lang="en-US" dirty="0"/>
              <a:t> Science </a:t>
            </a:r>
          </a:p>
        </p:txBody>
      </p:sp>
      <p:sp>
        <p:nvSpPr>
          <p:cNvPr id="3" name="Content Placeholder 2">
            <a:extLst>
              <a:ext uri="{FF2B5EF4-FFF2-40B4-BE49-F238E27FC236}">
                <a16:creationId xmlns:a16="http://schemas.microsoft.com/office/drawing/2014/main" id="{31BF3CC6-D1DB-8C74-DF89-623E051DA59D}"/>
              </a:ext>
            </a:extLst>
          </p:cNvPr>
          <p:cNvSpPr>
            <a:spLocks noGrp="1"/>
          </p:cNvSpPr>
          <p:nvPr>
            <p:ph idx="1"/>
          </p:nvPr>
        </p:nvSpPr>
        <p:spPr>
          <a:xfrm>
            <a:off x="287803" y="2070608"/>
            <a:ext cx="6480707" cy="4659760"/>
          </a:xfrm>
        </p:spPr>
        <p:txBody>
          <a:bodyPr vert="horz" lIns="91440" tIns="45720" rIns="91440" bIns="45720" rtlCol="0" anchor="t">
            <a:normAutofit lnSpcReduction="10000"/>
          </a:bodyPr>
          <a:lstStyle/>
          <a:p>
            <a:r>
              <a:rPr lang="en-US"/>
              <a:t>There are 22 people in the shark lab!!</a:t>
            </a:r>
          </a:p>
          <a:p>
            <a:pPr lvl="1">
              <a:buFont typeface="Courier New" panose="020B0604020202020204" pitchFamily="34" charset="0"/>
              <a:buChar char="o"/>
            </a:pPr>
            <a:r>
              <a:rPr lang="en-US" dirty="0"/>
              <a:t>A typical lab has about 5 people, so we have a very large team. </a:t>
            </a:r>
            <a:endParaRPr lang="en-US"/>
          </a:p>
          <a:p>
            <a:pPr lvl="1">
              <a:buFont typeface="Courier New" panose="020B0604020202020204" pitchFamily="34" charset="0"/>
              <a:buChar char="o"/>
            </a:pPr>
            <a:r>
              <a:rPr lang="en-US" dirty="0"/>
              <a:t>A large team is needed to do shark research because there is a lot that goes into catching the sharks, sampling their </a:t>
            </a:r>
            <a:r>
              <a:rPr lang="en-US"/>
              <a:t>blood, tagging them, recorded data, and analyzing data. </a:t>
            </a:r>
          </a:p>
          <a:p>
            <a:pPr lvl="1">
              <a:buFont typeface="Courier New" panose="020B0604020202020204" pitchFamily="34" charset="0"/>
              <a:buChar char="o"/>
            </a:pPr>
            <a:r>
              <a:rPr lang="en-US" dirty="0"/>
              <a:t>Teamwork is super </a:t>
            </a:r>
            <a:r>
              <a:rPr lang="en-US"/>
              <a:t>important;</a:t>
            </a:r>
            <a:r>
              <a:rPr lang="en-US" dirty="0"/>
              <a:t> I could not do my research without my team because:</a:t>
            </a:r>
            <a:endParaRPr lang="en-US"/>
          </a:p>
          <a:p>
            <a:pPr lvl="2">
              <a:buFont typeface="Wingdings" panose="020B0604020202020204" pitchFamily="34" charset="0"/>
              <a:buChar char="§"/>
            </a:pPr>
            <a:r>
              <a:rPr lang="en-US" dirty="0"/>
              <a:t>I can’t drive a boat! Someone needs to drive the boat!</a:t>
            </a:r>
          </a:p>
          <a:p>
            <a:pPr lvl="2">
              <a:buFont typeface="Wingdings" panose="020B0604020202020204" pitchFamily="34" charset="0"/>
              <a:buChar char="§"/>
            </a:pPr>
            <a:r>
              <a:rPr lang="en-US"/>
              <a:t>It take at least 5 people to put out hooks, lines, and bait into the water! </a:t>
            </a:r>
          </a:p>
          <a:p>
            <a:pPr lvl="2">
              <a:buFont typeface="Wingdings" panose="020B0604020202020204" pitchFamily="34" charset="0"/>
              <a:buChar char="§"/>
            </a:pPr>
            <a:r>
              <a:rPr lang="en-US"/>
              <a:t>It takes 2-4 people to hold a shark, measure, weigh, and tag them! </a:t>
            </a:r>
          </a:p>
          <a:p>
            <a:pPr lvl="2">
              <a:buFont typeface="Wingdings" panose="020B0604020202020204" pitchFamily="34" charset="0"/>
              <a:buChar char="§"/>
            </a:pPr>
            <a:r>
              <a:rPr lang="en-US"/>
              <a:t>It takes 2 people to make the replicate blood samples before we get to the next station to catch more sharks!</a:t>
            </a:r>
          </a:p>
          <a:p>
            <a:pPr lvl="2">
              <a:buFont typeface="Wingdings" panose="020B0604020202020204" pitchFamily="34" charset="0"/>
              <a:buChar char="§"/>
            </a:pPr>
            <a:r>
              <a:rPr lang="en-US"/>
              <a:t>It takes more than 5 people to analyze all the data! </a:t>
            </a:r>
          </a:p>
          <a:p>
            <a:pPr lvl="2">
              <a:buFont typeface="Wingdings" panose="020B0604020202020204" pitchFamily="34" charset="0"/>
              <a:buChar char="§"/>
            </a:pPr>
            <a:r>
              <a:rPr lang="en-US" dirty="0"/>
              <a:t>It takes a lot more people in between each step to make sure than </a:t>
            </a:r>
            <a:r>
              <a:rPr lang="en-US"/>
              <a:t>everything moves swiftly and, most importantly, safely. </a:t>
            </a:r>
          </a:p>
          <a:p>
            <a:pPr lvl="2">
              <a:buFont typeface="Wingdings" panose="020B0604020202020204" pitchFamily="34" charset="0"/>
              <a:buChar char="§"/>
            </a:pPr>
            <a:endParaRPr lang="en-US"/>
          </a:p>
        </p:txBody>
      </p:sp>
      <p:pic>
        <p:nvPicPr>
          <p:cNvPr id="4" name="Picture 3" descr="A group of people in life jackets and gloves holding a fish&#10;&#10;AI-generated content may be incorrect.">
            <a:extLst>
              <a:ext uri="{FF2B5EF4-FFF2-40B4-BE49-F238E27FC236}">
                <a16:creationId xmlns:a16="http://schemas.microsoft.com/office/drawing/2014/main" id="{75ECADF4-280D-8419-ACE2-B3EB10603E85}"/>
              </a:ext>
            </a:extLst>
          </p:cNvPr>
          <p:cNvPicPr>
            <a:picLocks noChangeAspect="1"/>
          </p:cNvPicPr>
          <p:nvPr/>
        </p:nvPicPr>
        <p:blipFill>
          <a:blip r:embed="rId2"/>
          <a:stretch>
            <a:fillRect/>
          </a:stretch>
        </p:blipFill>
        <p:spPr>
          <a:xfrm>
            <a:off x="7411374" y="878702"/>
            <a:ext cx="4014437" cy="5299677"/>
          </a:xfrm>
          <a:prstGeom prst="rect">
            <a:avLst/>
          </a:prstGeom>
        </p:spPr>
      </p:pic>
      <p:sp>
        <p:nvSpPr>
          <p:cNvPr id="5" name="TextBox 4">
            <a:extLst>
              <a:ext uri="{FF2B5EF4-FFF2-40B4-BE49-F238E27FC236}">
                <a16:creationId xmlns:a16="http://schemas.microsoft.com/office/drawing/2014/main" id="{F91500A5-9C3B-BAFF-2EBA-3438F32B74D6}"/>
              </a:ext>
            </a:extLst>
          </p:cNvPr>
          <p:cNvSpPr txBox="1"/>
          <p:nvPr/>
        </p:nvSpPr>
        <p:spPr>
          <a:xfrm>
            <a:off x="10063891" y="6178378"/>
            <a:ext cx="1613243" cy="2308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a:t>Image by Shyane Masters</a:t>
            </a:r>
          </a:p>
        </p:txBody>
      </p:sp>
    </p:spTree>
    <p:extLst>
      <p:ext uri="{BB962C8B-B14F-4D97-AF65-F5344CB8AC3E}">
        <p14:creationId xmlns:p14="http://schemas.microsoft.com/office/powerpoint/2010/main" val="4087369603"/>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4514c420fc546aa36817a2900b89c09f">
  <xsd:schema xmlns:xsd="http://www.w3.org/2001/XMLSchema" xmlns:xs="http://www.w3.org/2001/XMLSchema" xmlns:p="http://schemas.microsoft.com/office/2006/metadata/properties" xmlns:ns2="377ea6c5-c720-40d1-b137-1b67931e9f50" targetNamespace="http://schemas.microsoft.com/office/2006/metadata/properties" ma:root="true" ma:fieldsID="e2e0421bfb8976e98a5a24e7b91e219c"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12869A6-351F-46AB-B18F-34AD759B2F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0B29DDD-5ACB-4921-BCF6-9205C464B00F}">
  <ds:schemaRefs>
    <ds:schemaRef ds:uri="http://schemas.microsoft.com/sharepoint/v3/contenttype/forms"/>
  </ds:schemaRefs>
</ds:datastoreItem>
</file>

<file path=customXml/itemProps3.xml><?xml version="1.0" encoding="utf-8"?>
<ds:datastoreItem xmlns:ds="http://schemas.openxmlformats.org/officeDocument/2006/customXml" ds:itemID="{BC9BB381-F200-4FAD-8D0A-1BD9511EB03F}">
  <ds:schemaRefs>
    <ds:schemaRef ds:uri="http://schemas.microsoft.com/office/2006/metadata/properties"/>
    <ds:schemaRef ds:uri="http://schemas.microsoft.com/office/infopath/2007/PartnerControls"/>
    <ds:schemaRef ds:uri="377ea6c5-c720-40d1-b137-1b67931e9f50"/>
  </ds:schemaRefs>
</ds:datastoreItem>
</file>

<file path=docProps/app.xml><?xml version="1.0" encoding="utf-8"?>
<Properties xmlns="http://schemas.openxmlformats.org/officeDocument/2006/extended-properties" xmlns:vt="http://schemas.openxmlformats.org/officeDocument/2006/docPropsVTypes">
  <TotalTime>43</TotalTime>
  <Words>360</Words>
  <Application>Microsoft Office PowerPoint</Application>
  <PresentationFormat>Widescreen</PresentationFormat>
  <Paragraphs>35</Paragraphs>
  <Slides>14</Slides>
  <Notes>6</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GestaltVTI</vt:lpstr>
      <vt:lpstr>Quantifying Stress: Using Blood Biomarkers to Study Sharks </vt:lpstr>
      <vt:lpstr>Meet the Scientist </vt:lpstr>
      <vt:lpstr>Vocabulary </vt:lpstr>
      <vt:lpstr>Chesapeake Bay</vt:lpstr>
      <vt:lpstr>Climate Change in Chesapeake Bay</vt:lpstr>
      <vt:lpstr>Climate Change and Fishes in Chesapeake Bay </vt:lpstr>
      <vt:lpstr>What is stress?</vt:lpstr>
      <vt:lpstr>Are they stressed? </vt:lpstr>
      <vt:lpstr>We can’t tell! </vt:lpstr>
      <vt:lpstr>How can we find out? Blood Samples! </vt:lpstr>
      <vt:lpstr>Processing samples on the boat</vt:lpstr>
      <vt:lpstr>Importance of Replication </vt:lpstr>
      <vt:lpstr>What are we looking at in the blood?</vt:lpstr>
      <vt:lpstr>Importance of  Collaborative Science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Shyane Masters</dc:creator>
  <cp:lastModifiedBy>Shyane Masters</cp:lastModifiedBy>
  <cp:revision>362</cp:revision>
  <dcterms:created xsi:type="dcterms:W3CDTF">2025-12-18T14:02:58Z</dcterms:created>
  <dcterms:modified xsi:type="dcterms:W3CDTF">2026-03-25T16:55:21Z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