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modernComment_103_4EB2A3AC.xml" ContentType="application/vnd.ms-powerpoint.comment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5" r:id="rId4"/>
  </p:sldMasterIdLst>
  <p:notesMasterIdLst>
    <p:notesMasterId r:id="rId30"/>
  </p:notesMasterIdLst>
  <p:sldIdLst>
    <p:sldId id="256" r:id="rId5"/>
    <p:sldId id="257" r:id="rId6"/>
    <p:sldId id="258" r:id="rId7"/>
    <p:sldId id="273" r:id="rId8"/>
    <p:sldId id="259" r:id="rId9"/>
    <p:sldId id="260" r:id="rId10"/>
    <p:sldId id="265" r:id="rId11"/>
    <p:sldId id="268" r:id="rId12"/>
    <p:sldId id="266" r:id="rId13"/>
    <p:sldId id="269" r:id="rId14"/>
    <p:sldId id="271" r:id="rId15"/>
    <p:sldId id="270" r:id="rId16"/>
    <p:sldId id="274" r:id="rId17"/>
    <p:sldId id="285" r:id="rId18"/>
    <p:sldId id="272" r:id="rId19"/>
    <p:sldId id="275" r:id="rId20"/>
    <p:sldId id="278" r:id="rId21"/>
    <p:sldId id="279" r:id="rId22"/>
    <p:sldId id="280" r:id="rId23"/>
    <p:sldId id="281" r:id="rId24"/>
    <p:sldId id="282" r:id="rId25"/>
    <p:sldId id="283" r:id="rId26"/>
    <p:sldId id="284" r:id="rId27"/>
    <p:sldId id="277" r:id="rId28"/>
    <p:sldId id="28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191B22E-61C4-3F81-BDD9-DE73820D56F0}" name="Sarah M. Nuss" initials="SN" userId="S::mcguire@vims.edu::6362feb4-c260-471f-9ea9-6f07d8b52f09"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5E2A"/>
    <a:srgbClr val="DAE9F7"/>
    <a:srgbClr val="FFFFFF"/>
    <a:srgbClr val="E1F5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1FA312-2806-0F26-1A52-10291CE05C4D}" v="2" dt="2026-03-29T22:33:32.6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8" d="100"/>
          <a:sy n="98" d="100"/>
        </p:scale>
        <p:origin x="91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37"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yn Dudrick" userId="S::rdudrick@vims.edu::364c20b4-869b-4cc1-b8a8-0d36fbaf8e68" providerId="AD" clId="Web-{D4B768BD-BBA8-537D-F66D-7B2FAB8D5224}"/>
    <pc:docChg chg="modSld">
      <pc:chgData name="Robyn Dudrick" userId="S::rdudrick@vims.edu::364c20b4-869b-4cc1-b8a8-0d36fbaf8e68" providerId="AD" clId="Web-{D4B768BD-BBA8-537D-F66D-7B2FAB8D5224}" dt="2026-03-17T18:19:31.127" v="142" actId="20577"/>
      <pc:docMkLst>
        <pc:docMk/>
      </pc:docMkLst>
      <pc:sldChg chg="modSp">
        <pc:chgData name="Robyn Dudrick" userId="S::rdudrick@vims.edu::364c20b4-869b-4cc1-b8a8-0d36fbaf8e68" providerId="AD" clId="Web-{D4B768BD-BBA8-537D-F66D-7B2FAB8D5224}" dt="2026-03-17T18:02:40.198" v="4" actId="14100"/>
        <pc:sldMkLst>
          <pc:docMk/>
          <pc:sldMk cId="1525819364" sldId="257"/>
        </pc:sldMkLst>
        <pc:spChg chg="mod">
          <ac:chgData name="Robyn Dudrick" userId="S::rdudrick@vims.edu::364c20b4-869b-4cc1-b8a8-0d36fbaf8e68" providerId="AD" clId="Web-{D4B768BD-BBA8-537D-F66D-7B2FAB8D5224}" dt="2026-03-17T18:02:40.198" v="4" actId="14100"/>
          <ac:spMkLst>
            <pc:docMk/>
            <pc:sldMk cId="1525819364" sldId="257"/>
            <ac:spMk id="3" creationId="{021DAF98-1765-1BBB-D8D2-E8B3EDE0EB4A}"/>
          </ac:spMkLst>
        </pc:spChg>
      </pc:sldChg>
      <pc:sldChg chg="modSp">
        <pc:chgData name="Robyn Dudrick" userId="S::rdudrick@vims.edu::364c20b4-869b-4cc1-b8a8-0d36fbaf8e68" providerId="AD" clId="Web-{D4B768BD-BBA8-537D-F66D-7B2FAB8D5224}" dt="2026-03-17T18:15:54.897" v="134" actId="20577"/>
        <pc:sldMkLst>
          <pc:docMk/>
          <pc:sldMk cId="92981598" sldId="258"/>
        </pc:sldMkLst>
        <pc:spChg chg="mod">
          <ac:chgData name="Robyn Dudrick" userId="S::rdudrick@vims.edu::364c20b4-869b-4cc1-b8a8-0d36fbaf8e68" providerId="AD" clId="Web-{D4B768BD-BBA8-537D-F66D-7B2FAB8D5224}" dt="2026-03-17T18:15:54.897" v="134" actId="20577"/>
          <ac:spMkLst>
            <pc:docMk/>
            <pc:sldMk cId="92981598" sldId="258"/>
            <ac:spMk id="21" creationId="{4BEB21F5-7934-2C18-202C-85671236ABF2}"/>
          </ac:spMkLst>
        </pc:spChg>
      </pc:sldChg>
      <pc:sldChg chg="modSp">
        <pc:chgData name="Robyn Dudrick" userId="S::rdudrick@vims.edu::364c20b4-869b-4cc1-b8a8-0d36fbaf8e68" providerId="AD" clId="Web-{D4B768BD-BBA8-537D-F66D-7B2FAB8D5224}" dt="2026-03-17T18:03:26.635" v="13"/>
        <pc:sldMkLst>
          <pc:docMk/>
          <pc:sldMk cId="1320330156" sldId="259"/>
        </pc:sldMkLst>
        <pc:spChg chg="mod">
          <ac:chgData name="Robyn Dudrick" userId="S::rdudrick@vims.edu::364c20b4-869b-4cc1-b8a8-0d36fbaf8e68" providerId="AD" clId="Web-{D4B768BD-BBA8-537D-F66D-7B2FAB8D5224}" dt="2026-03-17T18:03:26.635" v="13"/>
          <ac:spMkLst>
            <pc:docMk/>
            <pc:sldMk cId="1320330156" sldId="259"/>
            <ac:spMk id="3" creationId="{21404AC7-630A-4324-A283-BE8493DB5DC9}"/>
          </ac:spMkLst>
        </pc:spChg>
      </pc:sldChg>
      <pc:sldChg chg="modSp">
        <pc:chgData name="Robyn Dudrick" userId="S::rdudrick@vims.edu::364c20b4-869b-4cc1-b8a8-0d36fbaf8e68" providerId="AD" clId="Web-{D4B768BD-BBA8-537D-F66D-7B2FAB8D5224}" dt="2026-03-17T18:03:48.353" v="14"/>
        <pc:sldMkLst>
          <pc:docMk/>
          <pc:sldMk cId="4279748673" sldId="260"/>
        </pc:sldMkLst>
        <pc:spChg chg="mod">
          <ac:chgData name="Robyn Dudrick" userId="S::rdudrick@vims.edu::364c20b4-869b-4cc1-b8a8-0d36fbaf8e68" providerId="AD" clId="Web-{D4B768BD-BBA8-537D-F66D-7B2FAB8D5224}" dt="2026-03-17T18:03:48.353" v="14"/>
          <ac:spMkLst>
            <pc:docMk/>
            <pc:sldMk cId="4279748673" sldId="260"/>
            <ac:spMk id="10" creationId="{DF13626C-3AC1-80CD-EAF6-ED97A0445C30}"/>
          </ac:spMkLst>
        </pc:spChg>
      </pc:sldChg>
      <pc:sldChg chg="modSp">
        <pc:chgData name="Robyn Dudrick" userId="S::rdudrick@vims.edu::364c20b4-869b-4cc1-b8a8-0d36fbaf8e68" providerId="AD" clId="Web-{D4B768BD-BBA8-537D-F66D-7B2FAB8D5224}" dt="2026-03-17T18:03:55.822" v="15"/>
        <pc:sldMkLst>
          <pc:docMk/>
          <pc:sldMk cId="3098147096" sldId="265"/>
        </pc:sldMkLst>
        <pc:spChg chg="mod">
          <ac:chgData name="Robyn Dudrick" userId="S::rdudrick@vims.edu::364c20b4-869b-4cc1-b8a8-0d36fbaf8e68" providerId="AD" clId="Web-{D4B768BD-BBA8-537D-F66D-7B2FAB8D5224}" dt="2026-03-17T18:03:55.822" v="15"/>
          <ac:spMkLst>
            <pc:docMk/>
            <pc:sldMk cId="3098147096" sldId="265"/>
            <ac:spMk id="3" creationId="{2939EAA6-FC1B-7697-4142-EFD61043ABDE}"/>
          </ac:spMkLst>
        </pc:spChg>
      </pc:sldChg>
      <pc:sldChg chg="modSp">
        <pc:chgData name="Robyn Dudrick" userId="S::rdudrick@vims.edu::364c20b4-869b-4cc1-b8a8-0d36fbaf8e68" providerId="AD" clId="Web-{D4B768BD-BBA8-537D-F66D-7B2FAB8D5224}" dt="2026-03-17T18:04:56.321" v="33" actId="1076"/>
        <pc:sldMkLst>
          <pc:docMk/>
          <pc:sldMk cId="3131544095" sldId="266"/>
        </pc:sldMkLst>
        <pc:spChg chg="mod">
          <ac:chgData name="Robyn Dudrick" userId="S::rdudrick@vims.edu::364c20b4-869b-4cc1-b8a8-0d36fbaf8e68" providerId="AD" clId="Web-{D4B768BD-BBA8-537D-F66D-7B2FAB8D5224}" dt="2026-03-17T18:04:26.462" v="21"/>
          <ac:spMkLst>
            <pc:docMk/>
            <pc:sldMk cId="3131544095" sldId="266"/>
            <ac:spMk id="8" creationId="{3305D86A-847C-B143-35A5-49F1D0444DB3}"/>
          </ac:spMkLst>
        </pc:spChg>
        <pc:spChg chg="mod">
          <ac:chgData name="Robyn Dudrick" userId="S::rdudrick@vims.edu::364c20b4-869b-4cc1-b8a8-0d36fbaf8e68" providerId="AD" clId="Web-{D4B768BD-BBA8-537D-F66D-7B2FAB8D5224}" dt="2026-03-17T18:04:31.462" v="22"/>
          <ac:spMkLst>
            <pc:docMk/>
            <pc:sldMk cId="3131544095" sldId="266"/>
            <ac:spMk id="10" creationId="{1753F304-C20A-4C81-68CD-B9156C6BA397}"/>
          </ac:spMkLst>
        </pc:spChg>
        <pc:picChg chg="mod">
          <ac:chgData name="Robyn Dudrick" userId="S::rdudrick@vims.edu::364c20b4-869b-4cc1-b8a8-0d36fbaf8e68" providerId="AD" clId="Web-{D4B768BD-BBA8-537D-F66D-7B2FAB8D5224}" dt="2026-03-17T18:04:51.884" v="31" actId="1076"/>
          <ac:picMkLst>
            <pc:docMk/>
            <pc:sldMk cId="3131544095" sldId="266"/>
            <ac:picMk id="7" creationId="{7206A1B1-1734-27E3-6EBD-15738B9E65AE}"/>
          </ac:picMkLst>
        </pc:picChg>
        <pc:picChg chg="mod">
          <ac:chgData name="Robyn Dudrick" userId="S::rdudrick@vims.edu::364c20b4-869b-4cc1-b8a8-0d36fbaf8e68" providerId="AD" clId="Web-{D4B768BD-BBA8-537D-F66D-7B2FAB8D5224}" dt="2026-03-17T18:04:54.556" v="32" actId="1076"/>
          <ac:picMkLst>
            <pc:docMk/>
            <pc:sldMk cId="3131544095" sldId="266"/>
            <ac:picMk id="11" creationId="{1244119A-4A15-CCDD-D4F9-6AF3EE5A1ADD}"/>
          </ac:picMkLst>
        </pc:picChg>
        <pc:picChg chg="mod">
          <ac:chgData name="Robyn Dudrick" userId="S::rdudrick@vims.edu::364c20b4-869b-4cc1-b8a8-0d36fbaf8e68" providerId="AD" clId="Web-{D4B768BD-BBA8-537D-F66D-7B2FAB8D5224}" dt="2026-03-17T18:04:56.321" v="33" actId="1076"/>
          <ac:picMkLst>
            <pc:docMk/>
            <pc:sldMk cId="3131544095" sldId="266"/>
            <ac:picMk id="14" creationId="{93330883-31BE-AE51-0EFA-C5E314F9C9EC}"/>
          </ac:picMkLst>
        </pc:picChg>
        <pc:picChg chg="mod">
          <ac:chgData name="Robyn Dudrick" userId="S::rdudrick@vims.edu::364c20b4-869b-4cc1-b8a8-0d36fbaf8e68" providerId="AD" clId="Web-{D4B768BD-BBA8-537D-F66D-7B2FAB8D5224}" dt="2026-03-17T18:04:47.571" v="29" actId="1076"/>
          <ac:picMkLst>
            <pc:docMk/>
            <pc:sldMk cId="3131544095" sldId="266"/>
            <ac:picMk id="16" creationId="{2E146788-95CB-FDD6-3CB5-BAD366A2F65E}"/>
          </ac:picMkLst>
        </pc:picChg>
        <pc:picChg chg="mod">
          <ac:chgData name="Robyn Dudrick" userId="S::rdudrick@vims.edu::364c20b4-869b-4cc1-b8a8-0d36fbaf8e68" providerId="AD" clId="Web-{D4B768BD-BBA8-537D-F66D-7B2FAB8D5224}" dt="2026-03-17T18:04:49.774" v="30" actId="1076"/>
          <ac:picMkLst>
            <pc:docMk/>
            <pc:sldMk cId="3131544095" sldId="266"/>
            <ac:picMk id="24" creationId="{668B1110-8CDA-9D36-0B46-27BF55A363C1}"/>
          </ac:picMkLst>
        </pc:picChg>
        <pc:picChg chg="mod">
          <ac:chgData name="Robyn Dudrick" userId="S::rdudrick@vims.edu::364c20b4-869b-4cc1-b8a8-0d36fbaf8e68" providerId="AD" clId="Web-{D4B768BD-BBA8-537D-F66D-7B2FAB8D5224}" dt="2026-03-17T18:04:46.181" v="28" actId="1076"/>
          <ac:picMkLst>
            <pc:docMk/>
            <pc:sldMk cId="3131544095" sldId="266"/>
            <ac:picMk id="28" creationId="{48CB3C75-79C0-0299-5290-F057E1DF0C8C}"/>
          </ac:picMkLst>
        </pc:picChg>
        <pc:picChg chg="mod">
          <ac:chgData name="Robyn Dudrick" userId="S::rdudrick@vims.edu::364c20b4-869b-4cc1-b8a8-0d36fbaf8e68" providerId="AD" clId="Web-{D4B768BD-BBA8-537D-F66D-7B2FAB8D5224}" dt="2026-03-17T18:04:44.712" v="27" actId="1076"/>
          <ac:picMkLst>
            <pc:docMk/>
            <pc:sldMk cId="3131544095" sldId="266"/>
            <ac:picMk id="35" creationId="{889D5827-DBBD-0723-8E25-9EEB032D5C37}"/>
          </ac:picMkLst>
        </pc:picChg>
      </pc:sldChg>
      <pc:sldChg chg="modSp">
        <pc:chgData name="Robyn Dudrick" userId="S::rdudrick@vims.edu::364c20b4-869b-4cc1-b8a8-0d36fbaf8e68" providerId="AD" clId="Web-{D4B768BD-BBA8-537D-F66D-7B2FAB8D5224}" dt="2026-03-17T18:04:18.134" v="20" actId="1076"/>
        <pc:sldMkLst>
          <pc:docMk/>
          <pc:sldMk cId="3447771006" sldId="268"/>
        </pc:sldMkLst>
        <pc:spChg chg="mod">
          <ac:chgData name="Robyn Dudrick" userId="S::rdudrick@vims.edu::364c20b4-869b-4cc1-b8a8-0d36fbaf8e68" providerId="AD" clId="Web-{D4B768BD-BBA8-537D-F66D-7B2FAB8D5224}" dt="2026-03-17T18:04:08.072" v="18"/>
          <ac:spMkLst>
            <pc:docMk/>
            <pc:sldMk cId="3447771006" sldId="268"/>
            <ac:spMk id="3" creationId="{B8CD3A48-863B-99B1-FDAE-FFD187EF3A8B}"/>
          </ac:spMkLst>
        </pc:spChg>
        <pc:picChg chg="mod">
          <ac:chgData name="Robyn Dudrick" userId="S::rdudrick@vims.edu::364c20b4-869b-4cc1-b8a8-0d36fbaf8e68" providerId="AD" clId="Web-{D4B768BD-BBA8-537D-F66D-7B2FAB8D5224}" dt="2026-03-17T18:04:18.134" v="20" actId="1076"/>
          <ac:picMkLst>
            <pc:docMk/>
            <pc:sldMk cId="3447771006" sldId="268"/>
            <ac:picMk id="9" creationId="{73EEF903-F6EF-0737-4390-0CC505DEBCFB}"/>
          </ac:picMkLst>
        </pc:picChg>
      </pc:sldChg>
      <pc:sldChg chg="modSp">
        <pc:chgData name="Robyn Dudrick" userId="S::rdudrick@vims.edu::364c20b4-869b-4cc1-b8a8-0d36fbaf8e68" providerId="AD" clId="Web-{D4B768BD-BBA8-537D-F66D-7B2FAB8D5224}" dt="2026-03-17T18:05:44.665" v="43" actId="1076"/>
        <pc:sldMkLst>
          <pc:docMk/>
          <pc:sldMk cId="485790222" sldId="269"/>
        </pc:sldMkLst>
        <pc:spChg chg="mod">
          <ac:chgData name="Robyn Dudrick" userId="S::rdudrick@vims.edu::364c20b4-869b-4cc1-b8a8-0d36fbaf8e68" providerId="AD" clId="Web-{D4B768BD-BBA8-537D-F66D-7B2FAB8D5224}" dt="2026-03-17T18:05:44.649" v="42" actId="1076"/>
          <ac:spMkLst>
            <pc:docMk/>
            <pc:sldMk cId="485790222" sldId="269"/>
            <ac:spMk id="7" creationId="{48F23014-51F0-5336-DC00-0A7C83F4F481}"/>
          </ac:spMkLst>
        </pc:spChg>
        <pc:spChg chg="mod">
          <ac:chgData name="Robyn Dudrick" userId="S::rdudrick@vims.edu::364c20b4-869b-4cc1-b8a8-0d36fbaf8e68" providerId="AD" clId="Web-{D4B768BD-BBA8-537D-F66D-7B2FAB8D5224}" dt="2026-03-17T18:05:44.665" v="43" actId="1076"/>
          <ac:spMkLst>
            <pc:docMk/>
            <pc:sldMk cId="485790222" sldId="269"/>
            <ac:spMk id="8" creationId="{CDC85100-57E2-F271-777C-67F67CBBB4F4}"/>
          </ac:spMkLst>
        </pc:spChg>
      </pc:sldChg>
      <pc:sldChg chg="modSp">
        <pc:chgData name="Robyn Dudrick" userId="S::rdudrick@vims.edu::364c20b4-869b-4cc1-b8a8-0d36fbaf8e68" providerId="AD" clId="Web-{D4B768BD-BBA8-537D-F66D-7B2FAB8D5224}" dt="2026-03-17T18:11:03.429" v="114" actId="1076"/>
        <pc:sldMkLst>
          <pc:docMk/>
          <pc:sldMk cId="1856831718" sldId="270"/>
        </pc:sldMkLst>
        <pc:spChg chg="mod">
          <ac:chgData name="Robyn Dudrick" userId="S::rdudrick@vims.edu::364c20b4-869b-4cc1-b8a8-0d36fbaf8e68" providerId="AD" clId="Web-{D4B768BD-BBA8-537D-F66D-7B2FAB8D5224}" dt="2026-03-17T18:10:47.538" v="113" actId="20577"/>
          <ac:spMkLst>
            <pc:docMk/>
            <pc:sldMk cId="1856831718" sldId="270"/>
            <ac:spMk id="3" creationId="{99A757E8-BCBA-36A7-7CA5-DCA331098C87}"/>
          </ac:spMkLst>
        </pc:spChg>
        <pc:spChg chg="mod">
          <ac:chgData name="Robyn Dudrick" userId="S::rdudrick@vims.edu::364c20b4-869b-4cc1-b8a8-0d36fbaf8e68" providerId="AD" clId="Web-{D4B768BD-BBA8-537D-F66D-7B2FAB8D5224}" dt="2026-03-17T18:11:03.429" v="114" actId="1076"/>
          <ac:spMkLst>
            <pc:docMk/>
            <pc:sldMk cId="1856831718" sldId="270"/>
            <ac:spMk id="9" creationId="{33C3FE0A-06CD-8CB1-98D1-EAFB410CB77E}"/>
          </ac:spMkLst>
        </pc:spChg>
        <pc:spChg chg="mod">
          <ac:chgData name="Robyn Dudrick" userId="S::rdudrick@vims.edu::364c20b4-869b-4cc1-b8a8-0d36fbaf8e68" providerId="AD" clId="Web-{D4B768BD-BBA8-537D-F66D-7B2FAB8D5224}" dt="2026-03-17T18:10:27.335" v="111"/>
          <ac:spMkLst>
            <pc:docMk/>
            <pc:sldMk cId="1856831718" sldId="270"/>
            <ac:spMk id="12" creationId="{7529BF19-BD2E-5B99-0156-42D49D190C54}"/>
          </ac:spMkLst>
        </pc:spChg>
      </pc:sldChg>
      <pc:sldChg chg="modSp">
        <pc:chgData name="Robyn Dudrick" userId="S::rdudrick@vims.edu::364c20b4-869b-4cc1-b8a8-0d36fbaf8e68" providerId="AD" clId="Web-{D4B768BD-BBA8-537D-F66D-7B2FAB8D5224}" dt="2026-03-17T18:08:03.289" v="82" actId="1076"/>
        <pc:sldMkLst>
          <pc:docMk/>
          <pc:sldMk cId="292791916" sldId="271"/>
        </pc:sldMkLst>
        <pc:spChg chg="mod">
          <ac:chgData name="Robyn Dudrick" userId="S::rdudrick@vims.edu::364c20b4-869b-4cc1-b8a8-0d36fbaf8e68" providerId="AD" clId="Web-{D4B768BD-BBA8-537D-F66D-7B2FAB8D5224}" dt="2026-03-17T18:06:13.368" v="47"/>
          <ac:spMkLst>
            <pc:docMk/>
            <pc:sldMk cId="292791916" sldId="271"/>
            <ac:spMk id="3" creationId="{7D730CCA-B2F2-7CBF-5057-66B6A6C15BCD}"/>
          </ac:spMkLst>
        </pc:spChg>
        <pc:spChg chg="mod">
          <ac:chgData name="Robyn Dudrick" userId="S::rdudrick@vims.edu::364c20b4-869b-4cc1-b8a8-0d36fbaf8e68" providerId="AD" clId="Web-{D4B768BD-BBA8-537D-F66D-7B2FAB8D5224}" dt="2026-03-17T18:06:25.289" v="48"/>
          <ac:spMkLst>
            <pc:docMk/>
            <pc:sldMk cId="292791916" sldId="271"/>
            <ac:spMk id="26" creationId="{7518A2DF-7273-600F-BFFC-8D2F71D71201}"/>
          </ac:spMkLst>
        </pc:spChg>
        <pc:spChg chg="mod">
          <ac:chgData name="Robyn Dudrick" userId="S::rdudrick@vims.edu::364c20b4-869b-4cc1-b8a8-0d36fbaf8e68" providerId="AD" clId="Web-{D4B768BD-BBA8-537D-F66D-7B2FAB8D5224}" dt="2026-03-17T18:06:25.289" v="49"/>
          <ac:spMkLst>
            <pc:docMk/>
            <pc:sldMk cId="292791916" sldId="271"/>
            <ac:spMk id="27" creationId="{9BBDF583-D358-BA2A-DAC2-0A25CA30DFC2}"/>
          </ac:spMkLst>
        </pc:spChg>
        <pc:spChg chg="mod">
          <ac:chgData name="Robyn Dudrick" userId="S::rdudrick@vims.edu::364c20b4-869b-4cc1-b8a8-0d36fbaf8e68" providerId="AD" clId="Web-{D4B768BD-BBA8-537D-F66D-7B2FAB8D5224}" dt="2026-03-17T18:06:25.289" v="50"/>
          <ac:spMkLst>
            <pc:docMk/>
            <pc:sldMk cId="292791916" sldId="271"/>
            <ac:spMk id="28" creationId="{A116E1AC-2F4B-5B7E-2F90-FA70336FE143}"/>
          </ac:spMkLst>
        </pc:spChg>
        <pc:spChg chg="mod">
          <ac:chgData name="Robyn Dudrick" userId="S::rdudrick@vims.edu::364c20b4-869b-4cc1-b8a8-0d36fbaf8e68" providerId="AD" clId="Web-{D4B768BD-BBA8-537D-F66D-7B2FAB8D5224}" dt="2026-03-17T18:06:25.289" v="51"/>
          <ac:spMkLst>
            <pc:docMk/>
            <pc:sldMk cId="292791916" sldId="271"/>
            <ac:spMk id="31" creationId="{00C7A163-343E-D6B2-9593-8C1DA8D6783F}"/>
          </ac:spMkLst>
        </pc:spChg>
        <pc:spChg chg="mod">
          <ac:chgData name="Robyn Dudrick" userId="S::rdudrick@vims.edu::364c20b4-869b-4cc1-b8a8-0d36fbaf8e68" providerId="AD" clId="Web-{D4B768BD-BBA8-537D-F66D-7B2FAB8D5224}" dt="2026-03-17T18:06:25.289" v="52"/>
          <ac:spMkLst>
            <pc:docMk/>
            <pc:sldMk cId="292791916" sldId="271"/>
            <ac:spMk id="32" creationId="{0A4CC27F-1F3C-279F-BBC7-A7BD8F8E290C}"/>
          </ac:spMkLst>
        </pc:spChg>
        <pc:spChg chg="mod">
          <ac:chgData name="Robyn Dudrick" userId="S::rdudrick@vims.edu::364c20b4-869b-4cc1-b8a8-0d36fbaf8e68" providerId="AD" clId="Web-{D4B768BD-BBA8-537D-F66D-7B2FAB8D5224}" dt="2026-03-17T18:06:25.399" v="53"/>
          <ac:spMkLst>
            <pc:docMk/>
            <pc:sldMk cId="292791916" sldId="271"/>
            <ac:spMk id="37" creationId="{63EE562C-B4BB-03C7-E2BB-53B9CF474748}"/>
          </ac:spMkLst>
        </pc:spChg>
        <pc:spChg chg="mod">
          <ac:chgData name="Robyn Dudrick" userId="S::rdudrick@vims.edu::364c20b4-869b-4cc1-b8a8-0d36fbaf8e68" providerId="AD" clId="Web-{D4B768BD-BBA8-537D-F66D-7B2FAB8D5224}" dt="2026-03-17T18:06:34.258" v="54"/>
          <ac:spMkLst>
            <pc:docMk/>
            <pc:sldMk cId="292791916" sldId="271"/>
            <ac:spMk id="43" creationId="{731D5A1D-8C30-970E-A0E0-E0A9DB398386}"/>
          </ac:spMkLst>
        </pc:spChg>
        <pc:spChg chg="mod">
          <ac:chgData name="Robyn Dudrick" userId="S::rdudrick@vims.edu::364c20b4-869b-4cc1-b8a8-0d36fbaf8e68" providerId="AD" clId="Web-{D4B768BD-BBA8-537D-F66D-7B2FAB8D5224}" dt="2026-03-17T18:06:34.305" v="55"/>
          <ac:spMkLst>
            <pc:docMk/>
            <pc:sldMk cId="292791916" sldId="271"/>
            <ac:spMk id="44" creationId="{9B49CB30-C11C-6951-2C97-83F265C06F79}"/>
          </ac:spMkLst>
        </pc:spChg>
        <pc:spChg chg="mod">
          <ac:chgData name="Robyn Dudrick" userId="S::rdudrick@vims.edu::364c20b4-869b-4cc1-b8a8-0d36fbaf8e68" providerId="AD" clId="Web-{D4B768BD-BBA8-537D-F66D-7B2FAB8D5224}" dt="2026-03-17T18:05:59.805" v="45" actId="1076"/>
          <ac:spMkLst>
            <pc:docMk/>
            <pc:sldMk cId="292791916" sldId="271"/>
            <ac:spMk id="54" creationId="{DD496A84-1208-656C-AA2E-F772AC4E1691}"/>
          </ac:spMkLst>
        </pc:spChg>
        <pc:spChg chg="mod">
          <ac:chgData name="Robyn Dudrick" userId="S::rdudrick@vims.edu::364c20b4-869b-4cc1-b8a8-0d36fbaf8e68" providerId="AD" clId="Web-{D4B768BD-BBA8-537D-F66D-7B2FAB8D5224}" dt="2026-03-17T18:06:48.461" v="56"/>
          <ac:spMkLst>
            <pc:docMk/>
            <pc:sldMk cId="292791916" sldId="271"/>
            <ac:spMk id="59" creationId="{C0011B85-1CF7-9368-70C5-D90FD84DB3D8}"/>
          </ac:spMkLst>
        </pc:spChg>
        <pc:spChg chg="mod">
          <ac:chgData name="Robyn Dudrick" userId="S::rdudrick@vims.edu::364c20b4-869b-4cc1-b8a8-0d36fbaf8e68" providerId="AD" clId="Web-{D4B768BD-BBA8-537D-F66D-7B2FAB8D5224}" dt="2026-03-17T18:07:59.289" v="81" actId="1076"/>
          <ac:spMkLst>
            <pc:docMk/>
            <pc:sldMk cId="292791916" sldId="271"/>
            <ac:spMk id="60" creationId="{CE02B6CD-ACDB-C4AB-3CF5-39C21244F066}"/>
          </ac:spMkLst>
        </pc:spChg>
        <pc:spChg chg="mod">
          <ac:chgData name="Robyn Dudrick" userId="S::rdudrick@vims.edu::364c20b4-869b-4cc1-b8a8-0d36fbaf8e68" providerId="AD" clId="Web-{D4B768BD-BBA8-537D-F66D-7B2FAB8D5224}" dt="2026-03-17T18:06:48.461" v="57"/>
          <ac:spMkLst>
            <pc:docMk/>
            <pc:sldMk cId="292791916" sldId="271"/>
            <ac:spMk id="62" creationId="{9B935228-9CF2-26ED-B073-E28851E4F070}"/>
          </ac:spMkLst>
        </pc:spChg>
        <pc:spChg chg="mod">
          <ac:chgData name="Robyn Dudrick" userId="S::rdudrick@vims.edu::364c20b4-869b-4cc1-b8a8-0d36fbaf8e68" providerId="AD" clId="Web-{D4B768BD-BBA8-537D-F66D-7B2FAB8D5224}" dt="2026-03-17T18:07:26.039" v="75" actId="1076"/>
          <ac:spMkLst>
            <pc:docMk/>
            <pc:sldMk cId="292791916" sldId="271"/>
            <ac:spMk id="63" creationId="{CF938B31-B8E1-1DD1-E977-2E1BF9BD6939}"/>
          </ac:spMkLst>
        </pc:spChg>
        <pc:spChg chg="mod">
          <ac:chgData name="Robyn Dudrick" userId="S::rdudrick@vims.edu::364c20b4-869b-4cc1-b8a8-0d36fbaf8e68" providerId="AD" clId="Web-{D4B768BD-BBA8-537D-F66D-7B2FAB8D5224}" dt="2026-03-17T18:07:55.226" v="80" actId="1076"/>
          <ac:spMkLst>
            <pc:docMk/>
            <pc:sldMk cId="292791916" sldId="271"/>
            <ac:spMk id="71" creationId="{F85E2A77-FEDE-987B-7398-A982996B2862}"/>
          </ac:spMkLst>
        </pc:spChg>
        <pc:spChg chg="mod">
          <ac:chgData name="Robyn Dudrick" userId="S::rdudrick@vims.edu::364c20b4-869b-4cc1-b8a8-0d36fbaf8e68" providerId="AD" clId="Web-{D4B768BD-BBA8-537D-F66D-7B2FAB8D5224}" dt="2026-03-17T18:08:03.289" v="82" actId="1076"/>
          <ac:spMkLst>
            <pc:docMk/>
            <pc:sldMk cId="292791916" sldId="271"/>
            <ac:spMk id="72" creationId="{EF0B31B6-BD92-1E84-3EC4-0AAE079873AF}"/>
          </ac:spMkLst>
        </pc:spChg>
        <pc:spChg chg="mod">
          <ac:chgData name="Robyn Dudrick" userId="S::rdudrick@vims.edu::364c20b4-869b-4cc1-b8a8-0d36fbaf8e68" providerId="AD" clId="Web-{D4B768BD-BBA8-537D-F66D-7B2FAB8D5224}" dt="2026-03-17T18:07:12.914" v="72" actId="1076"/>
          <ac:spMkLst>
            <pc:docMk/>
            <pc:sldMk cId="292791916" sldId="271"/>
            <ac:spMk id="73" creationId="{4E47B7C5-98D5-9A22-D6C5-014BA5DF8337}"/>
          </ac:spMkLst>
        </pc:spChg>
        <pc:spChg chg="mod">
          <ac:chgData name="Robyn Dudrick" userId="S::rdudrick@vims.edu::364c20b4-869b-4cc1-b8a8-0d36fbaf8e68" providerId="AD" clId="Web-{D4B768BD-BBA8-537D-F66D-7B2FAB8D5224}" dt="2026-03-17T18:07:08.742" v="71" actId="1076"/>
          <ac:spMkLst>
            <pc:docMk/>
            <pc:sldMk cId="292791916" sldId="271"/>
            <ac:spMk id="74" creationId="{C5E5194B-897F-327C-414A-EE9371C2E8E7}"/>
          </ac:spMkLst>
        </pc:spChg>
        <pc:spChg chg="mod">
          <ac:chgData name="Robyn Dudrick" userId="S::rdudrick@vims.edu::364c20b4-869b-4cc1-b8a8-0d36fbaf8e68" providerId="AD" clId="Web-{D4B768BD-BBA8-537D-F66D-7B2FAB8D5224}" dt="2026-03-17T18:07:40.898" v="78" actId="1076"/>
          <ac:spMkLst>
            <pc:docMk/>
            <pc:sldMk cId="292791916" sldId="271"/>
            <ac:spMk id="75" creationId="{4397F1D1-8FEA-566B-9FB4-DC8826DF08B0}"/>
          </ac:spMkLst>
        </pc:spChg>
        <pc:spChg chg="mod">
          <ac:chgData name="Robyn Dudrick" userId="S::rdudrick@vims.edu::364c20b4-869b-4cc1-b8a8-0d36fbaf8e68" providerId="AD" clId="Web-{D4B768BD-BBA8-537D-F66D-7B2FAB8D5224}" dt="2026-03-17T18:06:48.461" v="59"/>
          <ac:spMkLst>
            <pc:docMk/>
            <pc:sldMk cId="292791916" sldId="271"/>
            <ac:spMk id="76" creationId="{B5AB4768-FC59-728F-B171-CE07EEFB6E5C}"/>
          </ac:spMkLst>
        </pc:spChg>
        <pc:spChg chg="mod">
          <ac:chgData name="Robyn Dudrick" userId="S::rdudrick@vims.edu::364c20b4-869b-4cc1-b8a8-0d36fbaf8e68" providerId="AD" clId="Web-{D4B768BD-BBA8-537D-F66D-7B2FAB8D5224}" dt="2026-03-17T18:06:48.461" v="60"/>
          <ac:spMkLst>
            <pc:docMk/>
            <pc:sldMk cId="292791916" sldId="271"/>
            <ac:spMk id="77" creationId="{DE766E67-6523-0452-1632-B57096E7C6C6}"/>
          </ac:spMkLst>
        </pc:spChg>
        <pc:spChg chg="mod">
          <ac:chgData name="Robyn Dudrick" userId="S::rdudrick@vims.edu::364c20b4-869b-4cc1-b8a8-0d36fbaf8e68" providerId="AD" clId="Web-{D4B768BD-BBA8-537D-F66D-7B2FAB8D5224}" dt="2026-03-17T18:06:48.570" v="61"/>
          <ac:spMkLst>
            <pc:docMk/>
            <pc:sldMk cId="292791916" sldId="271"/>
            <ac:spMk id="78" creationId="{891C03DA-3EDC-D81F-1C93-3F2B438BA8F7}"/>
          </ac:spMkLst>
        </pc:spChg>
        <pc:picChg chg="mod">
          <ac:chgData name="Robyn Dudrick" userId="S::rdudrick@vims.edu::364c20b4-869b-4cc1-b8a8-0d36fbaf8e68" providerId="AD" clId="Web-{D4B768BD-BBA8-537D-F66D-7B2FAB8D5224}" dt="2026-03-17T18:07:08.602" v="63" actId="1076"/>
          <ac:picMkLst>
            <pc:docMk/>
            <pc:sldMk cId="292791916" sldId="271"/>
            <ac:picMk id="65" creationId="{3041C07A-CC2A-8812-F486-118564B98606}"/>
          </ac:picMkLst>
        </pc:picChg>
        <pc:picChg chg="mod ord">
          <ac:chgData name="Robyn Dudrick" userId="S::rdudrick@vims.edu::364c20b4-869b-4cc1-b8a8-0d36fbaf8e68" providerId="AD" clId="Web-{D4B768BD-BBA8-537D-F66D-7B2FAB8D5224}" dt="2026-03-17T18:07:32.430" v="76"/>
          <ac:picMkLst>
            <pc:docMk/>
            <pc:sldMk cId="292791916" sldId="271"/>
            <ac:picMk id="66" creationId="{80D24A36-7A9C-470F-13AD-8AF516BE0D60}"/>
          </ac:picMkLst>
        </pc:picChg>
        <pc:picChg chg="mod">
          <ac:chgData name="Robyn Dudrick" userId="S::rdudrick@vims.edu::364c20b4-869b-4cc1-b8a8-0d36fbaf8e68" providerId="AD" clId="Web-{D4B768BD-BBA8-537D-F66D-7B2FAB8D5224}" dt="2026-03-17T18:07:08.633" v="65" actId="1076"/>
          <ac:picMkLst>
            <pc:docMk/>
            <pc:sldMk cId="292791916" sldId="271"/>
            <ac:picMk id="67" creationId="{9471AA3A-0E9A-72DE-4689-5E38CD64C65E}"/>
          </ac:picMkLst>
        </pc:picChg>
        <pc:picChg chg="mod">
          <ac:chgData name="Robyn Dudrick" userId="S::rdudrick@vims.edu::364c20b4-869b-4cc1-b8a8-0d36fbaf8e68" providerId="AD" clId="Web-{D4B768BD-BBA8-537D-F66D-7B2FAB8D5224}" dt="2026-03-17T18:07:08.648" v="66" actId="1076"/>
          <ac:picMkLst>
            <pc:docMk/>
            <pc:sldMk cId="292791916" sldId="271"/>
            <ac:picMk id="68" creationId="{95A76E37-66A8-B0C6-C64D-2C760A0ACF5E}"/>
          </ac:picMkLst>
        </pc:picChg>
        <pc:picChg chg="mod ord">
          <ac:chgData name="Robyn Dudrick" userId="S::rdudrick@vims.edu::364c20b4-869b-4cc1-b8a8-0d36fbaf8e68" providerId="AD" clId="Web-{D4B768BD-BBA8-537D-F66D-7B2FAB8D5224}" dt="2026-03-17T18:07:23.211" v="74"/>
          <ac:picMkLst>
            <pc:docMk/>
            <pc:sldMk cId="292791916" sldId="271"/>
            <ac:picMk id="69" creationId="{5D89326D-D4B1-109B-5691-5820A3210C46}"/>
          </ac:picMkLst>
        </pc:picChg>
        <pc:picChg chg="mod">
          <ac:chgData name="Robyn Dudrick" userId="S::rdudrick@vims.edu::364c20b4-869b-4cc1-b8a8-0d36fbaf8e68" providerId="AD" clId="Web-{D4B768BD-BBA8-537D-F66D-7B2FAB8D5224}" dt="2026-03-17T18:07:08.680" v="68" actId="1076"/>
          <ac:picMkLst>
            <pc:docMk/>
            <pc:sldMk cId="292791916" sldId="271"/>
            <ac:picMk id="70" creationId="{5DBFF5EE-6EEF-970F-66F5-68CB64C71D9F}"/>
          </ac:picMkLst>
        </pc:picChg>
      </pc:sldChg>
      <pc:sldChg chg="modSp">
        <pc:chgData name="Robyn Dudrick" userId="S::rdudrick@vims.edu::364c20b4-869b-4cc1-b8a8-0d36fbaf8e68" providerId="AD" clId="Web-{D4B768BD-BBA8-537D-F66D-7B2FAB8D5224}" dt="2026-03-17T18:11:21.804" v="115"/>
        <pc:sldMkLst>
          <pc:docMk/>
          <pc:sldMk cId="3036299110" sldId="272"/>
        </pc:sldMkLst>
        <pc:spChg chg="mod">
          <ac:chgData name="Robyn Dudrick" userId="S::rdudrick@vims.edu::364c20b4-869b-4cc1-b8a8-0d36fbaf8e68" providerId="AD" clId="Web-{D4B768BD-BBA8-537D-F66D-7B2FAB8D5224}" dt="2026-03-17T18:11:21.804" v="115"/>
          <ac:spMkLst>
            <pc:docMk/>
            <pc:sldMk cId="3036299110" sldId="272"/>
            <ac:spMk id="8" creationId="{260082D7-40D9-1EBA-7B42-76FCA0802B11}"/>
          </ac:spMkLst>
        </pc:spChg>
      </pc:sldChg>
      <pc:sldChg chg="modSp">
        <pc:chgData name="Robyn Dudrick" userId="S::rdudrick@vims.edu::364c20b4-869b-4cc1-b8a8-0d36fbaf8e68" providerId="AD" clId="Web-{D4B768BD-BBA8-537D-F66D-7B2FAB8D5224}" dt="2026-03-17T18:03:18.088" v="12"/>
        <pc:sldMkLst>
          <pc:docMk/>
          <pc:sldMk cId="2783132727" sldId="273"/>
        </pc:sldMkLst>
        <pc:spChg chg="mod">
          <ac:chgData name="Robyn Dudrick" userId="S::rdudrick@vims.edu::364c20b4-869b-4cc1-b8a8-0d36fbaf8e68" providerId="AD" clId="Web-{D4B768BD-BBA8-537D-F66D-7B2FAB8D5224}" dt="2026-03-17T18:02:59.963" v="7"/>
          <ac:spMkLst>
            <pc:docMk/>
            <pc:sldMk cId="2783132727" sldId="273"/>
            <ac:spMk id="3" creationId="{2356D061-6E2A-0772-CA48-3F2C8BDB35DD}"/>
          </ac:spMkLst>
        </pc:spChg>
        <pc:spChg chg="mod">
          <ac:chgData name="Robyn Dudrick" userId="S::rdudrick@vims.edu::364c20b4-869b-4cc1-b8a8-0d36fbaf8e68" providerId="AD" clId="Web-{D4B768BD-BBA8-537D-F66D-7B2FAB8D5224}" dt="2026-03-17T18:03:05.651" v="8" actId="1076"/>
          <ac:spMkLst>
            <pc:docMk/>
            <pc:sldMk cId="2783132727" sldId="273"/>
            <ac:spMk id="13" creationId="{3F63B7B5-3A83-8525-D436-BBF4021B628D}"/>
          </ac:spMkLst>
        </pc:spChg>
        <pc:spChg chg="mod">
          <ac:chgData name="Robyn Dudrick" userId="S::rdudrick@vims.edu::364c20b4-869b-4cc1-b8a8-0d36fbaf8e68" providerId="AD" clId="Web-{D4B768BD-BBA8-537D-F66D-7B2FAB8D5224}" dt="2026-03-17T18:03:18.088" v="12"/>
          <ac:spMkLst>
            <pc:docMk/>
            <pc:sldMk cId="2783132727" sldId="273"/>
            <ac:spMk id="14" creationId="{D6B06F7D-FDE5-FF86-A2F1-DFFBFCB8163A}"/>
          </ac:spMkLst>
        </pc:spChg>
        <pc:spChg chg="mod">
          <ac:chgData name="Robyn Dudrick" userId="S::rdudrick@vims.edu::364c20b4-869b-4cc1-b8a8-0d36fbaf8e68" providerId="AD" clId="Web-{D4B768BD-BBA8-537D-F66D-7B2FAB8D5224}" dt="2026-03-17T18:03:14.494" v="11"/>
          <ac:spMkLst>
            <pc:docMk/>
            <pc:sldMk cId="2783132727" sldId="273"/>
            <ac:spMk id="17" creationId="{E4BC5DE5-68D1-DBEF-C4B8-3E1BDE8BEE6A}"/>
          </ac:spMkLst>
        </pc:spChg>
      </pc:sldChg>
      <pc:sldChg chg="modSp">
        <pc:chgData name="Robyn Dudrick" userId="S::rdudrick@vims.edu::364c20b4-869b-4cc1-b8a8-0d36fbaf8e68" providerId="AD" clId="Web-{D4B768BD-BBA8-537D-F66D-7B2FAB8D5224}" dt="2026-03-17T18:19:31.127" v="142" actId="20577"/>
        <pc:sldMkLst>
          <pc:docMk/>
          <pc:sldMk cId="1068987207" sldId="274"/>
        </pc:sldMkLst>
        <pc:spChg chg="mod">
          <ac:chgData name="Robyn Dudrick" userId="S::rdudrick@vims.edu::364c20b4-869b-4cc1-b8a8-0d36fbaf8e68" providerId="AD" clId="Web-{D4B768BD-BBA8-537D-F66D-7B2FAB8D5224}" dt="2026-03-17T18:19:21.002" v="135" actId="14100"/>
          <ac:spMkLst>
            <pc:docMk/>
            <pc:sldMk cId="1068987207" sldId="274"/>
            <ac:spMk id="3" creationId="{9560A7E4-E27E-227C-F22C-AB23EB18C6DF}"/>
          </ac:spMkLst>
        </pc:spChg>
        <pc:spChg chg="mod">
          <ac:chgData name="Robyn Dudrick" userId="S::rdudrick@vims.edu::364c20b4-869b-4cc1-b8a8-0d36fbaf8e68" providerId="AD" clId="Web-{D4B768BD-BBA8-537D-F66D-7B2FAB8D5224}" dt="2026-03-17T18:19:31.127" v="142" actId="20577"/>
          <ac:spMkLst>
            <pc:docMk/>
            <pc:sldMk cId="1068987207" sldId="274"/>
            <ac:spMk id="14" creationId="{27971D6B-1071-9938-C2B8-0124180FC0A4}"/>
          </ac:spMkLst>
        </pc:spChg>
      </pc:sldChg>
      <pc:sldChg chg="modSp">
        <pc:chgData name="Robyn Dudrick" userId="S::rdudrick@vims.edu::364c20b4-869b-4cc1-b8a8-0d36fbaf8e68" providerId="AD" clId="Web-{D4B768BD-BBA8-537D-F66D-7B2FAB8D5224}" dt="2026-03-17T18:12:53.835" v="120" actId="1076"/>
        <pc:sldMkLst>
          <pc:docMk/>
          <pc:sldMk cId="1228439882" sldId="277"/>
        </pc:sldMkLst>
        <pc:spChg chg="mod">
          <ac:chgData name="Robyn Dudrick" userId="S::rdudrick@vims.edu::364c20b4-869b-4cc1-b8a8-0d36fbaf8e68" providerId="AD" clId="Web-{D4B768BD-BBA8-537D-F66D-7B2FAB8D5224}" dt="2026-03-17T18:12:53.835" v="120" actId="1076"/>
          <ac:spMkLst>
            <pc:docMk/>
            <pc:sldMk cId="1228439882" sldId="277"/>
            <ac:spMk id="3" creationId="{DF021FB7-F4E0-E162-A035-41D305609347}"/>
          </ac:spMkLst>
        </pc:spChg>
      </pc:sldChg>
      <pc:sldChg chg="modSp">
        <pc:chgData name="Robyn Dudrick" userId="S::rdudrick@vims.edu::364c20b4-869b-4cc1-b8a8-0d36fbaf8e68" providerId="AD" clId="Web-{D4B768BD-BBA8-537D-F66D-7B2FAB8D5224}" dt="2026-03-17T18:12:27.069" v="117" actId="20577"/>
        <pc:sldMkLst>
          <pc:docMk/>
          <pc:sldMk cId="3481172152" sldId="280"/>
        </pc:sldMkLst>
        <pc:spChg chg="mod">
          <ac:chgData name="Robyn Dudrick" userId="S::rdudrick@vims.edu::364c20b4-869b-4cc1-b8a8-0d36fbaf8e68" providerId="AD" clId="Web-{D4B768BD-BBA8-537D-F66D-7B2FAB8D5224}" dt="2026-03-17T18:12:27.069" v="117" actId="20577"/>
          <ac:spMkLst>
            <pc:docMk/>
            <pc:sldMk cId="3481172152" sldId="280"/>
            <ac:spMk id="7" creationId="{08DF62E2-C431-DECE-0C5A-2A6BE3B49F93}"/>
          </ac:spMkLst>
        </pc:spChg>
      </pc:sldChg>
    </pc:docChg>
  </pc:docChgLst>
  <pc:docChgLst>
    <pc:chgData name="Robyn Dudrick" userId="S::rdudrick@vims.edu::364c20b4-869b-4cc1-b8a8-0d36fbaf8e68" providerId="AD" clId="Web-{311FA312-2806-0F26-1A52-10291CE05C4D}"/>
    <pc:docChg chg="addSld delSld">
      <pc:chgData name="Robyn Dudrick" userId="S::rdudrick@vims.edu::364c20b4-869b-4cc1-b8a8-0d36fbaf8e68" providerId="AD" clId="Web-{311FA312-2806-0F26-1A52-10291CE05C4D}" dt="2026-03-29T22:33:32.665" v="1"/>
      <pc:docMkLst>
        <pc:docMk/>
      </pc:docMkLst>
      <pc:sldChg chg="add del replId">
        <pc:chgData name="Robyn Dudrick" userId="S::rdudrick@vims.edu::364c20b4-869b-4cc1-b8a8-0d36fbaf8e68" providerId="AD" clId="Web-{311FA312-2806-0F26-1A52-10291CE05C4D}" dt="2026-03-29T22:33:32.665" v="1"/>
        <pc:sldMkLst>
          <pc:docMk/>
          <pc:sldMk cId="1698904826" sldId="287"/>
        </pc:sldMkLst>
      </pc:sldChg>
    </pc:docChg>
  </pc:docChgLst>
  <pc:docChgLst>
    <pc:chgData name="Robyn Dudrick" userId="364c20b4-869b-4cc1-b8a8-0d36fbaf8e68" providerId="ADAL" clId="{DFA13392-6B5D-47FC-9C4D-2B718A81FDF6}"/>
    <pc:docChg chg="modSld">
      <pc:chgData name="Robyn Dudrick" userId="364c20b4-869b-4cc1-b8a8-0d36fbaf8e68" providerId="ADAL" clId="{DFA13392-6B5D-47FC-9C4D-2B718A81FDF6}" dt="2026-03-24T21:09:17.680" v="125" actId="1076"/>
      <pc:docMkLst>
        <pc:docMk/>
      </pc:docMkLst>
      <pc:sldChg chg="addSp modSp mod">
        <pc:chgData name="Robyn Dudrick" userId="364c20b4-869b-4cc1-b8a8-0d36fbaf8e68" providerId="ADAL" clId="{DFA13392-6B5D-47FC-9C4D-2B718A81FDF6}" dt="2026-03-24T21:09:17.680" v="125" actId="1076"/>
        <pc:sldMkLst>
          <pc:docMk/>
          <pc:sldMk cId="3040547478" sldId="286"/>
        </pc:sldMkLst>
        <pc:spChg chg="mod">
          <ac:chgData name="Robyn Dudrick" userId="364c20b4-869b-4cc1-b8a8-0d36fbaf8e68" providerId="ADAL" clId="{DFA13392-6B5D-47FC-9C4D-2B718A81FDF6}" dt="2026-03-24T21:08:20.804" v="77" actId="1076"/>
          <ac:spMkLst>
            <pc:docMk/>
            <pc:sldMk cId="3040547478" sldId="286"/>
            <ac:spMk id="3" creationId="{16985319-5B9D-0203-DBF9-98F5F197BAB8}"/>
          </ac:spMkLst>
        </pc:spChg>
        <pc:spChg chg="add mod">
          <ac:chgData name="Robyn Dudrick" userId="364c20b4-869b-4cc1-b8a8-0d36fbaf8e68" providerId="ADAL" clId="{DFA13392-6B5D-47FC-9C4D-2B718A81FDF6}" dt="2026-03-24T21:09:17.680" v="125" actId="1076"/>
          <ac:spMkLst>
            <pc:docMk/>
            <pc:sldMk cId="3040547478" sldId="286"/>
            <ac:spMk id="8" creationId="{076A32A2-70B7-BD57-CFE7-A6A1FBA0AB8B}"/>
          </ac:spMkLst>
        </pc:spChg>
        <pc:graphicFrameChg chg="mod modGraphic">
          <ac:chgData name="Robyn Dudrick" userId="364c20b4-869b-4cc1-b8a8-0d36fbaf8e68" providerId="ADAL" clId="{DFA13392-6B5D-47FC-9C4D-2B718A81FDF6}" dt="2026-03-24T21:08:27.470" v="78" actId="1076"/>
          <ac:graphicFrameMkLst>
            <pc:docMk/>
            <pc:sldMk cId="3040547478" sldId="286"/>
            <ac:graphicFrameMk id="7" creationId="{FA1F614F-C307-564A-C6D9-252C538D82FD}"/>
          </ac:graphicFrameMkLst>
        </pc:graphicFrameChg>
      </pc:sldChg>
    </pc:docChg>
  </pc:docChgLst>
  <pc:docChgLst>
    <pc:chgData name="Robyn Dudrick" userId="S::rdudrick@vims.edu::364c20b4-869b-4cc1-b8a8-0d36fbaf8e68" providerId="AD" clId="Web-{6B08B65A-ADB2-BAEB-CFEF-CE7E63D20E4C}"/>
    <pc:docChg chg="modSld">
      <pc:chgData name="Robyn Dudrick" userId="S::rdudrick@vims.edu::364c20b4-869b-4cc1-b8a8-0d36fbaf8e68" providerId="AD" clId="Web-{6B08B65A-ADB2-BAEB-CFEF-CE7E63D20E4C}" dt="2026-03-27T17:12:24.303" v="1"/>
      <pc:docMkLst>
        <pc:docMk/>
      </pc:docMkLst>
      <pc:sldChg chg="addSp delSp">
        <pc:chgData name="Robyn Dudrick" userId="S::rdudrick@vims.edu::364c20b4-869b-4cc1-b8a8-0d36fbaf8e68" providerId="AD" clId="Web-{6B08B65A-ADB2-BAEB-CFEF-CE7E63D20E4C}" dt="2026-03-27T17:12:24.303" v="1"/>
        <pc:sldMkLst>
          <pc:docMk/>
          <pc:sldMk cId="303866847" sldId="279"/>
        </pc:sldMkLst>
      </pc:sldChg>
    </pc:docChg>
  </pc:docChgLst>
  <pc:docChgLst>
    <pc:chgData name="Robyn Dudrick" userId="S::rdudrick@vims.edu::364c20b4-869b-4cc1-b8a8-0d36fbaf8e68" providerId="AD" clId="Web-{5A9F3528-F091-5DE5-E43A-3A6A59A21BD5}"/>
    <pc:docChg chg="addSld modSld">
      <pc:chgData name="Robyn Dudrick" userId="S::rdudrick@vims.edu::364c20b4-869b-4cc1-b8a8-0d36fbaf8e68" providerId="AD" clId="Web-{5A9F3528-F091-5DE5-E43A-3A6A59A21BD5}" dt="2026-03-24T21:02:36.843" v="726"/>
      <pc:docMkLst>
        <pc:docMk/>
      </pc:docMkLst>
      <pc:sldChg chg="modSp">
        <pc:chgData name="Robyn Dudrick" userId="S::rdudrick@vims.edu::364c20b4-869b-4cc1-b8a8-0d36fbaf8e68" providerId="AD" clId="Web-{5A9F3528-F091-5DE5-E43A-3A6A59A21BD5}" dt="2026-03-24T19:58:06.808" v="103"/>
        <pc:sldMkLst>
          <pc:docMk/>
          <pc:sldMk cId="1525819364" sldId="257"/>
        </pc:sldMkLst>
        <pc:spChg chg="mod">
          <ac:chgData name="Robyn Dudrick" userId="S::rdudrick@vims.edu::364c20b4-869b-4cc1-b8a8-0d36fbaf8e68" providerId="AD" clId="Web-{5A9F3528-F091-5DE5-E43A-3A6A59A21BD5}" dt="2026-03-24T19:50:29.459" v="0" actId="1076"/>
          <ac:spMkLst>
            <pc:docMk/>
            <pc:sldMk cId="1525819364" sldId="257"/>
            <ac:spMk id="2" creationId="{840AC667-4DFA-E3A0-AECC-B5E4526C1A8F}"/>
          </ac:spMkLst>
        </pc:spChg>
        <pc:spChg chg="mod">
          <ac:chgData name="Robyn Dudrick" userId="S::rdudrick@vims.edu::364c20b4-869b-4cc1-b8a8-0d36fbaf8e68" providerId="AD" clId="Web-{5A9F3528-F091-5DE5-E43A-3A6A59A21BD5}" dt="2026-03-24T19:58:06.808" v="103"/>
          <ac:spMkLst>
            <pc:docMk/>
            <pc:sldMk cId="1525819364" sldId="257"/>
            <ac:spMk id="3" creationId="{021DAF98-1765-1BBB-D8D2-E8B3EDE0EB4A}"/>
          </ac:spMkLst>
        </pc:spChg>
      </pc:sldChg>
      <pc:sldChg chg="modSp">
        <pc:chgData name="Robyn Dudrick" userId="S::rdudrick@vims.edu::364c20b4-869b-4cc1-b8a8-0d36fbaf8e68" providerId="AD" clId="Web-{5A9F3528-F091-5DE5-E43A-3A6A59A21BD5}" dt="2026-03-24T19:57:53.824" v="101"/>
        <pc:sldMkLst>
          <pc:docMk/>
          <pc:sldMk cId="1320330156" sldId="259"/>
        </pc:sldMkLst>
        <pc:spChg chg="mod">
          <ac:chgData name="Robyn Dudrick" userId="S::rdudrick@vims.edu::364c20b4-869b-4cc1-b8a8-0d36fbaf8e68" providerId="AD" clId="Web-{5A9F3528-F091-5DE5-E43A-3A6A59A21BD5}" dt="2026-03-24T19:57:53.824" v="101"/>
          <ac:spMkLst>
            <pc:docMk/>
            <pc:sldMk cId="1320330156" sldId="259"/>
            <ac:spMk id="3" creationId="{21404AC7-630A-4324-A283-BE8493DB5DC9}"/>
          </ac:spMkLst>
        </pc:spChg>
      </pc:sldChg>
      <pc:sldChg chg="modSp">
        <pc:chgData name="Robyn Dudrick" userId="S::rdudrick@vims.edu::364c20b4-869b-4cc1-b8a8-0d36fbaf8e68" providerId="AD" clId="Web-{5A9F3528-F091-5DE5-E43A-3A6A59A21BD5}" dt="2026-03-24T19:56:59.276" v="95"/>
        <pc:sldMkLst>
          <pc:docMk/>
          <pc:sldMk cId="4279748673" sldId="260"/>
        </pc:sldMkLst>
        <pc:spChg chg="mod">
          <ac:chgData name="Robyn Dudrick" userId="S::rdudrick@vims.edu::364c20b4-869b-4cc1-b8a8-0d36fbaf8e68" providerId="AD" clId="Web-{5A9F3528-F091-5DE5-E43A-3A6A59A21BD5}" dt="2026-03-24T19:56:59.276" v="95"/>
          <ac:spMkLst>
            <pc:docMk/>
            <pc:sldMk cId="4279748673" sldId="260"/>
            <ac:spMk id="10" creationId="{DF13626C-3AC1-80CD-EAF6-ED97A0445C30}"/>
          </ac:spMkLst>
        </pc:spChg>
      </pc:sldChg>
      <pc:sldChg chg="modSp">
        <pc:chgData name="Robyn Dudrick" userId="S::rdudrick@vims.edu::364c20b4-869b-4cc1-b8a8-0d36fbaf8e68" providerId="AD" clId="Web-{5A9F3528-F091-5DE5-E43A-3A6A59A21BD5}" dt="2026-03-24T19:57:38.636" v="100" actId="14100"/>
        <pc:sldMkLst>
          <pc:docMk/>
          <pc:sldMk cId="3098147096" sldId="265"/>
        </pc:sldMkLst>
        <pc:spChg chg="mod">
          <ac:chgData name="Robyn Dudrick" userId="S::rdudrick@vims.edu::364c20b4-869b-4cc1-b8a8-0d36fbaf8e68" providerId="AD" clId="Web-{5A9F3528-F091-5DE5-E43A-3A6A59A21BD5}" dt="2026-03-24T19:57:38.636" v="100" actId="14100"/>
          <ac:spMkLst>
            <pc:docMk/>
            <pc:sldMk cId="3098147096" sldId="265"/>
            <ac:spMk id="3" creationId="{2939EAA6-FC1B-7697-4142-EFD61043ABDE}"/>
          </ac:spMkLst>
        </pc:spChg>
      </pc:sldChg>
      <pc:sldChg chg="modSp">
        <pc:chgData name="Robyn Dudrick" userId="S::rdudrick@vims.edu::364c20b4-869b-4cc1-b8a8-0d36fbaf8e68" providerId="AD" clId="Web-{5A9F3528-F091-5DE5-E43A-3A6A59A21BD5}" dt="2026-03-24T19:57:10.526" v="97"/>
        <pc:sldMkLst>
          <pc:docMk/>
          <pc:sldMk cId="3131544095" sldId="266"/>
        </pc:sldMkLst>
        <pc:spChg chg="mod">
          <ac:chgData name="Robyn Dudrick" userId="S::rdudrick@vims.edu::364c20b4-869b-4cc1-b8a8-0d36fbaf8e68" providerId="AD" clId="Web-{5A9F3528-F091-5DE5-E43A-3A6A59A21BD5}" dt="2026-03-24T19:57:06.339" v="96"/>
          <ac:spMkLst>
            <pc:docMk/>
            <pc:sldMk cId="3131544095" sldId="266"/>
            <ac:spMk id="8" creationId="{3305D86A-847C-B143-35A5-49F1D0444DB3}"/>
          </ac:spMkLst>
        </pc:spChg>
        <pc:spChg chg="mod">
          <ac:chgData name="Robyn Dudrick" userId="S::rdudrick@vims.edu::364c20b4-869b-4cc1-b8a8-0d36fbaf8e68" providerId="AD" clId="Web-{5A9F3528-F091-5DE5-E43A-3A6A59A21BD5}" dt="2026-03-24T19:57:10.526" v="97"/>
          <ac:spMkLst>
            <pc:docMk/>
            <pc:sldMk cId="3131544095" sldId="266"/>
            <ac:spMk id="10" creationId="{1753F304-C20A-4C81-68CD-B9156C6BA397}"/>
          </ac:spMkLst>
        </pc:spChg>
      </pc:sldChg>
      <pc:sldChg chg="modSp">
        <pc:chgData name="Robyn Dudrick" userId="S::rdudrick@vims.edu::364c20b4-869b-4cc1-b8a8-0d36fbaf8e68" providerId="AD" clId="Web-{5A9F3528-F091-5DE5-E43A-3A6A59A21BD5}" dt="2026-03-24T19:57:20.370" v="98"/>
        <pc:sldMkLst>
          <pc:docMk/>
          <pc:sldMk cId="3447771006" sldId="268"/>
        </pc:sldMkLst>
        <pc:spChg chg="mod">
          <ac:chgData name="Robyn Dudrick" userId="S::rdudrick@vims.edu::364c20b4-869b-4cc1-b8a8-0d36fbaf8e68" providerId="AD" clId="Web-{5A9F3528-F091-5DE5-E43A-3A6A59A21BD5}" dt="2026-03-24T19:57:20.370" v="98"/>
          <ac:spMkLst>
            <pc:docMk/>
            <pc:sldMk cId="3447771006" sldId="268"/>
            <ac:spMk id="3" creationId="{B8CD3A48-863B-99B1-FDAE-FFD187EF3A8B}"/>
          </ac:spMkLst>
        </pc:spChg>
      </pc:sldChg>
      <pc:sldChg chg="modSp">
        <pc:chgData name="Robyn Dudrick" userId="S::rdudrick@vims.edu::364c20b4-869b-4cc1-b8a8-0d36fbaf8e68" providerId="AD" clId="Web-{5A9F3528-F091-5DE5-E43A-3A6A59A21BD5}" dt="2026-03-24T20:41:08.457" v="406" actId="14100"/>
        <pc:sldMkLst>
          <pc:docMk/>
          <pc:sldMk cId="1856831718" sldId="270"/>
        </pc:sldMkLst>
        <pc:spChg chg="mod">
          <ac:chgData name="Robyn Dudrick" userId="S::rdudrick@vims.edu::364c20b4-869b-4cc1-b8a8-0d36fbaf8e68" providerId="AD" clId="Web-{5A9F3528-F091-5DE5-E43A-3A6A59A21BD5}" dt="2026-03-24T20:41:08.457" v="406" actId="14100"/>
          <ac:spMkLst>
            <pc:docMk/>
            <pc:sldMk cId="1856831718" sldId="270"/>
            <ac:spMk id="3" creationId="{99A757E8-BCBA-36A7-7CA5-DCA331098C87}"/>
          </ac:spMkLst>
        </pc:spChg>
        <pc:spChg chg="mod">
          <ac:chgData name="Robyn Dudrick" userId="S::rdudrick@vims.edu::364c20b4-869b-4cc1-b8a8-0d36fbaf8e68" providerId="AD" clId="Web-{5A9F3528-F091-5DE5-E43A-3A6A59A21BD5}" dt="2026-03-24T19:56:32.619" v="93" actId="1076"/>
          <ac:spMkLst>
            <pc:docMk/>
            <pc:sldMk cId="1856831718" sldId="270"/>
            <ac:spMk id="9" creationId="{33C3FE0A-06CD-8CB1-98D1-EAFB410CB77E}"/>
          </ac:spMkLst>
        </pc:spChg>
      </pc:sldChg>
      <pc:sldChg chg="modSp">
        <pc:chgData name="Robyn Dudrick" userId="S::rdudrick@vims.edu::364c20b4-869b-4cc1-b8a8-0d36fbaf8e68" providerId="AD" clId="Web-{5A9F3528-F091-5DE5-E43A-3A6A59A21BD5}" dt="2026-03-24T20:40:39.301" v="404" actId="1076"/>
        <pc:sldMkLst>
          <pc:docMk/>
          <pc:sldMk cId="292791916" sldId="271"/>
        </pc:sldMkLst>
        <pc:spChg chg="mod">
          <ac:chgData name="Robyn Dudrick" userId="S::rdudrick@vims.edu::364c20b4-869b-4cc1-b8a8-0d36fbaf8e68" providerId="AD" clId="Web-{5A9F3528-F091-5DE5-E43A-3A6A59A21BD5}" dt="2026-03-24T19:56:42.276" v="94"/>
          <ac:spMkLst>
            <pc:docMk/>
            <pc:sldMk cId="292791916" sldId="271"/>
            <ac:spMk id="3" creationId="{7D730CCA-B2F2-7CBF-5057-66B6A6C15BCD}"/>
          </ac:spMkLst>
        </pc:spChg>
        <pc:spChg chg="mod">
          <ac:chgData name="Robyn Dudrick" userId="S::rdudrick@vims.edu::364c20b4-869b-4cc1-b8a8-0d36fbaf8e68" providerId="AD" clId="Web-{5A9F3528-F091-5DE5-E43A-3A6A59A21BD5}" dt="2026-03-24T20:40:35.988" v="403" actId="1076"/>
          <ac:spMkLst>
            <pc:docMk/>
            <pc:sldMk cId="292791916" sldId="271"/>
            <ac:spMk id="31" creationId="{00C7A163-343E-D6B2-9593-8C1DA8D6783F}"/>
          </ac:spMkLst>
        </pc:spChg>
        <pc:picChg chg="mod">
          <ac:chgData name="Robyn Dudrick" userId="S::rdudrick@vims.edu::364c20b4-869b-4cc1-b8a8-0d36fbaf8e68" providerId="AD" clId="Web-{5A9F3528-F091-5DE5-E43A-3A6A59A21BD5}" dt="2026-03-24T20:40:39.301" v="404" actId="1076"/>
          <ac:picMkLst>
            <pc:docMk/>
            <pc:sldMk cId="292791916" sldId="271"/>
            <ac:picMk id="30" creationId="{DA70B4C7-A4C6-8688-3CCB-9AD60BA1DAC0}"/>
          </ac:picMkLst>
        </pc:picChg>
      </pc:sldChg>
      <pc:sldChg chg="modSp">
        <pc:chgData name="Robyn Dudrick" userId="S::rdudrick@vims.edu::364c20b4-869b-4cc1-b8a8-0d36fbaf8e68" providerId="AD" clId="Web-{5A9F3528-F091-5DE5-E43A-3A6A59A21BD5}" dt="2026-03-24T20:05:23.263" v="352" actId="20577"/>
        <pc:sldMkLst>
          <pc:docMk/>
          <pc:sldMk cId="3036299110" sldId="272"/>
        </pc:sldMkLst>
        <pc:spChg chg="mod">
          <ac:chgData name="Robyn Dudrick" userId="S::rdudrick@vims.edu::364c20b4-869b-4cc1-b8a8-0d36fbaf8e68" providerId="AD" clId="Web-{5A9F3528-F091-5DE5-E43A-3A6A59A21BD5}" dt="2026-03-24T20:05:23.263" v="352" actId="20577"/>
          <ac:spMkLst>
            <pc:docMk/>
            <pc:sldMk cId="3036299110" sldId="272"/>
            <ac:spMk id="8" creationId="{260082D7-40D9-1EBA-7B42-76FCA0802B11}"/>
          </ac:spMkLst>
        </pc:spChg>
      </pc:sldChg>
      <pc:sldChg chg="modSp">
        <pc:chgData name="Robyn Dudrick" userId="S::rdudrick@vims.edu::364c20b4-869b-4cc1-b8a8-0d36fbaf8e68" providerId="AD" clId="Web-{5A9F3528-F091-5DE5-E43A-3A6A59A21BD5}" dt="2026-03-24T20:02:24.032" v="281"/>
        <pc:sldMkLst>
          <pc:docMk/>
          <pc:sldMk cId="1068987207" sldId="274"/>
        </pc:sldMkLst>
        <pc:spChg chg="mod">
          <ac:chgData name="Robyn Dudrick" userId="S::rdudrick@vims.edu::364c20b4-869b-4cc1-b8a8-0d36fbaf8e68" providerId="AD" clId="Web-{5A9F3528-F091-5DE5-E43A-3A6A59A21BD5}" dt="2026-03-24T19:56:03.103" v="89"/>
          <ac:spMkLst>
            <pc:docMk/>
            <pc:sldMk cId="1068987207" sldId="274"/>
            <ac:spMk id="3" creationId="{9560A7E4-E27E-227C-F22C-AB23EB18C6DF}"/>
          </ac:spMkLst>
        </pc:spChg>
        <pc:spChg chg="mod">
          <ac:chgData name="Robyn Dudrick" userId="S::rdudrick@vims.edu::364c20b4-869b-4cc1-b8a8-0d36fbaf8e68" providerId="AD" clId="Web-{5A9F3528-F091-5DE5-E43A-3A6A59A21BD5}" dt="2026-03-24T20:02:24.032" v="281"/>
          <ac:spMkLst>
            <pc:docMk/>
            <pc:sldMk cId="1068987207" sldId="274"/>
            <ac:spMk id="14" creationId="{27971D6B-1071-9938-C2B8-0124180FC0A4}"/>
          </ac:spMkLst>
        </pc:spChg>
      </pc:sldChg>
      <pc:sldChg chg="modSp">
        <pc:chgData name="Robyn Dudrick" userId="S::rdudrick@vims.edu::364c20b4-869b-4cc1-b8a8-0d36fbaf8e68" providerId="AD" clId="Web-{5A9F3528-F091-5DE5-E43A-3A6A59A21BD5}" dt="2026-03-24T19:58:55.293" v="180" actId="20577"/>
        <pc:sldMkLst>
          <pc:docMk/>
          <pc:sldMk cId="1228439882" sldId="277"/>
        </pc:sldMkLst>
        <pc:spChg chg="mod">
          <ac:chgData name="Robyn Dudrick" userId="S::rdudrick@vims.edu::364c20b4-869b-4cc1-b8a8-0d36fbaf8e68" providerId="AD" clId="Web-{5A9F3528-F091-5DE5-E43A-3A6A59A21BD5}" dt="2026-03-24T19:58:55.293" v="180" actId="20577"/>
          <ac:spMkLst>
            <pc:docMk/>
            <pc:sldMk cId="1228439882" sldId="277"/>
            <ac:spMk id="3" creationId="{DF021FB7-F4E0-E162-A035-41D305609347}"/>
          </ac:spMkLst>
        </pc:spChg>
      </pc:sldChg>
      <pc:sldChg chg="modSp">
        <pc:chgData name="Robyn Dudrick" userId="S::rdudrick@vims.edu::364c20b4-869b-4cc1-b8a8-0d36fbaf8e68" providerId="AD" clId="Web-{5A9F3528-F091-5DE5-E43A-3A6A59A21BD5}" dt="2026-03-24T19:59:17.231" v="182" actId="1076"/>
        <pc:sldMkLst>
          <pc:docMk/>
          <pc:sldMk cId="3481172152" sldId="280"/>
        </pc:sldMkLst>
        <pc:picChg chg="mod">
          <ac:chgData name="Robyn Dudrick" userId="S::rdudrick@vims.edu::364c20b4-869b-4cc1-b8a8-0d36fbaf8e68" providerId="AD" clId="Web-{5A9F3528-F091-5DE5-E43A-3A6A59A21BD5}" dt="2026-03-24T19:59:17.231" v="182" actId="1076"/>
          <ac:picMkLst>
            <pc:docMk/>
            <pc:sldMk cId="3481172152" sldId="280"/>
            <ac:picMk id="8" creationId="{1BB81910-BD3D-D3E9-735A-6BE8A77E9891}"/>
          </ac:picMkLst>
        </pc:picChg>
      </pc:sldChg>
      <pc:sldChg chg="addSp delSp modSp add replId">
        <pc:chgData name="Robyn Dudrick" userId="S::rdudrick@vims.edu::364c20b4-869b-4cc1-b8a8-0d36fbaf8e68" providerId="AD" clId="Web-{5A9F3528-F091-5DE5-E43A-3A6A59A21BD5}" dt="2026-03-24T20:07:28.988" v="401" actId="1076"/>
        <pc:sldMkLst>
          <pc:docMk/>
          <pc:sldMk cId="84131133" sldId="285"/>
        </pc:sldMkLst>
        <pc:spChg chg="mod">
          <ac:chgData name="Robyn Dudrick" userId="S::rdudrick@vims.edu::364c20b4-869b-4cc1-b8a8-0d36fbaf8e68" providerId="AD" clId="Web-{5A9F3528-F091-5DE5-E43A-3A6A59A21BD5}" dt="2026-03-24T19:52:08.989" v="19" actId="20577"/>
          <ac:spMkLst>
            <pc:docMk/>
            <pc:sldMk cId="84131133" sldId="285"/>
            <ac:spMk id="2" creationId="{239DBA80-7938-FBAC-BC97-7FB8CEB78622}"/>
          </ac:spMkLst>
        </pc:spChg>
        <pc:spChg chg="mod">
          <ac:chgData name="Robyn Dudrick" userId="S::rdudrick@vims.edu::364c20b4-869b-4cc1-b8a8-0d36fbaf8e68" providerId="AD" clId="Web-{5A9F3528-F091-5DE5-E43A-3A6A59A21BD5}" dt="2026-03-24T20:01:07.920" v="267" actId="20577"/>
          <ac:spMkLst>
            <pc:docMk/>
            <pc:sldMk cId="84131133" sldId="285"/>
            <ac:spMk id="3" creationId="{D53D31E0-2FEC-DBA8-3A5A-16D6F4C9391D}"/>
          </ac:spMkLst>
        </pc:spChg>
        <pc:spChg chg="add mod">
          <ac:chgData name="Robyn Dudrick" userId="S::rdudrick@vims.edu::364c20b4-869b-4cc1-b8a8-0d36fbaf8e68" providerId="AD" clId="Web-{5A9F3528-F091-5DE5-E43A-3A6A59A21BD5}" dt="2026-03-24T20:07:24.097" v="399"/>
          <ac:spMkLst>
            <pc:docMk/>
            <pc:sldMk cId="84131133" sldId="285"/>
            <ac:spMk id="7" creationId="{FF4CB411-5AA1-9F4D-27CC-E0603953E983}"/>
          </ac:spMkLst>
        </pc:spChg>
        <pc:spChg chg="add mod">
          <ac:chgData name="Robyn Dudrick" userId="S::rdudrick@vims.edu::364c20b4-869b-4cc1-b8a8-0d36fbaf8e68" providerId="AD" clId="Web-{5A9F3528-F091-5DE5-E43A-3A6A59A21BD5}" dt="2026-03-24T20:07:28.988" v="401" actId="1076"/>
          <ac:spMkLst>
            <pc:docMk/>
            <pc:sldMk cId="84131133" sldId="285"/>
            <ac:spMk id="9" creationId="{6FE81720-4F02-82A2-34FF-08E17231C03B}"/>
          </ac:spMkLst>
        </pc:spChg>
      </pc:sldChg>
      <pc:sldChg chg="addSp modSp new">
        <pc:chgData name="Robyn Dudrick" userId="S::rdudrick@vims.edu::364c20b4-869b-4cc1-b8a8-0d36fbaf8e68" providerId="AD" clId="Web-{5A9F3528-F091-5DE5-E43A-3A6A59A21BD5}" dt="2026-03-24T21:02:36.843" v="726"/>
        <pc:sldMkLst>
          <pc:docMk/>
          <pc:sldMk cId="3040547478" sldId="286"/>
        </pc:sldMkLst>
        <pc:spChg chg="mod">
          <ac:chgData name="Robyn Dudrick" userId="S::rdudrick@vims.edu::364c20b4-869b-4cc1-b8a8-0d36fbaf8e68" providerId="AD" clId="Web-{5A9F3528-F091-5DE5-E43A-3A6A59A21BD5}" dt="2026-03-24T20:58:56.829" v="664" actId="1076"/>
          <ac:spMkLst>
            <pc:docMk/>
            <pc:sldMk cId="3040547478" sldId="286"/>
            <ac:spMk id="2" creationId="{EDFB3E78-87C7-6700-DE68-AEE13BA4CD67}"/>
          </ac:spMkLst>
        </pc:spChg>
        <pc:spChg chg="mod">
          <ac:chgData name="Robyn Dudrick" userId="S::rdudrick@vims.edu::364c20b4-869b-4cc1-b8a8-0d36fbaf8e68" providerId="AD" clId="Web-{5A9F3528-F091-5DE5-E43A-3A6A59A21BD5}" dt="2026-03-24T21:00:45.110" v="711" actId="14100"/>
          <ac:spMkLst>
            <pc:docMk/>
            <pc:sldMk cId="3040547478" sldId="286"/>
            <ac:spMk id="3" creationId="{16985319-5B9D-0203-DBF9-98F5F197BAB8}"/>
          </ac:spMkLst>
        </pc:spChg>
        <pc:graphicFrameChg chg="add mod modGraphic">
          <ac:chgData name="Robyn Dudrick" userId="S::rdudrick@vims.edu::364c20b4-869b-4cc1-b8a8-0d36fbaf8e68" providerId="AD" clId="Web-{5A9F3528-F091-5DE5-E43A-3A6A59A21BD5}" dt="2026-03-24T21:02:36.843" v="726"/>
          <ac:graphicFrameMkLst>
            <pc:docMk/>
            <pc:sldMk cId="3040547478" sldId="286"/>
            <ac:graphicFrameMk id="7" creationId="{FA1F614F-C307-564A-C6D9-252C538D82FD}"/>
          </ac:graphicFrameMkLst>
        </pc:graphicFrameChg>
      </pc:sldChg>
    </pc:docChg>
  </pc:docChgLst>
</pc:chgInfo>
</file>

<file path=ppt/comments/modernComment_103_4EB2A3AC.xml><?xml version="1.0" encoding="utf-8"?>
<p188:cmLst xmlns:a="http://schemas.openxmlformats.org/drawingml/2006/main" xmlns:r="http://schemas.openxmlformats.org/officeDocument/2006/relationships" xmlns:p188="http://schemas.microsoft.com/office/powerpoint/2018/8/main">
  <p188:cm id="{D5F767C9-0712-4621-9997-7582CA2C2F02}" authorId="{A191B22E-61C4-3F81-BDD9-DE73820D56F0}" status="resolved" created="2025-11-07T23:24:19.287" complete="100000">
    <pc:sldMkLst xmlns:pc="http://schemas.microsoft.com/office/powerpoint/2013/main/command">
      <pc:docMk/>
      <pc:sldMk cId="1320330156" sldId="259"/>
    </pc:sldMkLst>
    <p188:txBody>
      <a:bodyPr/>
      <a:lstStyle/>
      <a:p>
        <a:r>
          <a:rPr lang="en-US"/>
          <a:t>Seagrasses? should it be plural in the title?</a:t>
        </a:r>
      </a:p>
    </p188:txBody>
  </p188:cm>
</p188:cmLst>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7B0881-14B1-4F1D-B592-5A79FF1400A8}" type="doc">
      <dgm:prSet loTypeId="urn:microsoft.com/office/officeart/2005/8/layout/process5" loCatId="process" qsTypeId="urn:microsoft.com/office/officeart/2005/8/quickstyle/simple1" qsCatId="simple" csTypeId="urn:microsoft.com/office/officeart/2005/8/colors/colorful1" csCatId="colorful" phldr="1"/>
      <dgm:spPr/>
      <dgm:t>
        <a:bodyPr/>
        <a:lstStyle/>
        <a:p>
          <a:endParaRPr lang="en-US"/>
        </a:p>
      </dgm:t>
    </dgm:pt>
    <dgm:pt modelId="{FDE46E36-EE6F-4C15-A25B-455A37A36338}">
      <dgm:prSet phldrT="[Text]" phldr="0"/>
      <dgm:spPr/>
      <dgm:t>
        <a:bodyPr/>
        <a:lstStyle/>
        <a:p>
          <a:r>
            <a:rPr lang="en-US" dirty="0"/>
            <a:t>Random Event</a:t>
          </a:r>
        </a:p>
      </dgm:t>
    </dgm:pt>
    <dgm:pt modelId="{D492D7A7-3AE6-41B8-ACFA-6C48E66C46BD}" type="parTrans" cxnId="{BB8C7A23-EA74-4D19-95D1-4990B3361A2F}">
      <dgm:prSet/>
      <dgm:spPr/>
      <dgm:t>
        <a:bodyPr/>
        <a:lstStyle/>
        <a:p>
          <a:endParaRPr lang="en-US"/>
        </a:p>
      </dgm:t>
    </dgm:pt>
    <dgm:pt modelId="{17449297-5D6C-45AF-9C9E-A3D4A76C2628}" type="sibTrans" cxnId="{BB8C7A23-EA74-4D19-95D1-4990B3361A2F}">
      <dgm:prSet/>
      <dgm:spPr/>
      <dgm:t>
        <a:bodyPr/>
        <a:lstStyle/>
        <a:p>
          <a:endParaRPr lang="en-US"/>
        </a:p>
      </dgm:t>
    </dgm:pt>
    <dgm:pt modelId="{9E6EF7D0-9785-4D2F-A8EE-931546625B1F}">
      <dgm:prSet phldrT="[Text]" phldr="0"/>
      <dgm:spPr/>
      <dgm:t>
        <a:bodyPr/>
        <a:lstStyle/>
        <a:p>
          <a:r>
            <a:rPr lang="en-US" dirty="0"/>
            <a:t>Management Decision</a:t>
          </a:r>
        </a:p>
      </dgm:t>
    </dgm:pt>
    <dgm:pt modelId="{653D928C-1BAA-41A8-89D9-AD42EF0F4AF2}" type="parTrans" cxnId="{FBB9B89A-163F-45C2-91AF-A72F3E7FC8CA}">
      <dgm:prSet/>
      <dgm:spPr/>
      <dgm:t>
        <a:bodyPr/>
        <a:lstStyle/>
        <a:p>
          <a:endParaRPr lang="en-US"/>
        </a:p>
      </dgm:t>
    </dgm:pt>
    <dgm:pt modelId="{82183AE7-C51E-4B11-A0C5-269452D748CC}" type="sibTrans" cxnId="{FBB9B89A-163F-45C2-91AF-A72F3E7FC8CA}">
      <dgm:prSet/>
      <dgm:spPr/>
      <dgm:t>
        <a:bodyPr/>
        <a:lstStyle/>
        <a:p>
          <a:endParaRPr lang="en-US"/>
        </a:p>
      </dgm:t>
    </dgm:pt>
    <dgm:pt modelId="{DC1A310E-2621-41FF-BEA0-15D0C9BDE221}">
      <dgm:prSet phldrT="[Text]" phldr="0"/>
      <dgm:spPr/>
      <dgm:t>
        <a:bodyPr/>
        <a:lstStyle/>
        <a:p>
          <a:r>
            <a:rPr lang="en-US" dirty="0"/>
            <a:t>Inputs</a:t>
          </a:r>
        </a:p>
      </dgm:t>
    </dgm:pt>
    <dgm:pt modelId="{E50CE1F3-04E2-4635-BCD2-F1DE4767225E}" type="parTrans" cxnId="{E19362FD-30BE-4F7C-844B-F1CC9543C6F7}">
      <dgm:prSet/>
      <dgm:spPr/>
      <dgm:t>
        <a:bodyPr/>
        <a:lstStyle/>
        <a:p>
          <a:endParaRPr lang="en-US"/>
        </a:p>
      </dgm:t>
    </dgm:pt>
    <dgm:pt modelId="{125FA9C8-545E-48ED-BC47-96FA4E642498}" type="sibTrans" cxnId="{E19362FD-30BE-4F7C-844B-F1CC9543C6F7}">
      <dgm:prSet/>
      <dgm:spPr/>
      <dgm:t>
        <a:bodyPr/>
        <a:lstStyle/>
        <a:p>
          <a:endParaRPr lang="en-US"/>
        </a:p>
      </dgm:t>
    </dgm:pt>
    <dgm:pt modelId="{FAEBEA90-C822-4E23-B4F3-4612A6480CA9}">
      <dgm:prSet phldrT="[Text]" phldr="0"/>
      <dgm:spPr/>
      <dgm:t>
        <a:bodyPr/>
        <a:lstStyle/>
        <a:p>
          <a:r>
            <a:rPr lang="en-US" dirty="0"/>
            <a:t>Impacts</a:t>
          </a:r>
        </a:p>
      </dgm:t>
    </dgm:pt>
    <dgm:pt modelId="{932D896F-DE68-4368-A350-771CD0FFE5D9}" type="parTrans" cxnId="{D97EFA8A-87BC-4E84-82ED-4426B5FA7FCB}">
      <dgm:prSet/>
      <dgm:spPr/>
      <dgm:t>
        <a:bodyPr/>
        <a:lstStyle/>
        <a:p>
          <a:endParaRPr lang="en-US"/>
        </a:p>
      </dgm:t>
    </dgm:pt>
    <dgm:pt modelId="{6EEEBC96-9935-44DE-B5D3-E6DDBF0338F5}" type="sibTrans" cxnId="{D97EFA8A-87BC-4E84-82ED-4426B5FA7FCB}">
      <dgm:prSet/>
      <dgm:spPr/>
      <dgm:t>
        <a:bodyPr/>
        <a:lstStyle/>
        <a:p>
          <a:endParaRPr lang="en-US"/>
        </a:p>
      </dgm:t>
    </dgm:pt>
    <dgm:pt modelId="{857A2F22-E270-473A-B9DA-8367EECA6349}">
      <dgm:prSet phldrT="[Text]" phldr="0"/>
      <dgm:spPr/>
      <dgm:t>
        <a:bodyPr/>
        <a:lstStyle/>
        <a:p>
          <a:r>
            <a:rPr lang="en-US" dirty="0"/>
            <a:t>Feedback Loop Check</a:t>
          </a:r>
        </a:p>
      </dgm:t>
    </dgm:pt>
    <dgm:pt modelId="{1D61FAB3-F93E-4079-9B83-763B4529BF10}" type="parTrans" cxnId="{CD495C39-9B1F-46DF-8390-894FD198CF43}">
      <dgm:prSet/>
      <dgm:spPr/>
      <dgm:t>
        <a:bodyPr/>
        <a:lstStyle/>
        <a:p>
          <a:endParaRPr lang="en-US"/>
        </a:p>
      </dgm:t>
    </dgm:pt>
    <dgm:pt modelId="{862A6BB8-CEF7-419C-B3EA-7DCD5CE3DEAE}" type="sibTrans" cxnId="{CD495C39-9B1F-46DF-8390-894FD198CF43}">
      <dgm:prSet/>
      <dgm:spPr/>
      <dgm:t>
        <a:bodyPr/>
        <a:lstStyle/>
        <a:p>
          <a:endParaRPr lang="en-US"/>
        </a:p>
      </dgm:t>
    </dgm:pt>
    <dgm:pt modelId="{69E0F935-810D-48D1-A89E-BEC6F9FD1EF2}">
      <dgm:prSet/>
      <dgm:spPr>
        <a:solidFill>
          <a:schemeClr val="accent1"/>
        </a:solidFill>
      </dgm:spPr>
      <dgm:t>
        <a:bodyPr/>
        <a:lstStyle/>
        <a:p>
          <a:r>
            <a:rPr lang="en-US" dirty="0"/>
            <a:t>End of Round</a:t>
          </a:r>
        </a:p>
      </dgm:t>
    </dgm:pt>
    <dgm:pt modelId="{298EDF94-DB08-4EE3-A645-5321D4B60529}" type="parTrans" cxnId="{5FC3FD66-767F-465E-8C3A-8C2E434403DD}">
      <dgm:prSet/>
      <dgm:spPr/>
      <dgm:t>
        <a:bodyPr/>
        <a:lstStyle/>
        <a:p>
          <a:endParaRPr lang="en-US"/>
        </a:p>
      </dgm:t>
    </dgm:pt>
    <dgm:pt modelId="{DFEA4ACF-FB5A-4B17-A369-6A2543FB30E9}" type="sibTrans" cxnId="{5FC3FD66-767F-465E-8C3A-8C2E434403DD}">
      <dgm:prSet/>
      <dgm:spPr/>
      <dgm:t>
        <a:bodyPr/>
        <a:lstStyle/>
        <a:p>
          <a:endParaRPr lang="en-US"/>
        </a:p>
      </dgm:t>
    </dgm:pt>
    <dgm:pt modelId="{3E388FEA-4696-4C78-8CC2-F6F9757DA02F}">
      <dgm:prSet phldrT="[Text]" phldr="0"/>
      <dgm:spPr/>
      <dgm:t>
        <a:bodyPr/>
        <a:lstStyle/>
        <a:p>
          <a:pPr rtl="0"/>
          <a:r>
            <a:rPr lang="en-US" dirty="0">
              <a:latin typeface="Avenir Next LT Pro"/>
            </a:rPr>
            <a:t>Teacher draws</a:t>
          </a:r>
          <a:r>
            <a:rPr lang="en-US" dirty="0"/>
            <a:t> a card</a:t>
          </a:r>
          <a:r>
            <a:rPr lang="en-US" dirty="0">
              <a:latin typeface="Avenir Next LT Pro"/>
            </a:rPr>
            <a:t>.</a:t>
          </a:r>
          <a:r>
            <a:rPr lang="en-US" dirty="0"/>
            <a:t> </a:t>
          </a:r>
          <a:r>
            <a:rPr lang="en-US" dirty="0">
              <a:latin typeface="Avenir Next LT Pro"/>
            </a:rPr>
            <a:t>Team</a:t>
          </a:r>
          <a:r>
            <a:rPr lang="en-US" dirty="0"/>
            <a:t> record </a:t>
          </a:r>
          <a:r>
            <a:rPr lang="en-US" dirty="0">
              <a:latin typeface="Avenir Next LT Pro"/>
            </a:rPr>
            <a:t>effect</a:t>
          </a:r>
          <a:endParaRPr lang="en-US" dirty="0"/>
        </a:p>
      </dgm:t>
    </dgm:pt>
    <dgm:pt modelId="{E4036227-C98C-4E97-8DF9-43BB8FC8D3B8}" type="parTrans" cxnId="{92BB6E3C-E04D-4BC2-B51C-14CD112A0E9A}">
      <dgm:prSet/>
      <dgm:spPr/>
      <dgm:t>
        <a:bodyPr/>
        <a:lstStyle/>
        <a:p>
          <a:endParaRPr lang="en-US"/>
        </a:p>
      </dgm:t>
    </dgm:pt>
    <dgm:pt modelId="{7B9F84DD-D1F6-4F54-B2F6-36CA367653E5}" type="sibTrans" cxnId="{92BB6E3C-E04D-4BC2-B51C-14CD112A0E9A}">
      <dgm:prSet/>
      <dgm:spPr/>
      <dgm:t>
        <a:bodyPr/>
        <a:lstStyle/>
        <a:p>
          <a:endParaRPr lang="en-US"/>
        </a:p>
      </dgm:t>
    </dgm:pt>
    <dgm:pt modelId="{6C962D8B-F683-4126-8BB7-C5D2047909CB}">
      <dgm:prSet phldrT="[Text]" phldr="0"/>
      <dgm:spPr/>
      <dgm:t>
        <a:bodyPr/>
        <a:lstStyle/>
        <a:p>
          <a:pPr rtl="0"/>
          <a:r>
            <a:rPr lang="en-US" dirty="0"/>
            <a:t>Optional: </a:t>
          </a:r>
          <a:r>
            <a:rPr lang="en-US" dirty="0">
              <a:latin typeface="Avenir Next LT Pro"/>
            </a:rPr>
            <a:t>teams spend</a:t>
          </a:r>
          <a:r>
            <a:rPr lang="en-US" dirty="0"/>
            <a:t> policy points</a:t>
          </a:r>
        </a:p>
      </dgm:t>
    </dgm:pt>
    <dgm:pt modelId="{412E3C25-5042-41C0-AF8B-59738D403971}" type="parTrans" cxnId="{DFB16389-9B3E-4B6B-831D-BBDFDAD3C3FF}">
      <dgm:prSet/>
      <dgm:spPr/>
      <dgm:t>
        <a:bodyPr/>
        <a:lstStyle/>
        <a:p>
          <a:endParaRPr lang="en-US"/>
        </a:p>
      </dgm:t>
    </dgm:pt>
    <dgm:pt modelId="{9F3AFFD0-0CD6-438A-A915-85FDD175A279}" type="sibTrans" cxnId="{DFB16389-9B3E-4B6B-831D-BBDFDAD3C3FF}">
      <dgm:prSet/>
      <dgm:spPr/>
      <dgm:t>
        <a:bodyPr/>
        <a:lstStyle/>
        <a:p>
          <a:endParaRPr lang="en-US"/>
        </a:p>
      </dgm:t>
    </dgm:pt>
    <dgm:pt modelId="{C2DEBEFB-BB08-4163-8486-F617A3B15EF6}">
      <dgm:prSet phldrT="[Text]" phldr="0"/>
      <dgm:spPr/>
      <dgm:t>
        <a:bodyPr/>
        <a:lstStyle/>
        <a:p>
          <a:r>
            <a:rPr lang="en-US" dirty="0"/>
            <a:t>Roll for number and fate of microplastic inputs</a:t>
          </a:r>
        </a:p>
      </dgm:t>
    </dgm:pt>
    <dgm:pt modelId="{7D39144B-21F7-4F7F-A93C-44705E23DE05}" type="parTrans" cxnId="{DC17D8FA-9C5C-4BA0-B977-15EBEF77E35A}">
      <dgm:prSet/>
      <dgm:spPr/>
      <dgm:t>
        <a:bodyPr/>
        <a:lstStyle/>
        <a:p>
          <a:endParaRPr lang="en-US"/>
        </a:p>
      </dgm:t>
    </dgm:pt>
    <dgm:pt modelId="{2FA7201C-DCDE-44DF-B309-496623F09046}" type="sibTrans" cxnId="{DC17D8FA-9C5C-4BA0-B977-15EBEF77E35A}">
      <dgm:prSet/>
      <dgm:spPr/>
      <dgm:t>
        <a:bodyPr/>
        <a:lstStyle/>
        <a:p>
          <a:endParaRPr lang="en-US"/>
        </a:p>
      </dgm:t>
    </dgm:pt>
    <dgm:pt modelId="{444AA1B5-366D-4DA4-A0B0-E3C76EC33A01}">
      <dgm:prSet phldrT="[Text]" phldr="0"/>
      <dgm:spPr/>
      <dgm:t>
        <a:bodyPr/>
        <a:lstStyle/>
        <a:p>
          <a:r>
            <a:rPr lang="en-US" dirty="0"/>
            <a:t>Calculate ecosystem impacts and adjust seagrass health</a:t>
          </a:r>
        </a:p>
      </dgm:t>
    </dgm:pt>
    <dgm:pt modelId="{82511C30-45FE-4EF1-80F2-D117E7ADD844}" type="parTrans" cxnId="{974DC92B-3A19-4EDE-9D95-23BCE7522E53}">
      <dgm:prSet/>
      <dgm:spPr/>
      <dgm:t>
        <a:bodyPr/>
        <a:lstStyle/>
        <a:p>
          <a:endParaRPr lang="en-US"/>
        </a:p>
      </dgm:t>
    </dgm:pt>
    <dgm:pt modelId="{E3FED6B7-4A34-4430-8316-630779AF99AE}" type="sibTrans" cxnId="{974DC92B-3A19-4EDE-9D95-23BCE7522E53}">
      <dgm:prSet/>
      <dgm:spPr/>
      <dgm:t>
        <a:bodyPr/>
        <a:lstStyle/>
        <a:p>
          <a:endParaRPr lang="en-US"/>
        </a:p>
      </dgm:t>
    </dgm:pt>
    <dgm:pt modelId="{2E7E61FA-AF7C-4D43-86CE-101792B50A84}">
      <dgm:prSet phldrT="[Text]" phldr="0"/>
      <dgm:spPr/>
      <dgm:t>
        <a:bodyPr/>
        <a:lstStyle/>
        <a:p>
          <a:r>
            <a:rPr lang="en-US" dirty="0"/>
            <a:t>Determine if you are in a feedback loop</a:t>
          </a:r>
        </a:p>
      </dgm:t>
    </dgm:pt>
    <dgm:pt modelId="{99D252A0-F892-47FF-A559-215F983DC6E6}" type="parTrans" cxnId="{9C97F681-0D3A-4D8C-995B-C447A346971A}">
      <dgm:prSet/>
      <dgm:spPr/>
      <dgm:t>
        <a:bodyPr/>
        <a:lstStyle/>
        <a:p>
          <a:endParaRPr lang="en-US"/>
        </a:p>
      </dgm:t>
    </dgm:pt>
    <dgm:pt modelId="{A0AC104D-23BA-48F6-89D0-84AE13B1F113}" type="sibTrans" cxnId="{9C97F681-0D3A-4D8C-995B-C447A346971A}">
      <dgm:prSet/>
      <dgm:spPr/>
      <dgm:t>
        <a:bodyPr/>
        <a:lstStyle/>
        <a:p>
          <a:endParaRPr lang="en-US"/>
        </a:p>
      </dgm:t>
    </dgm:pt>
    <dgm:pt modelId="{0A056C3E-D29B-4486-BACE-448C1A06F992}">
      <dgm:prSet/>
      <dgm:spPr>
        <a:solidFill>
          <a:schemeClr val="accent1"/>
        </a:solidFill>
      </dgm:spPr>
      <dgm:t>
        <a:bodyPr/>
        <a:lstStyle/>
        <a:p>
          <a:r>
            <a:rPr lang="en-US" dirty="0"/>
            <a:t>Remove all blade and ½ sediment microplastics</a:t>
          </a:r>
        </a:p>
      </dgm:t>
    </dgm:pt>
    <dgm:pt modelId="{AE746061-BF86-4AFB-8DFA-D248B2D225D5}" type="parTrans" cxnId="{37A6C2BC-C529-4B84-B6C2-7D6AB08BAB0E}">
      <dgm:prSet/>
      <dgm:spPr/>
      <dgm:t>
        <a:bodyPr/>
        <a:lstStyle/>
        <a:p>
          <a:endParaRPr lang="en-US"/>
        </a:p>
      </dgm:t>
    </dgm:pt>
    <dgm:pt modelId="{C855138E-7529-4F4A-811C-C931134696CC}" type="sibTrans" cxnId="{37A6C2BC-C529-4B84-B6C2-7D6AB08BAB0E}">
      <dgm:prSet/>
      <dgm:spPr/>
      <dgm:t>
        <a:bodyPr/>
        <a:lstStyle/>
        <a:p>
          <a:endParaRPr lang="en-US"/>
        </a:p>
      </dgm:t>
    </dgm:pt>
    <dgm:pt modelId="{6E106332-D6C1-4C64-BD2A-C300BF0788B2}" type="pres">
      <dgm:prSet presAssocID="{F97B0881-14B1-4F1D-B592-5A79FF1400A8}" presName="diagram" presStyleCnt="0">
        <dgm:presLayoutVars>
          <dgm:dir/>
          <dgm:resizeHandles val="exact"/>
        </dgm:presLayoutVars>
      </dgm:prSet>
      <dgm:spPr/>
    </dgm:pt>
    <dgm:pt modelId="{7A3E55B1-9D8D-4B4A-9A10-1A37B03BB24A}" type="pres">
      <dgm:prSet presAssocID="{FDE46E36-EE6F-4C15-A25B-455A37A36338}" presName="node" presStyleLbl="node1" presStyleIdx="0" presStyleCnt="6">
        <dgm:presLayoutVars>
          <dgm:bulletEnabled val="1"/>
        </dgm:presLayoutVars>
      </dgm:prSet>
      <dgm:spPr/>
    </dgm:pt>
    <dgm:pt modelId="{4DD7130D-09FF-4288-8605-F8A9602D23F7}" type="pres">
      <dgm:prSet presAssocID="{17449297-5D6C-45AF-9C9E-A3D4A76C2628}" presName="sibTrans" presStyleLbl="sibTrans2D1" presStyleIdx="0" presStyleCnt="5"/>
      <dgm:spPr/>
    </dgm:pt>
    <dgm:pt modelId="{DE6FE17A-8801-4635-8CEF-DA6B93177D03}" type="pres">
      <dgm:prSet presAssocID="{17449297-5D6C-45AF-9C9E-A3D4A76C2628}" presName="connectorText" presStyleLbl="sibTrans2D1" presStyleIdx="0" presStyleCnt="5"/>
      <dgm:spPr/>
    </dgm:pt>
    <dgm:pt modelId="{86CF0D04-7DFC-4217-ADEE-5E9619D41098}" type="pres">
      <dgm:prSet presAssocID="{9E6EF7D0-9785-4D2F-A8EE-931546625B1F}" presName="node" presStyleLbl="node1" presStyleIdx="1" presStyleCnt="6">
        <dgm:presLayoutVars>
          <dgm:bulletEnabled val="1"/>
        </dgm:presLayoutVars>
      </dgm:prSet>
      <dgm:spPr/>
    </dgm:pt>
    <dgm:pt modelId="{7C8DBCAD-7A79-43C6-892E-543041F27560}" type="pres">
      <dgm:prSet presAssocID="{82183AE7-C51E-4B11-A0C5-269452D748CC}" presName="sibTrans" presStyleLbl="sibTrans2D1" presStyleIdx="1" presStyleCnt="5"/>
      <dgm:spPr/>
    </dgm:pt>
    <dgm:pt modelId="{B3EF9B99-0CBC-437F-9455-0126013C4B74}" type="pres">
      <dgm:prSet presAssocID="{82183AE7-C51E-4B11-A0C5-269452D748CC}" presName="connectorText" presStyleLbl="sibTrans2D1" presStyleIdx="1" presStyleCnt="5"/>
      <dgm:spPr/>
    </dgm:pt>
    <dgm:pt modelId="{5EBB9738-B645-4116-88DB-89A85586B1B7}" type="pres">
      <dgm:prSet presAssocID="{DC1A310E-2621-41FF-BEA0-15D0C9BDE221}" presName="node" presStyleLbl="node1" presStyleIdx="2" presStyleCnt="6">
        <dgm:presLayoutVars>
          <dgm:bulletEnabled val="1"/>
        </dgm:presLayoutVars>
      </dgm:prSet>
      <dgm:spPr/>
    </dgm:pt>
    <dgm:pt modelId="{A73D9CE2-4278-4725-A5F0-5EF14ACF6AEA}" type="pres">
      <dgm:prSet presAssocID="{125FA9C8-545E-48ED-BC47-96FA4E642498}" presName="sibTrans" presStyleLbl="sibTrans2D1" presStyleIdx="2" presStyleCnt="5"/>
      <dgm:spPr/>
    </dgm:pt>
    <dgm:pt modelId="{7009A433-6725-4F13-9ACB-1F84C1090DBD}" type="pres">
      <dgm:prSet presAssocID="{125FA9C8-545E-48ED-BC47-96FA4E642498}" presName="connectorText" presStyleLbl="sibTrans2D1" presStyleIdx="2" presStyleCnt="5"/>
      <dgm:spPr/>
    </dgm:pt>
    <dgm:pt modelId="{898BAA82-8FE0-4223-9521-5472EB19B65F}" type="pres">
      <dgm:prSet presAssocID="{FAEBEA90-C822-4E23-B4F3-4612A6480CA9}" presName="node" presStyleLbl="node1" presStyleIdx="3" presStyleCnt="6">
        <dgm:presLayoutVars>
          <dgm:bulletEnabled val="1"/>
        </dgm:presLayoutVars>
      </dgm:prSet>
      <dgm:spPr/>
    </dgm:pt>
    <dgm:pt modelId="{78647417-38DE-4AAD-9444-147B356C7E2F}" type="pres">
      <dgm:prSet presAssocID="{6EEEBC96-9935-44DE-B5D3-E6DDBF0338F5}" presName="sibTrans" presStyleLbl="sibTrans2D1" presStyleIdx="3" presStyleCnt="5"/>
      <dgm:spPr/>
    </dgm:pt>
    <dgm:pt modelId="{3F271122-5B5C-48F6-A9ED-194531EFB601}" type="pres">
      <dgm:prSet presAssocID="{6EEEBC96-9935-44DE-B5D3-E6DDBF0338F5}" presName="connectorText" presStyleLbl="sibTrans2D1" presStyleIdx="3" presStyleCnt="5"/>
      <dgm:spPr/>
    </dgm:pt>
    <dgm:pt modelId="{47BB2F65-EB2D-4FEB-92F4-B36049A2D3A2}" type="pres">
      <dgm:prSet presAssocID="{857A2F22-E270-473A-B9DA-8367EECA6349}" presName="node" presStyleLbl="node1" presStyleIdx="4" presStyleCnt="6">
        <dgm:presLayoutVars>
          <dgm:bulletEnabled val="1"/>
        </dgm:presLayoutVars>
      </dgm:prSet>
      <dgm:spPr/>
    </dgm:pt>
    <dgm:pt modelId="{CEA15BA4-712E-4B6E-B8DD-C883A096910D}" type="pres">
      <dgm:prSet presAssocID="{862A6BB8-CEF7-419C-B3EA-7DCD5CE3DEAE}" presName="sibTrans" presStyleLbl="sibTrans2D1" presStyleIdx="4" presStyleCnt="5"/>
      <dgm:spPr/>
    </dgm:pt>
    <dgm:pt modelId="{796431BC-7B32-4DBF-B428-C30C963068D1}" type="pres">
      <dgm:prSet presAssocID="{862A6BB8-CEF7-419C-B3EA-7DCD5CE3DEAE}" presName="connectorText" presStyleLbl="sibTrans2D1" presStyleIdx="4" presStyleCnt="5"/>
      <dgm:spPr/>
    </dgm:pt>
    <dgm:pt modelId="{3B99BA96-4314-41D3-AC18-161B99B7094B}" type="pres">
      <dgm:prSet presAssocID="{69E0F935-810D-48D1-A89E-BEC6F9FD1EF2}" presName="node" presStyleLbl="node1" presStyleIdx="5" presStyleCnt="6">
        <dgm:presLayoutVars>
          <dgm:bulletEnabled val="1"/>
        </dgm:presLayoutVars>
      </dgm:prSet>
      <dgm:spPr/>
    </dgm:pt>
  </dgm:ptLst>
  <dgm:cxnLst>
    <dgm:cxn modelId="{CC9AC112-CD35-480A-9B2E-D64A3D725AC0}" type="presOf" srcId="{6EEEBC96-9935-44DE-B5D3-E6DDBF0338F5}" destId="{78647417-38DE-4AAD-9444-147B356C7E2F}" srcOrd="0" destOrd="0" presId="urn:microsoft.com/office/officeart/2005/8/layout/process5"/>
    <dgm:cxn modelId="{BB8C7A23-EA74-4D19-95D1-4990B3361A2F}" srcId="{F97B0881-14B1-4F1D-B592-5A79FF1400A8}" destId="{FDE46E36-EE6F-4C15-A25B-455A37A36338}" srcOrd="0" destOrd="0" parTransId="{D492D7A7-3AE6-41B8-ACFA-6C48E66C46BD}" sibTransId="{17449297-5D6C-45AF-9C9E-A3D4A76C2628}"/>
    <dgm:cxn modelId="{974DC92B-3A19-4EDE-9D95-23BCE7522E53}" srcId="{FAEBEA90-C822-4E23-B4F3-4612A6480CA9}" destId="{444AA1B5-366D-4DA4-A0B0-E3C76EC33A01}" srcOrd="0" destOrd="0" parTransId="{82511C30-45FE-4EF1-80F2-D117E7ADD844}" sibTransId="{E3FED6B7-4A34-4430-8316-630779AF99AE}"/>
    <dgm:cxn modelId="{CD495C39-9B1F-46DF-8390-894FD198CF43}" srcId="{F97B0881-14B1-4F1D-B592-5A79FF1400A8}" destId="{857A2F22-E270-473A-B9DA-8367EECA6349}" srcOrd="4" destOrd="0" parTransId="{1D61FAB3-F93E-4079-9B83-763B4529BF10}" sibTransId="{862A6BB8-CEF7-419C-B3EA-7DCD5CE3DEAE}"/>
    <dgm:cxn modelId="{92BB6E3C-E04D-4BC2-B51C-14CD112A0E9A}" srcId="{FDE46E36-EE6F-4C15-A25B-455A37A36338}" destId="{3E388FEA-4696-4C78-8CC2-F6F9757DA02F}" srcOrd="0" destOrd="0" parTransId="{E4036227-C98C-4E97-8DF9-43BB8FC8D3B8}" sibTransId="{7B9F84DD-D1F6-4F54-B2F6-36CA367653E5}"/>
    <dgm:cxn modelId="{12CE333D-9699-4213-B6F0-8DA8ED2BF269}" type="presOf" srcId="{DC1A310E-2621-41FF-BEA0-15D0C9BDE221}" destId="{5EBB9738-B645-4116-88DB-89A85586B1B7}" srcOrd="0" destOrd="0" presId="urn:microsoft.com/office/officeart/2005/8/layout/process5"/>
    <dgm:cxn modelId="{402FE862-29D8-4A12-8076-A57B21ECE14A}" type="presOf" srcId="{C2DEBEFB-BB08-4163-8486-F617A3B15EF6}" destId="{5EBB9738-B645-4116-88DB-89A85586B1B7}" srcOrd="0" destOrd="1" presId="urn:microsoft.com/office/officeart/2005/8/layout/process5"/>
    <dgm:cxn modelId="{0D457463-F86A-455D-8AC5-920542DE0CE2}" type="presOf" srcId="{69E0F935-810D-48D1-A89E-BEC6F9FD1EF2}" destId="{3B99BA96-4314-41D3-AC18-161B99B7094B}" srcOrd="0" destOrd="0" presId="urn:microsoft.com/office/officeart/2005/8/layout/process5"/>
    <dgm:cxn modelId="{5FC3FD66-767F-465E-8C3A-8C2E434403DD}" srcId="{F97B0881-14B1-4F1D-B592-5A79FF1400A8}" destId="{69E0F935-810D-48D1-A89E-BEC6F9FD1EF2}" srcOrd="5" destOrd="0" parTransId="{298EDF94-DB08-4EE3-A645-5321D4B60529}" sibTransId="{DFEA4ACF-FB5A-4B17-A369-6A2543FB30E9}"/>
    <dgm:cxn modelId="{849B8049-51BC-484E-BD6A-5ADC579A2396}" type="presOf" srcId="{2E7E61FA-AF7C-4D43-86CE-101792B50A84}" destId="{47BB2F65-EB2D-4FEB-92F4-B36049A2D3A2}" srcOrd="0" destOrd="1" presId="urn:microsoft.com/office/officeart/2005/8/layout/process5"/>
    <dgm:cxn modelId="{DCDAC669-BF98-4C2F-B09C-D9AD8AA82FB7}" type="presOf" srcId="{FDE46E36-EE6F-4C15-A25B-455A37A36338}" destId="{7A3E55B1-9D8D-4B4A-9A10-1A37B03BB24A}" srcOrd="0" destOrd="0" presId="urn:microsoft.com/office/officeart/2005/8/layout/process5"/>
    <dgm:cxn modelId="{AEE7226F-4A61-4898-A171-3004B8035162}" type="presOf" srcId="{82183AE7-C51E-4B11-A0C5-269452D748CC}" destId="{7C8DBCAD-7A79-43C6-892E-543041F27560}" srcOrd="0" destOrd="0" presId="urn:microsoft.com/office/officeart/2005/8/layout/process5"/>
    <dgm:cxn modelId="{7F7D4155-A5EF-4A31-B05A-E0F85FFBAA27}" type="presOf" srcId="{862A6BB8-CEF7-419C-B3EA-7DCD5CE3DEAE}" destId="{CEA15BA4-712E-4B6E-B8DD-C883A096910D}" srcOrd="0" destOrd="0" presId="urn:microsoft.com/office/officeart/2005/8/layout/process5"/>
    <dgm:cxn modelId="{EE5B4858-63B8-4D78-B73E-2905CF357BCA}" type="presOf" srcId="{9E6EF7D0-9785-4D2F-A8EE-931546625B1F}" destId="{86CF0D04-7DFC-4217-ADEE-5E9619D41098}" srcOrd="0" destOrd="0" presId="urn:microsoft.com/office/officeart/2005/8/layout/process5"/>
    <dgm:cxn modelId="{9C97F681-0D3A-4D8C-995B-C447A346971A}" srcId="{857A2F22-E270-473A-B9DA-8367EECA6349}" destId="{2E7E61FA-AF7C-4D43-86CE-101792B50A84}" srcOrd="0" destOrd="0" parTransId="{99D252A0-F892-47FF-A559-215F983DC6E6}" sibTransId="{A0AC104D-23BA-48F6-89D0-84AE13B1F113}"/>
    <dgm:cxn modelId="{ADD55785-FF05-4421-A760-E5436493284E}" type="presOf" srcId="{FAEBEA90-C822-4E23-B4F3-4612A6480CA9}" destId="{898BAA82-8FE0-4223-9521-5472EB19B65F}" srcOrd="0" destOrd="0" presId="urn:microsoft.com/office/officeart/2005/8/layout/process5"/>
    <dgm:cxn modelId="{DFB16389-9B3E-4B6B-831D-BBDFDAD3C3FF}" srcId="{9E6EF7D0-9785-4D2F-A8EE-931546625B1F}" destId="{6C962D8B-F683-4126-8BB7-C5D2047909CB}" srcOrd="0" destOrd="0" parTransId="{412E3C25-5042-41C0-AF8B-59738D403971}" sibTransId="{9F3AFFD0-0CD6-438A-A915-85FDD175A279}"/>
    <dgm:cxn modelId="{D97EFA8A-87BC-4E84-82ED-4426B5FA7FCB}" srcId="{F97B0881-14B1-4F1D-B592-5A79FF1400A8}" destId="{FAEBEA90-C822-4E23-B4F3-4612A6480CA9}" srcOrd="3" destOrd="0" parTransId="{932D896F-DE68-4368-A350-771CD0FFE5D9}" sibTransId="{6EEEBC96-9935-44DE-B5D3-E6DDBF0338F5}"/>
    <dgm:cxn modelId="{6A39928B-2381-42A2-8C0B-AA683D7AC89E}" type="presOf" srcId="{125FA9C8-545E-48ED-BC47-96FA4E642498}" destId="{A73D9CE2-4278-4725-A5F0-5EF14ACF6AEA}" srcOrd="0" destOrd="0" presId="urn:microsoft.com/office/officeart/2005/8/layout/process5"/>
    <dgm:cxn modelId="{F6743A8C-C14D-4CB3-A914-EF0983E8AEF8}" type="presOf" srcId="{3E388FEA-4696-4C78-8CC2-F6F9757DA02F}" destId="{7A3E55B1-9D8D-4B4A-9A10-1A37B03BB24A}" srcOrd="0" destOrd="1" presId="urn:microsoft.com/office/officeart/2005/8/layout/process5"/>
    <dgm:cxn modelId="{FBB9B89A-163F-45C2-91AF-A72F3E7FC8CA}" srcId="{F97B0881-14B1-4F1D-B592-5A79FF1400A8}" destId="{9E6EF7D0-9785-4D2F-A8EE-931546625B1F}" srcOrd="1" destOrd="0" parTransId="{653D928C-1BAA-41A8-89D9-AD42EF0F4AF2}" sibTransId="{82183AE7-C51E-4B11-A0C5-269452D748CC}"/>
    <dgm:cxn modelId="{212EDDA3-5B70-4B96-9315-2B0BF8848525}" type="presOf" srcId="{82183AE7-C51E-4B11-A0C5-269452D748CC}" destId="{B3EF9B99-0CBC-437F-9455-0126013C4B74}" srcOrd="1" destOrd="0" presId="urn:microsoft.com/office/officeart/2005/8/layout/process5"/>
    <dgm:cxn modelId="{8EAF5DA5-D7B4-448D-A445-A70EDFA52024}" type="presOf" srcId="{0A056C3E-D29B-4486-BACE-448C1A06F992}" destId="{3B99BA96-4314-41D3-AC18-161B99B7094B}" srcOrd="0" destOrd="1" presId="urn:microsoft.com/office/officeart/2005/8/layout/process5"/>
    <dgm:cxn modelId="{7A1DC4A5-1E91-4A55-93A0-31A7662D9A16}" type="presOf" srcId="{F97B0881-14B1-4F1D-B592-5A79FF1400A8}" destId="{6E106332-D6C1-4C64-BD2A-C300BF0788B2}" srcOrd="0" destOrd="0" presId="urn:microsoft.com/office/officeart/2005/8/layout/process5"/>
    <dgm:cxn modelId="{D38B6BAE-43C5-4CD6-8980-88E324AEEF41}" type="presOf" srcId="{444AA1B5-366D-4DA4-A0B0-E3C76EC33A01}" destId="{898BAA82-8FE0-4223-9521-5472EB19B65F}" srcOrd="0" destOrd="1" presId="urn:microsoft.com/office/officeart/2005/8/layout/process5"/>
    <dgm:cxn modelId="{D41373B0-D44D-4423-A8AD-24B0323F30F3}" type="presOf" srcId="{6C962D8B-F683-4126-8BB7-C5D2047909CB}" destId="{86CF0D04-7DFC-4217-ADEE-5E9619D41098}" srcOrd="0" destOrd="1" presId="urn:microsoft.com/office/officeart/2005/8/layout/process5"/>
    <dgm:cxn modelId="{95B789BC-6372-40C5-97ED-4E92C4A041A8}" type="presOf" srcId="{6EEEBC96-9935-44DE-B5D3-E6DDBF0338F5}" destId="{3F271122-5B5C-48F6-A9ED-194531EFB601}" srcOrd="1" destOrd="0" presId="urn:microsoft.com/office/officeart/2005/8/layout/process5"/>
    <dgm:cxn modelId="{37A6C2BC-C529-4B84-B6C2-7D6AB08BAB0E}" srcId="{69E0F935-810D-48D1-A89E-BEC6F9FD1EF2}" destId="{0A056C3E-D29B-4486-BACE-448C1A06F992}" srcOrd="0" destOrd="0" parTransId="{AE746061-BF86-4AFB-8DFA-D248B2D225D5}" sibTransId="{C855138E-7529-4F4A-811C-C931134696CC}"/>
    <dgm:cxn modelId="{73E7C4CB-267B-4A8E-95BB-1F8AFE37984C}" type="presOf" srcId="{862A6BB8-CEF7-419C-B3EA-7DCD5CE3DEAE}" destId="{796431BC-7B32-4DBF-B428-C30C963068D1}" srcOrd="1" destOrd="0" presId="urn:microsoft.com/office/officeart/2005/8/layout/process5"/>
    <dgm:cxn modelId="{C28B6CDC-7450-4E5B-8095-AD0B0642EE79}" type="presOf" srcId="{857A2F22-E270-473A-B9DA-8367EECA6349}" destId="{47BB2F65-EB2D-4FEB-92F4-B36049A2D3A2}" srcOrd="0" destOrd="0" presId="urn:microsoft.com/office/officeart/2005/8/layout/process5"/>
    <dgm:cxn modelId="{EFB2F2E3-D24E-469D-9E48-3E25A975FBFA}" type="presOf" srcId="{125FA9C8-545E-48ED-BC47-96FA4E642498}" destId="{7009A433-6725-4F13-9ACB-1F84C1090DBD}" srcOrd="1" destOrd="0" presId="urn:microsoft.com/office/officeart/2005/8/layout/process5"/>
    <dgm:cxn modelId="{DB8A88F0-FFB5-4EE0-B564-E147F1094461}" type="presOf" srcId="{17449297-5D6C-45AF-9C9E-A3D4A76C2628}" destId="{4DD7130D-09FF-4288-8605-F8A9602D23F7}" srcOrd="0" destOrd="0" presId="urn:microsoft.com/office/officeart/2005/8/layout/process5"/>
    <dgm:cxn modelId="{5B0EEAF5-E220-45D7-9B30-12941EC365F6}" type="presOf" srcId="{17449297-5D6C-45AF-9C9E-A3D4A76C2628}" destId="{DE6FE17A-8801-4635-8CEF-DA6B93177D03}" srcOrd="1" destOrd="0" presId="urn:microsoft.com/office/officeart/2005/8/layout/process5"/>
    <dgm:cxn modelId="{DC17D8FA-9C5C-4BA0-B977-15EBEF77E35A}" srcId="{DC1A310E-2621-41FF-BEA0-15D0C9BDE221}" destId="{C2DEBEFB-BB08-4163-8486-F617A3B15EF6}" srcOrd="0" destOrd="0" parTransId="{7D39144B-21F7-4F7F-A93C-44705E23DE05}" sibTransId="{2FA7201C-DCDE-44DF-B309-496623F09046}"/>
    <dgm:cxn modelId="{E19362FD-30BE-4F7C-844B-F1CC9543C6F7}" srcId="{F97B0881-14B1-4F1D-B592-5A79FF1400A8}" destId="{DC1A310E-2621-41FF-BEA0-15D0C9BDE221}" srcOrd="2" destOrd="0" parTransId="{E50CE1F3-04E2-4635-BCD2-F1DE4767225E}" sibTransId="{125FA9C8-545E-48ED-BC47-96FA4E642498}"/>
    <dgm:cxn modelId="{ECA5A6C0-9B0B-4B1B-AF96-A6AC2684B01E}" type="presParOf" srcId="{6E106332-D6C1-4C64-BD2A-C300BF0788B2}" destId="{7A3E55B1-9D8D-4B4A-9A10-1A37B03BB24A}" srcOrd="0" destOrd="0" presId="urn:microsoft.com/office/officeart/2005/8/layout/process5"/>
    <dgm:cxn modelId="{F0A39A4F-FAAA-4C55-BDE8-A76E09A87F8D}" type="presParOf" srcId="{6E106332-D6C1-4C64-BD2A-C300BF0788B2}" destId="{4DD7130D-09FF-4288-8605-F8A9602D23F7}" srcOrd="1" destOrd="0" presId="urn:microsoft.com/office/officeart/2005/8/layout/process5"/>
    <dgm:cxn modelId="{F5993025-86D2-4B13-A813-ADBD4CACB27A}" type="presParOf" srcId="{4DD7130D-09FF-4288-8605-F8A9602D23F7}" destId="{DE6FE17A-8801-4635-8CEF-DA6B93177D03}" srcOrd="0" destOrd="0" presId="urn:microsoft.com/office/officeart/2005/8/layout/process5"/>
    <dgm:cxn modelId="{CDDFEDB0-603F-4401-8DC0-4DC08AFC4139}" type="presParOf" srcId="{6E106332-D6C1-4C64-BD2A-C300BF0788B2}" destId="{86CF0D04-7DFC-4217-ADEE-5E9619D41098}" srcOrd="2" destOrd="0" presId="urn:microsoft.com/office/officeart/2005/8/layout/process5"/>
    <dgm:cxn modelId="{BCAD503C-3087-42CB-BE77-6F4AF9E420CC}" type="presParOf" srcId="{6E106332-D6C1-4C64-BD2A-C300BF0788B2}" destId="{7C8DBCAD-7A79-43C6-892E-543041F27560}" srcOrd="3" destOrd="0" presId="urn:microsoft.com/office/officeart/2005/8/layout/process5"/>
    <dgm:cxn modelId="{4788CCB9-CB62-49DD-A7F1-EA0FC8134B50}" type="presParOf" srcId="{7C8DBCAD-7A79-43C6-892E-543041F27560}" destId="{B3EF9B99-0CBC-437F-9455-0126013C4B74}" srcOrd="0" destOrd="0" presId="urn:microsoft.com/office/officeart/2005/8/layout/process5"/>
    <dgm:cxn modelId="{8269A8C8-38B9-4CF4-9CA2-A55884044460}" type="presParOf" srcId="{6E106332-D6C1-4C64-BD2A-C300BF0788B2}" destId="{5EBB9738-B645-4116-88DB-89A85586B1B7}" srcOrd="4" destOrd="0" presId="urn:microsoft.com/office/officeart/2005/8/layout/process5"/>
    <dgm:cxn modelId="{962DB425-D951-4DD2-A56F-23B5997C79B6}" type="presParOf" srcId="{6E106332-D6C1-4C64-BD2A-C300BF0788B2}" destId="{A73D9CE2-4278-4725-A5F0-5EF14ACF6AEA}" srcOrd="5" destOrd="0" presId="urn:microsoft.com/office/officeart/2005/8/layout/process5"/>
    <dgm:cxn modelId="{B1F1DFAE-D276-4482-A4DE-CB1638172329}" type="presParOf" srcId="{A73D9CE2-4278-4725-A5F0-5EF14ACF6AEA}" destId="{7009A433-6725-4F13-9ACB-1F84C1090DBD}" srcOrd="0" destOrd="0" presId="urn:microsoft.com/office/officeart/2005/8/layout/process5"/>
    <dgm:cxn modelId="{9AA30EFD-411B-4A27-BF42-3B9DC46CBC18}" type="presParOf" srcId="{6E106332-D6C1-4C64-BD2A-C300BF0788B2}" destId="{898BAA82-8FE0-4223-9521-5472EB19B65F}" srcOrd="6" destOrd="0" presId="urn:microsoft.com/office/officeart/2005/8/layout/process5"/>
    <dgm:cxn modelId="{EE4F1FB3-F4DA-49F4-900E-05FB210EEF4E}" type="presParOf" srcId="{6E106332-D6C1-4C64-BD2A-C300BF0788B2}" destId="{78647417-38DE-4AAD-9444-147B356C7E2F}" srcOrd="7" destOrd="0" presId="urn:microsoft.com/office/officeart/2005/8/layout/process5"/>
    <dgm:cxn modelId="{87A882FE-DAA0-499E-806C-EE4A6DBDDABA}" type="presParOf" srcId="{78647417-38DE-4AAD-9444-147B356C7E2F}" destId="{3F271122-5B5C-48F6-A9ED-194531EFB601}" srcOrd="0" destOrd="0" presId="urn:microsoft.com/office/officeart/2005/8/layout/process5"/>
    <dgm:cxn modelId="{C10C66BB-88FB-48A1-9674-805D55514B58}" type="presParOf" srcId="{6E106332-D6C1-4C64-BD2A-C300BF0788B2}" destId="{47BB2F65-EB2D-4FEB-92F4-B36049A2D3A2}" srcOrd="8" destOrd="0" presId="urn:microsoft.com/office/officeart/2005/8/layout/process5"/>
    <dgm:cxn modelId="{CE1FD84A-342E-429E-B9BD-3058723B8BAD}" type="presParOf" srcId="{6E106332-D6C1-4C64-BD2A-C300BF0788B2}" destId="{CEA15BA4-712E-4B6E-B8DD-C883A096910D}" srcOrd="9" destOrd="0" presId="urn:microsoft.com/office/officeart/2005/8/layout/process5"/>
    <dgm:cxn modelId="{E104A4E6-07A7-4676-A850-3894A3550694}" type="presParOf" srcId="{CEA15BA4-712E-4B6E-B8DD-C883A096910D}" destId="{796431BC-7B32-4DBF-B428-C30C963068D1}" srcOrd="0" destOrd="0" presId="urn:microsoft.com/office/officeart/2005/8/layout/process5"/>
    <dgm:cxn modelId="{F0D24E30-7859-4635-AE93-13231B13AC95}" type="presParOf" srcId="{6E106332-D6C1-4C64-BD2A-C300BF0788B2}" destId="{3B99BA96-4314-41D3-AC18-161B99B7094B}" srcOrd="10"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1C132A-D404-401C-BE21-1D43D5625DDA}"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6C34E061-0B46-4E43-9156-2552961B68C3}">
      <dgm:prSet phldrT="[Text]" phldr="0" custT="1"/>
      <dgm:spPr>
        <a:solidFill>
          <a:srgbClr val="92D050"/>
        </a:solidFill>
      </dgm:spPr>
      <dgm:t>
        <a:bodyPr/>
        <a:lstStyle/>
        <a:p>
          <a:pPr rtl="0"/>
          <a:r>
            <a:rPr lang="en-US" sz="1800" b="1" dirty="0">
              <a:solidFill>
                <a:schemeClr val="tx1"/>
              </a:solidFill>
              <a:latin typeface="Avenir Next LT Pro" panose="020B0504020202020204" pitchFamily="34" charset="0"/>
            </a:rPr>
            <a:t>Excess nutrients enter water through run-off</a:t>
          </a:r>
        </a:p>
      </dgm:t>
    </dgm:pt>
    <dgm:pt modelId="{03CFDB71-9199-4F71-BD5A-12376A1C840A}" type="parTrans" cxnId="{36EBED50-8D42-4A8F-B9D0-03776A303644}">
      <dgm:prSet/>
      <dgm:spPr/>
      <dgm:t>
        <a:bodyPr/>
        <a:lstStyle/>
        <a:p>
          <a:endParaRPr lang="en-US"/>
        </a:p>
      </dgm:t>
    </dgm:pt>
    <dgm:pt modelId="{E85D4AA9-EC38-4A18-B676-4549FFAAFC95}" type="sibTrans" cxnId="{36EBED50-8D42-4A8F-B9D0-03776A303644}">
      <dgm:prSet/>
      <dgm:spPr>
        <a:ln w="28575">
          <a:solidFill>
            <a:srgbClr val="005E2A"/>
          </a:solidFill>
        </a:ln>
      </dgm:spPr>
      <dgm:t>
        <a:bodyPr/>
        <a:lstStyle/>
        <a:p>
          <a:endParaRPr lang="en-US"/>
        </a:p>
      </dgm:t>
    </dgm:pt>
    <dgm:pt modelId="{F3B5828D-4B26-4253-9F9C-D3268D34E74F}">
      <dgm:prSet phldrT="[Text]" phldr="0" custT="1"/>
      <dgm:spPr>
        <a:solidFill>
          <a:srgbClr val="92D050"/>
        </a:solidFill>
      </dgm:spPr>
      <dgm:t>
        <a:bodyPr/>
        <a:lstStyle/>
        <a:p>
          <a:pPr rtl="0"/>
          <a:r>
            <a:rPr lang="en-US" sz="1800" b="1" dirty="0">
              <a:solidFill>
                <a:schemeClr val="tx1"/>
              </a:solidFill>
              <a:latin typeface="+mj-lt"/>
            </a:rPr>
            <a:t>Murky water reduces light available to seagrass</a:t>
          </a:r>
          <a:endParaRPr lang="en-US" sz="1200" b="1" dirty="0">
            <a:solidFill>
              <a:schemeClr val="tx1"/>
            </a:solidFill>
            <a:latin typeface="+mj-lt"/>
          </a:endParaRPr>
        </a:p>
      </dgm:t>
    </dgm:pt>
    <dgm:pt modelId="{E5FFBBD5-23E8-4871-A93D-A3776EC22588}" type="parTrans" cxnId="{15A6161F-A4C5-4FF8-98D4-BC51CBFFCF23}">
      <dgm:prSet/>
      <dgm:spPr/>
      <dgm:t>
        <a:bodyPr/>
        <a:lstStyle/>
        <a:p>
          <a:endParaRPr lang="en-US"/>
        </a:p>
      </dgm:t>
    </dgm:pt>
    <dgm:pt modelId="{FB68BCBB-A066-4FC8-BBD8-46F064B01EA3}" type="sibTrans" cxnId="{15A6161F-A4C5-4FF8-98D4-BC51CBFFCF23}">
      <dgm:prSet/>
      <dgm:spPr>
        <a:ln w="28575">
          <a:solidFill>
            <a:srgbClr val="005E2A"/>
          </a:solidFill>
        </a:ln>
      </dgm:spPr>
      <dgm:t>
        <a:bodyPr/>
        <a:lstStyle/>
        <a:p>
          <a:endParaRPr lang="en-US"/>
        </a:p>
      </dgm:t>
    </dgm:pt>
    <dgm:pt modelId="{25EE1387-0430-4B36-8C68-66FDCF849AD8}">
      <dgm:prSet phldrT="[Text]" phldr="0" custT="1"/>
      <dgm:spPr>
        <a:solidFill>
          <a:srgbClr val="92D050"/>
        </a:solidFill>
      </dgm:spPr>
      <dgm:t>
        <a:bodyPr/>
        <a:lstStyle/>
        <a:p>
          <a:pPr rtl="0"/>
          <a:r>
            <a:rPr lang="en-US" sz="1800" b="1" dirty="0">
              <a:solidFill>
                <a:schemeClr val="tx1"/>
              </a:solidFill>
              <a:latin typeface="Avenir Next LT Pro" panose="020B0504020202020204" pitchFamily="34" charset="0"/>
            </a:rPr>
            <a:t>Seagrass starts to die, reducing uptake of nutrients</a:t>
          </a:r>
        </a:p>
      </dgm:t>
    </dgm:pt>
    <dgm:pt modelId="{CF7E905F-B750-4D95-ADFF-B02C66B15C11}" type="parTrans" cxnId="{C15595FB-1F80-4B6B-B04E-E35CF0D55D36}">
      <dgm:prSet/>
      <dgm:spPr/>
      <dgm:t>
        <a:bodyPr/>
        <a:lstStyle/>
        <a:p>
          <a:endParaRPr lang="en-US"/>
        </a:p>
      </dgm:t>
    </dgm:pt>
    <dgm:pt modelId="{B348F150-5ECC-4DC7-B6EC-DC70022ED87D}" type="sibTrans" cxnId="{C15595FB-1F80-4B6B-B04E-E35CF0D55D36}">
      <dgm:prSet/>
      <dgm:spPr>
        <a:ln w="28575">
          <a:solidFill>
            <a:srgbClr val="005E2A"/>
          </a:solidFill>
        </a:ln>
      </dgm:spPr>
      <dgm:t>
        <a:bodyPr/>
        <a:lstStyle/>
        <a:p>
          <a:endParaRPr lang="en-US"/>
        </a:p>
      </dgm:t>
    </dgm:pt>
    <dgm:pt modelId="{8B80AB03-92F1-450A-8038-2D2DEDE0F4F3}" type="pres">
      <dgm:prSet presAssocID="{5D1C132A-D404-401C-BE21-1D43D5625DDA}" presName="cycle" presStyleCnt="0">
        <dgm:presLayoutVars>
          <dgm:dir/>
          <dgm:resizeHandles val="exact"/>
        </dgm:presLayoutVars>
      </dgm:prSet>
      <dgm:spPr/>
    </dgm:pt>
    <dgm:pt modelId="{F246F2E3-2962-42C9-AF41-A68D3CADBC0E}" type="pres">
      <dgm:prSet presAssocID="{6C34E061-0B46-4E43-9156-2552961B68C3}" presName="node" presStyleLbl="node1" presStyleIdx="0" presStyleCnt="3" custScaleX="116492" custScaleY="114048">
        <dgm:presLayoutVars>
          <dgm:bulletEnabled val="1"/>
        </dgm:presLayoutVars>
      </dgm:prSet>
      <dgm:spPr/>
    </dgm:pt>
    <dgm:pt modelId="{89F2BCCD-A643-4245-9644-10B979F137BA}" type="pres">
      <dgm:prSet presAssocID="{6C34E061-0B46-4E43-9156-2552961B68C3}" presName="spNode" presStyleCnt="0"/>
      <dgm:spPr/>
    </dgm:pt>
    <dgm:pt modelId="{D7312DA0-1BB5-4AB0-8390-06DDEDF4DE88}" type="pres">
      <dgm:prSet presAssocID="{E85D4AA9-EC38-4A18-B676-4549FFAAFC95}" presName="sibTrans" presStyleLbl="sibTrans1D1" presStyleIdx="0" presStyleCnt="3"/>
      <dgm:spPr/>
    </dgm:pt>
    <dgm:pt modelId="{F2F18E70-2E69-4D1E-9442-D0B12C30B9BC}" type="pres">
      <dgm:prSet presAssocID="{F3B5828D-4B26-4253-9F9C-D3268D34E74F}" presName="node" presStyleLbl="node1" presStyleIdx="1" presStyleCnt="3" custScaleX="116492" custScaleY="114048">
        <dgm:presLayoutVars>
          <dgm:bulletEnabled val="1"/>
        </dgm:presLayoutVars>
      </dgm:prSet>
      <dgm:spPr/>
    </dgm:pt>
    <dgm:pt modelId="{1A9A0A1A-4E82-417E-B0EB-5DBDCEF6382D}" type="pres">
      <dgm:prSet presAssocID="{F3B5828D-4B26-4253-9F9C-D3268D34E74F}" presName="spNode" presStyleCnt="0"/>
      <dgm:spPr/>
    </dgm:pt>
    <dgm:pt modelId="{807A0851-63B1-4FBB-BA98-C77568F8265E}" type="pres">
      <dgm:prSet presAssocID="{FB68BCBB-A066-4FC8-BBD8-46F064B01EA3}" presName="sibTrans" presStyleLbl="sibTrans1D1" presStyleIdx="1" presStyleCnt="3"/>
      <dgm:spPr/>
    </dgm:pt>
    <dgm:pt modelId="{F8B56C56-E263-4353-B656-882AB5BD8390}" type="pres">
      <dgm:prSet presAssocID="{25EE1387-0430-4B36-8C68-66FDCF849AD8}" presName="node" presStyleLbl="node1" presStyleIdx="2" presStyleCnt="3" custScaleX="116492" custScaleY="114048">
        <dgm:presLayoutVars>
          <dgm:bulletEnabled val="1"/>
        </dgm:presLayoutVars>
      </dgm:prSet>
      <dgm:spPr/>
    </dgm:pt>
    <dgm:pt modelId="{53CF32D9-E87D-4C05-AFAF-16AC5F423129}" type="pres">
      <dgm:prSet presAssocID="{25EE1387-0430-4B36-8C68-66FDCF849AD8}" presName="spNode" presStyleCnt="0"/>
      <dgm:spPr/>
    </dgm:pt>
    <dgm:pt modelId="{3D9C7043-6511-412A-BC12-3CAAB239959C}" type="pres">
      <dgm:prSet presAssocID="{B348F150-5ECC-4DC7-B6EC-DC70022ED87D}" presName="sibTrans" presStyleLbl="sibTrans1D1" presStyleIdx="2" presStyleCnt="3"/>
      <dgm:spPr/>
    </dgm:pt>
  </dgm:ptLst>
  <dgm:cxnLst>
    <dgm:cxn modelId="{15A6161F-A4C5-4FF8-98D4-BC51CBFFCF23}" srcId="{5D1C132A-D404-401C-BE21-1D43D5625DDA}" destId="{F3B5828D-4B26-4253-9F9C-D3268D34E74F}" srcOrd="1" destOrd="0" parTransId="{E5FFBBD5-23E8-4871-A93D-A3776EC22588}" sibTransId="{FB68BCBB-A066-4FC8-BBD8-46F064B01EA3}"/>
    <dgm:cxn modelId="{D306C320-E779-406F-ABAA-029C8C06D95A}" type="presOf" srcId="{6C34E061-0B46-4E43-9156-2552961B68C3}" destId="{F246F2E3-2962-42C9-AF41-A68D3CADBC0E}" srcOrd="0" destOrd="0" presId="urn:microsoft.com/office/officeart/2005/8/layout/cycle5"/>
    <dgm:cxn modelId="{C44EC565-08EE-4AAE-9C3C-F826CC0FD96F}" type="presOf" srcId="{25EE1387-0430-4B36-8C68-66FDCF849AD8}" destId="{F8B56C56-E263-4353-B656-882AB5BD8390}" srcOrd="0" destOrd="0" presId="urn:microsoft.com/office/officeart/2005/8/layout/cycle5"/>
    <dgm:cxn modelId="{571DD04E-AF69-477E-85C6-46589ED9AD4C}" type="presOf" srcId="{FB68BCBB-A066-4FC8-BBD8-46F064B01EA3}" destId="{807A0851-63B1-4FBB-BA98-C77568F8265E}" srcOrd="0" destOrd="0" presId="urn:microsoft.com/office/officeart/2005/8/layout/cycle5"/>
    <dgm:cxn modelId="{36EBED50-8D42-4A8F-B9D0-03776A303644}" srcId="{5D1C132A-D404-401C-BE21-1D43D5625DDA}" destId="{6C34E061-0B46-4E43-9156-2552961B68C3}" srcOrd="0" destOrd="0" parTransId="{03CFDB71-9199-4F71-BD5A-12376A1C840A}" sibTransId="{E85D4AA9-EC38-4A18-B676-4549FFAAFC95}"/>
    <dgm:cxn modelId="{AD5AF0BB-3FC5-478C-A2D0-29AC789829F5}" type="presOf" srcId="{F3B5828D-4B26-4253-9F9C-D3268D34E74F}" destId="{F2F18E70-2E69-4D1E-9442-D0B12C30B9BC}" srcOrd="0" destOrd="0" presId="urn:microsoft.com/office/officeart/2005/8/layout/cycle5"/>
    <dgm:cxn modelId="{F26BEFC9-1899-4C40-9A76-A83D281108B5}" type="presOf" srcId="{B348F150-5ECC-4DC7-B6EC-DC70022ED87D}" destId="{3D9C7043-6511-412A-BC12-3CAAB239959C}" srcOrd="0" destOrd="0" presId="urn:microsoft.com/office/officeart/2005/8/layout/cycle5"/>
    <dgm:cxn modelId="{8C1389ED-0488-4597-ABE4-550668BC70C2}" type="presOf" srcId="{5D1C132A-D404-401C-BE21-1D43D5625DDA}" destId="{8B80AB03-92F1-450A-8038-2D2DEDE0F4F3}" srcOrd="0" destOrd="0" presId="urn:microsoft.com/office/officeart/2005/8/layout/cycle5"/>
    <dgm:cxn modelId="{29EEC0F9-269E-49BD-B9B5-A165BDDDB7F6}" type="presOf" srcId="{E85D4AA9-EC38-4A18-B676-4549FFAAFC95}" destId="{D7312DA0-1BB5-4AB0-8390-06DDEDF4DE88}" srcOrd="0" destOrd="0" presId="urn:microsoft.com/office/officeart/2005/8/layout/cycle5"/>
    <dgm:cxn modelId="{C15595FB-1F80-4B6B-B04E-E35CF0D55D36}" srcId="{5D1C132A-D404-401C-BE21-1D43D5625DDA}" destId="{25EE1387-0430-4B36-8C68-66FDCF849AD8}" srcOrd="2" destOrd="0" parTransId="{CF7E905F-B750-4D95-ADFF-B02C66B15C11}" sibTransId="{B348F150-5ECC-4DC7-B6EC-DC70022ED87D}"/>
    <dgm:cxn modelId="{DFD45B74-6694-4102-8A87-1BF4294B9856}" type="presParOf" srcId="{8B80AB03-92F1-450A-8038-2D2DEDE0F4F3}" destId="{F246F2E3-2962-42C9-AF41-A68D3CADBC0E}" srcOrd="0" destOrd="0" presId="urn:microsoft.com/office/officeart/2005/8/layout/cycle5"/>
    <dgm:cxn modelId="{B9670C1D-F838-42AB-920D-CED5E95665D4}" type="presParOf" srcId="{8B80AB03-92F1-450A-8038-2D2DEDE0F4F3}" destId="{89F2BCCD-A643-4245-9644-10B979F137BA}" srcOrd="1" destOrd="0" presId="urn:microsoft.com/office/officeart/2005/8/layout/cycle5"/>
    <dgm:cxn modelId="{231A74CB-EB19-4121-899E-A46EA5CA4FC8}" type="presParOf" srcId="{8B80AB03-92F1-450A-8038-2D2DEDE0F4F3}" destId="{D7312DA0-1BB5-4AB0-8390-06DDEDF4DE88}" srcOrd="2" destOrd="0" presId="urn:microsoft.com/office/officeart/2005/8/layout/cycle5"/>
    <dgm:cxn modelId="{20CF7E54-2010-419C-8B07-9862CA37746F}" type="presParOf" srcId="{8B80AB03-92F1-450A-8038-2D2DEDE0F4F3}" destId="{F2F18E70-2E69-4D1E-9442-D0B12C30B9BC}" srcOrd="3" destOrd="0" presId="urn:microsoft.com/office/officeart/2005/8/layout/cycle5"/>
    <dgm:cxn modelId="{30693122-D1C8-438C-944D-37B43DE79021}" type="presParOf" srcId="{8B80AB03-92F1-450A-8038-2D2DEDE0F4F3}" destId="{1A9A0A1A-4E82-417E-B0EB-5DBDCEF6382D}" srcOrd="4" destOrd="0" presId="urn:microsoft.com/office/officeart/2005/8/layout/cycle5"/>
    <dgm:cxn modelId="{AFA60608-1A8C-4747-8A5F-B05EA545E6ED}" type="presParOf" srcId="{8B80AB03-92F1-450A-8038-2D2DEDE0F4F3}" destId="{807A0851-63B1-4FBB-BA98-C77568F8265E}" srcOrd="5" destOrd="0" presId="urn:microsoft.com/office/officeart/2005/8/layout/cycle5"/>
    <dgm:cxn modelId="{B0C7AA24-AEDA-4919-9675-80B37E81FC2F}" type="presParOf" srcId="{8B80AB03-92F1-450A-8038-2D2DEDE0F4F3}" destId="{F8B56C56-E263-4353-B656-882AB5BD8390}" srcOrd="6" destOrd="0" presId="urn:microsoft.com/office/officeart/2005/8/layout/cycle5"/>
    <dgm:cxn modelId="{2B17419A-3A9A-456F-82E9-FF21707B2937}" type="presParOf" srcId="{8B80AB03-92F1-450A-8038-2D2DEDE0F4F3}" destId="{53CF32D9-E87D-4C05-AFAF-16AC5F423129}" srcOrd="7" destOrd="0" presId="urn:microsoft.com/office/officeart/2005/8/layout/cycle5"/>
    <dgm:cxn modelId="{BFEDDAAE-CA1C-4AAB-935F-42E4FC60505A}" type="presParOf" srcId="{8B80AB03-92F1-450A-8038-2D2DEDE0F4F3}" destId="{3D9C7043-6511-412A-BC12-3CAAB239959C}" srcOrd="8"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3E55B1-9D8D-4B4A-9A10-1A37B03BB24A}">
      <dsp:nvSpPr>
        <dsp:cNvPr id="0" name=""/>
        <dsp:cNvSpPr/>
      </dsp:nvSpPr>
      <dsp:spPr>
        <a:xfrm>
          <a:off x="351033" y="128"/>
          <a:ext cx="2510236" cy="150614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Random Event</a:t>
          </a:r>
        </a:p>
        <a:p>
          <a:pPr marL="171450" lvl="1" indent="-171450" algn="l" defTabSz="755650" rtl="0">
            <a:lnSpc>
              <a:spcPct val="90000"/>
            </a:lnSpc>
            <a:spcBef>
              <a:spcPct val="0"/>
            </a:spcBef>
            <a:spcAft>
              <a:spcPct val="15000"/>
            </a:spcAft>
            <a:buChar char="•"/>
          </a:pPr>
          <a:r>
            <a:rPr lang="en-US" sz="1700" kern="1200" dirty="0">
              <a:latin typeface="Avenir Next LT Pro"/>
            </a:rPr>
            <a:t>Teacher draws</a:t>
          </a:r>
          <a:r>
            <a:rPr lang="en-US" sz="1700" kern="1200" dirty="0"/>
            <a:t> a card</a:t>
          </a:r>
          <a:r>
            <a:rPr lang="en-US" sz="1700" kern="1200" dirty="0">
              <a:latin typeface="Avenir Next LT Pro"/>
            </a:rPr>
            <a:t>.</a:t>
          </a:r>
          <a:r>
            <a:rPr lang="en-US" sz="1700" kern="1200" dirty="0"/>
            <a:t> </a:t>
          </a:r>
          <a:r>
            <a:rPr lang="en-US" sz="1700" kern="1200" dirty="0">
              <a:latin typeface="Avenir Next LT Pro"/>
            </a:rPr>
            <a:t>Team</a:t>
          </a:r>
          <a:r>
            <a:rPr lang="en-US" sz="1700" kern="1200" dirty="0"/>
            <a:t> record </a:t>
          </a:r>
          <a:r>
            <a:rPr lang="en-US" sz="1700" kern="1200" dirty="0">
              <a:latin typeface="Avenir Next LT Pro"/>
            </a:rPr>
            <a:t>effect</a:t>
          </a:r>
          <a:endParaRPr lang="en-US" sz="1700" kern="1200" dirty="0"/>
        </a:p>
      </dsp:txBody>
      <dsp:txXfrm>
        <a:off x="395146" y="44241"/>
        <a:ext cx="2422010" cy="1417915"/>
      </dsp:txXfrm>
    </dsp:sp>
    <dsp:sp modelId="{4DD7130D-09FF-4288-8605-F8A9602D23F7}">
      <dsp:nvSpPr>
        <dsp:cNvPr id="0" name=""/>
        <dsp:cNvSpPr/>
      </dsp:nvSpPr>
      <dsp:spPr>
        <a:xfrm>
          <a:off x="3082169" y="441929"/>
          <a:ext cx="532170" cy="622538"/>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3082169" y="566437"/>
        <a:ext cx="372519" cy="373522"/>
      </dsp:txXfrm>
    </dsp:sp>
    <dsp:sp modelId="{86CF0D04-7DFC-4217-ADEE-5E9619D41098}">
      <dsp:nvSpPr>
        <dsp:cNvPr id="0" name=""/>
        <dsp:cNvSpPr/>
      </dsp:nvSpPr>
      <dsp:spPr>
        <a:xfrm>
          <a:off x="3865363" y="128"/>
          <a:ext cx="2510236" cy="1506141"/>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Management Decision</a:t>
          </a:r>
        </a:p>
        <a:p>
          <a:pPr marL="171450" lvl="1" indent="-171450" algn="l" defTabSz="755650" rtl="0">
            <a:lnSpc>
              <a:spcPct val="90000"/>
            </a:lnSpc>
            <a:spcBef>
              <a:spcPct val="0"/>
            </a:spcBef>
            <a:spcAft>
              <a:spcPct val="15000"/>
            </a:spcAft>
            <a:buChar char="•"/>
          </a:pPr>
          <a:r>
            <a:rPr lang="en-US" sz="1700" kern="1200" dirty="0"/>
            <a:t>Optional: </a:t>
          </a:r>
          <a:r>
            <a:rPr lang="en-US" sz="1700" kern="1200" dirty="0">
              <a:latin typeface="Avenir Next LT Pro"/>
            </a:rPr>
            <a:t>teams spend</a:t>
          </a:r>
          <a:r>
            <a:rPr lang="en-US" sz="1700" kern="1200" dirty="0"/>
            <a:t> policy points</a:t>
          </a:r>
        </a:p>
      </dsp:txBody>
      <dsp:txXfrm>
        <a:off x="3909476" y="44241"/>
        <a:ext cx="2422010" cy="1417915"/>
      </dsp:txXfrm>
    </dsp:sp>
    <dsp:sp modelId="{7C8DBCAD-7A79-43C6-892E-543041F27560}">
      <dsp:nvSpPr>
        <dsp:cNvPr id="0" name=""/>
        <dsp:cNvSpPr/>
      </dsp:nvSpPr>
      <dsp:spPr>
        <a:xfrm>
          <a:off x="6596500" y="441929"/>
          <a:ext cx="532170" cy="622538"/>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6596500" y="566437"/>
        <a:ext cx="372519" cy="373522"/>
      </dsp:txXfrm>
    </dsp:sp>
    <dsp:sp modelId="{5EBB9738-B645-4116-88DB-89A85586B1B7}">
      <dsp:nvSpPr>
        <dsp:cNvPr id="0" name=""/>
        <dsp:cNvSpPr/>
      </dsp:nvSpPr>
      <dsp:spPr>
        <a:xfrm>
          <a:off x="7379693" y="128"/>
          <a:ext cx="2510236" cy="150614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Inputs</a:t>
          </a:r>
        </a:p>
        <a:p>
          <a:pPr marL="171450" lvl="1" indent="-171450" algn="l" defTabSz="755650">
            <a:lnSpc>
              <a:spcPct val="90000"/>
            </a:lnSpc>
            <a:spcBef>
              <a:spcPct val="0"/>
            </a:spcBef>
            <a:spcAft>
              <a:spcPct val="15000"/>
            </a:spcAft>
            <a:buChar char="•"/>
          </a:pPr>
          <a:r>
            <a:rPr lang="en-US" sz="1700" kern="1200" dirty="0"/>
            <a:t>Roll for number and fate of microplastic inputs</a:t>
          </a:r>
        </a:p>
      </dsp:txBody>
      <dsp:txXfrm>
        <a:off x="7423806" y="44241"/>
        <a:ext cx="2422010" cy="1417915"/>
      </dsp:txXfrm>
    </dsp:sp>
    <dsp:sp modelId="{A73D9CE2-4278-4725-A5F0-5EF14ACF6AEA}">
      <dsp:nvSpPr>
        <dsp:cNvPr id="0" name=""/>
        <dsp:cNvSpPr/>
      </dsp:nvSpPr>
      <dsp:spPr>
        <a:xfrm rot="5400000">
          <a:off x="8368726" y="1681986"/>
          <a:ext cx="532170" cy="622538"/>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8448051" y="1727170"/>
        <a:ext cx="373522" cy="372519"/>
      </dsp:txXfrm>
    </dsp:sp>
    <dsp:sp modelId="{898BAA82-8FE0-4223-9521-5472EB19B65F}">
      <dsp:nvSpPr>
        <dsp:cNvPr id="0" name=""/>
        <dsp:cNvSpPr/>
      </dsp:nvSpPr>
      <dsp:spPr>
        <a:xfrm>
          <a:off x="7379693" y="2510364"/>
          <a:ext cx="2510236" cy="150614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Impacts</a:t>
          </a:r>
        </a:p>
        <a:p>
          <a:pPr marL="171450" lvl="1" indent="-171450" algn="l" defTabSz="755650">
            <a:lnSpc>
              <a:spcPct val="90000"/>
            </a:lnSpc>
            <a:spcBef>
              <a:spcPct val="0"/>
            </a:spcBef>
            <a:spcAft>
              <a:spcPct val="15000"/>
            </a:spcAft>
            <a:buChar char="•"/>
          </a:pPr>
          <a:r>
            <a:rPr lang="en-US" sz="1700" kern="1200" dirty="0"/>
            <a:t>Calculate ecosystem impacts and adjust seagrass health</a:t>
          </a:r>
        </a:p>
      </dsp:txBody>
      <dsp:txXfrm>
        <a:off x="7423806" y="2554477"/>
        <a:ext cx="2422010" cy="1417915"/>
      </dsp:txXfrm>
    </dsp:sp>
    <dsp:sp modelId="{78647417-38DE-4AAD-9444-147B356C7E2F}">
      <dsp:nvSpPr>
        <dsp:cNvPr id="0" name=""/>
        <dsp:cNvSpPr/>
      </dsp:nvSpPr>
      <dsp:spPr>
        <a:xfrm rot="10800000">
          <a:off x="6626623" y="2952165"/>
          <a:ext cx="532170" cy="622538"/>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10800000">
        <a:off x="6786274" y="3076673"/>
        <a:ext cx="372519" cy="373522"/>
      </dsp:txXfrm>
    </dsp:sp>
    <dsp:sp modelId="{47BB2F65-EB2D-4FEB-92F4-B36049A2D3A2}">
      <dsp:nvSpPr>
        <dsp:cNvPr id="0" name=""/>
        <dsp:cNvSpPr/>
      </dsp:nvSpPr>
      <dsp:spPr>
        <a:xfrm>
          <a:off x="3865363" y="2510364"/>
          <a:ext cx="2510236" cy="150614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Feedback Loop Check</a:t>
          </a:r>
        </a:p>
        <a:p>
          <a:pPr marL="171450" lvl="1" indent="-171450" algn="l" defTabSz="755650">
            <a:lnSpc>
              <a:spcPct val="90000"/>
            </a:lnSpc>
            <a:spcBef>
              <a:spcPct val="0"/>
            </a:spcBef>
            <a:spcAft>
              <a:spcPct val="15000"/>
            </a:spcAft>
            <a:buChar char="•"/>
          </a:pPr>
          <a:r>
            <a:rPr lang="en-US" sz="1700" kern="1200" dirty="0"/>
            <a:t>Determine if you are in a feedback loop</a:t>
          </a:r>
        </a:p>
      </dsp:txBody>
      <dsp:txXfrm>
        <a:off x="3909476" y="2554477"/>
        <a:ext cx="2422010" cy="1417915"/>
      </dsp:txXfrm>
    </dsp:sp>
    <dsp:sp modelId="{CEA15BA4-712E-4B6E-B8DD-C883A096910D}">
      <dsp:nvSpPr>
        <dsp:cNvPr id="0" name=""/>
        <dsp:cNvSpPr/>
      </dsp:nvSpPr>
      <dsp:spPr>
        <a:xfrm rot="10800000">
          <a:off x="3112292" y="2952165"/>
          <a:ext cx="532170" cy="622538"/>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10800000">
        <a:off x="3271943" y="3076673"/>
        <a:ext cx="372519" cy="373522"/>
      </dsp:txXfrm>
    </dsp:sp>
    <dsp:sp modelId="{3B99BA96-4314-41D3-AC18-161B99B7094B}">
      <dsp:nvSpPr>
        <dsp:cNvPr id="0" name=""/>
        <dsp:cNvSpPr/>
      </dsp:nvSpPr>
      <dsp:spPr>
        <a:xfrm>
          <a:off x="351033" y="2510364"/>
          <a:ext cx="2510236" cy="1506141"/>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End of Round</a:t>
          </a:r>
        </a:p>
        <a:p>
          <a:pPr marL="171450" lvl="1" indent="-171450" algn="l" defTabSz="755650">
            <a:lnSpc>
              <a:spcPct val="90000"/>
            </a:lnSpc>
            <a:spcBef>
              <a:spcPct val="0"/>
            </a:spcBef>
            <a:spcAft>
              <a:spcPct val="15000"/>
            </a:spcAft>
            <a:buChar char="•"/>
          </a:pPr>
          <a:r>
            <a:rPr lang="en-US" sz="1700" kern="1200" dirty="0"/>
            <a:t>Remove all blade and ½ sediment microplastics</a:t>
          </a:r>
        </a:p>
      </dsp:txBody>
      <dsp:txXfrm>
        <a:off x="395146" y="2554477"/>
        <a:ext cx="2422010" cy="14179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46F2E3-2962-42C9-AF41-A68D3CADBC0E}">
      <dsp:nvSpPr>
        <dsp:cNvPr id="0" name=""/>
        <dsp:cNvSpPr/>
      </dsp:nvSpPr>
      <dsp:spPr>
        <a:xfrm>
          <a:off x="2724818" y="-38495"/>
          <a:ext cx="2011687" cy="1280163"/>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dirty="0">
              <a:solidFill>
                <a:schemeClr val="tx1"/>
              </a:solidFill>
              <a:latin typeface="Avenir Next LT Pro" panose="020B0504020202020204" pitchFamily="34" charset="0"/>
            </a:rPr>
            <a:t>Excess nutrients enter water through run-off</a:t>
          </a:r>
        </a:p>
      </dsp:txBody>
      <dsp:txXfrm>
        <a:off x="2787310" y="23997"/>
        <a:ext cx="1886703" cy="1155179"/>
      </dsp:txXfrm>
    </dsp:sp>
    <dsp:sp modelId="{D7312DA0-1BB5-4AB0-8390-06DDEDF4DE88}">
      <dsp:nvSpPr>
        <dsp:cNvPr id="0" name=""/>
        <dsp:cNvSpPr/>
      </dsp:nvSpPr>
      <dsp:spPr>
        <a:xfrm>
          <a:off x="2233610" y="601586"/>
          <a:ext cx="2994104" cy="2994104"/>
        </a:xfrm>
        <a:custGeom>
          <a:avLst/>
          <a:gdLst/>
          <a:ahLst/>
          <a:cxnLst/>
          <a:rect l="0" t="0" r="0" b="0"/>
          <a:pathLst>
            <a:path>
              <a:moveTo>
                <a:pt x="2680735" y="580505"/>
              </a:moveTo>
              <a:arcTo wR="1497052" hR="1497052" stAng="19334926" swAng="1912145"/>
            </a:path>
          </a:pathLst>
        </a:custGeom>
        <a:noFill/>
        <a:ln w="28575" cap="flat" cmpd="sng" algn="ctr">
          <a:solidFill>
            <a:srgbClr val="005E2A"/>
          </a:solidFill>
          <a:prstDash val="solid"/>
          <a:miter lim="800000"/>
          <a:tailEnd type="arrow"/>
        </a:ln>
        <a:effectLst/>
      </dsp:spPr>
      <dsp:style>
        <a:lnRef idx="1">
          <a:scrgbClr r="0" g="0" b="0"/>
        </a:lnRef>
        <a:fillRef idx="0">
          <a:scrgbClr r="0" g="0" b="0"/>
        </a:fillRef>
        <a:effectRef idx="0">
          <a:scrgbClr r="0" g="0" b="0"/>
        </a:effectRef>
        <a:fontRef idx="minor"/>
      </dsp:style>
    </dsp:sp>
    <dsp:sp modelId="{F2F18E70-2E69-4D1E-9442-D0B12C30B9BC}">
      <dsp:nvSpPr>
        <dsp:cNvPr id="0" name=""/>
        <dsp:cNvSpPr/>
      </dsp:nvSpPr>
      <dsp:spPr>
        <a:xfrm>
          <a:off x="4021304" y="2207082"/>
          <a:ext cx="2011687" cy="1280163"/>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dirty="0">
              <a:solidFill>
                <a:schemeClr val="tx1"/>
              </a:solidFill>
              <a:latin typeface="+mj-lt"/>
            </a:rPr>
            <a:t>Murky water reduces light available to seagrass</a:t>
          </a:r>
          <a:endParaRPr lang="en-US" sz="1200" b="1" kern="1200" dirty="0">
            <a:solidFill>
              <a:schemeClr val="tx1"/>
            </a:solidFill>
            <a:latin typeface="+mj-lt"/>
          </a:endParaRPr>
        </a:p>
      </dsp:txBody>
      <dsp:txXfrm>
        <a:off x="4083796" y="2269574"/>
        <a:ext cx="1886703" cy="1155179"/>
      </dsp:txXfrm>
    </dsp:sp>
    <dsp:sp modelId="{807A0851-63B1-4FBB-BA98-C77568F8265E}">
      <dsp:nvSpPr>
        <dsp:cNvPr id="0" name=""/>
        <dsp:cNvSpPr/>
      </dsp:nvSpPr>
      <dsp:spPr>
        <a:xfrm>
          <a:off x="2233610" y="601586"/>
          <a:ext cx="2994104" cy="2994104"/>
        </a:xfrm>
        <a:custGeom>
          <a:avLst/>
          <a:gdLst/>
          <a:ahLst/>
          <a:cxnLst/>
          <a:rect l="0" t="0" r="0" b="0"/>
          <a:pathLst>
            <a:path>
              <a:moveTo>
                <a:pt x="1843438" y="2953479"/>
              </a:moveTo>
              <a:arcTo wR="1497052" hR="1497052" stAng="4597303" swAng="1605394"/>
            </a:path>
          </a:pathLst>
        </a:custGeom>
        <a:noFill/>
        <a:ln w="28575" cap="flat" cmpd="sng" algn="ctr">
          <a:solidFill>
            <a:srgbClr val="005E2A"/>
          </a:solidFill>
          <a:prstDash val="solid"/>
          <a:miter lim="800000"/>
          <a:tailEnd type="arrow"/>
        </a:ln>
        <a:effectLst/>
      </dsp:spPr>
      <dsp:style>
        <a:lnRef idx="1">
          <a:scrgbClr r="0" g="0" b="0"/>
        </a:lnRef>
        <a:fillRef idx="0">
          <a:scrgbClr r="0" g="0" b="0"/>
        </a:fillRef>
        <a:effectRef idx="0">
          <a:scrgbClr r="0" g="0" b="0"/>
        </a:effectRef>
        <a:fontRef idx="minor"/>
      </dsp:style>
    </dsp:sp>
    <dsp:sp modelId="{F8B56C56-E263-4353-B656-882AB5BD8390}">
      <dsp:nvSpPr>
        <dsp:cNvPr id="0" name=""/>
        <dsp:cNvSpPr/>
      </dsp:nvSpPr>
      <dsp:spPr>
        <a:xfrm>
          <a:off x="1428333" y="2207082"/>
          <a:ext cx="2011687" cy="1280163"/>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dirty="0">
              <a:solidFill>
                <a:schemeClr val="tx1"/>
              </a:solidFill>
              <a:latin typeface="Avenir Next LT Pro" panose="020B0504020202020204" pitchFamily="34" charset="0"/>
            </a:rPr>
            <a:t>Seagrass starts to die, reducing uptake of nutrients</a:t>
          </a:r>
        </a:p>
      </dsp:txBody>
      <dsp:txXfrm>
        <a:off x="1490825" y="2269574"/>
        <a:ext cx="1886703" cy="1155179"/>
      </dsp:txXfrm>
    </dsp:sp>
    <dsp:sp modelId="{3D9C7043-6511-412A-BC12-3CAAB239959C}">
      <dsp:nvSpPr>
        <dsp:cNvPr id="0" name=""/>
        <dsp:cNvSpPr/>
      </dsp:nvSpPr>
      <dsp:spPr>
        <a:xfrm>
          <a:off x="2233610" y="601586"/>
          <a:ext cx="2994104" cy="2994104"/>
        </a:xfrm>
        <a:custGeom>
          <a:avLst/>
          <a:gdLst/>
          <a:ahLst/>
          <a:cxnLst/>
          <a:rect l="0" t="0" r="0" b="0"/>
          <a:pathLst>
            <a:path>
              <a:moveTo>
                <a:pt x="7882" y="1343630"/>
              </a:moveTo>
              <a:arcTo wR="1497052" hR="1497052" stAng="11152929" swAng="1912145"/>
            </a:path>
          </a:pathLst>
        </a:custGeom>
        <a:noFill/>
        <a:ln w="28575" cap="flat" cmpd="sng" algn="ctr">
          <a:solidFill>
            <a:srgbClr val="005E2A"/>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9D49F4-27D4-4EB5-9678-D3B76989811B}" type="datetimeFigureOut">
              <a:t>3/29/2026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F128EC-D0D1-4298-82B5-6AEBF09FADCF}" type="slidenum">
              <a:t>‹#›</a:t>
            </a:fld>
            <a:endParaRPr lang="en-US"/>
          </a:p>
        </p:txBody>
      </p:sp>
    </p:spTree>
    <p:extLst>
      <p:ext uri="{BB962C8B-B14F-4D97-AF65-F5344CB8AC3E}">
        <p14:creationId xmlns:p14="http://schemas.microsoft.com/office/powerpoint/2010/main" val="11911550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prindleinstitute.org/books/alexander-and-the-terrible-horrible-no-good-very-bad-day/" TargetMode="External"/><Relationship Id="rId2" Type="http://schemas.openxmlformats.org/officeDocument/2006/relationships/slide" Target="../slides/slide3.xml"/><Relationship Id="rId1" Type="http://schemas.openxmlformats.org/officeDocument/2006/relationships/notesMaster" Target="../notesMasters/notesMaster1.xml"/><Relationship Id="rId5" Type="http://schemas.openxmlformats.org/officeDocument/2006/relationships/hyperlink" Target="https://script-screenplay-pdf.blogspot.com/2014/10/alexander-and-terrible-horrible-no-good.html" TargetMode="External"/><Relationship Id="rId4" Type="http://schemas.openxmlformats.org/officeDocument/2006/relationships/hyperlink" Target="https://creativecommons.org/licenses/by/3.0/"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Photo on right by Luke Groff</a:t>
            </a:r>
          </a:p>
          <a:p>
            <a:r>
              <a:rPr lang="en-US"/>
              <a:t>Photo on left by Kaleea </a:t>
            </a:r>
            <a:r>
              <a:rPr lang="en-US" err="1"/>
              <a:t>Korunka</a:t>
            </a:r>
            <a:endParaRPr lang="en-US"/>
          </a:p>
        </p:txBody>
      </p:sp>
      <p:sp>
        <p:nvSpPr>
          <p:cNvPr id="4" name="Slide Number Placeholder 3"/>
          <p:cNvSpPr>
            <a:spLocks noGrp="1"/>
          </p:cNvSpPr>
          <p:nvPr>
            <p:ph type="sldNum" sz="quarter" idx="5"/>
          </p:nvPr>
        </p:nvSpPr>
        <p:spPr/>
        <p:txBody>
          <a:bodyPr/>
          <a:lstStyle/>
          <a:p>
            <a:fld id="{9CF128EC-D0D1-4298-82B5-6AEBF09FADCF}" type="slidenum">
              <a:rPr lang="en-US" smtClean="0"/>
              <a:t>2</a:t>
            </a:fld>
            <a:endParaRPr lang="en-US"/>
          </a:p>
        </p:txBody>
      </p:sp>
    </p:spTree>
    <p:extLst>
      <p:ext uri="{BB962C8B-B14F-4D97-AF65-F5344CB8AC3E}">
        <p14:creationId xmlns:p14="http://schemas.microsoft.com/office/powerpoint/2010/main" val="20814465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Book cover - </a:t>
            </a:r>
            <a:r>
              <a:rPr lang="en-US" sz="1200">
                <a:hlinkClick r:id="rId3" tooltip="https://www.prindleinstitute.org/books/alexander-and-the-terrible-horrible-no-good-very-bad-day/"/>
              </a:rPr>
              <a:t>This Photo</a:t>
            </a:r>
            <a:r>
              <a:rPr lang="en-US" sz="1200"/>
              <a:t> by Unknown Author is licensed under </a:t>
            </a:r>
            <a:r>
              <a:rPr lang="en-US" sz="1200">
                <a:hlinkClick r:id="rId4" tooltip="https://creativecommons.org/licenses/by/3.0/"/>
              </a:rPr>
              <a:t>CC BY</a:t>
            </a:r>
            <a:endParaRPr lang="en-US" sz="1200"/>
          </a:p>
          <a:p>
            <a:pPr marL="0" marR="0" lvl="0" indent="0" algn="l" defTabSz="914400" rtl="0" eaLnBrk="1" fontAlgn="auto" latinLnBrk="0" hangingPunct="1">
              <a:lnSpc>
                <a:spcPct val="100000"/>
              </a:lnSpc>
              <a:spcBef>
                <a:spcPts val="0"/>
              </a:spcBef>
              <a:spcAft>
                <a:spcPts val="0"/>
              </a:spcAft>
              <a:buClrTx/>
              <a:buSzTx/>
              <a:buFontTx/>
              <a:buNone/>
              <a:tabLst/>
              <a:defRPr/>
            </a:pPr>
            <a:r>
              <a:rPr lang="en-US"/>
              <a:t>Movie cover - </a:t>
            </a:r>
            <a:r>
              <a:rPr lang="en-US" sz="1200">
                <a:hlinkClick r:id="rId5" tooltip="https://script-screenplay-pdf.blogspot.com/2014/10/alexander-and-terrible-horrible-no-good.html"/>
              </a:rPr>
              <a:t>This Photo</a:t>
            </a:r>
            <a:r>
              <a:rPr lang="en-US" sz="1200"/>
              <a:t> by Unknown Author is licensed under </a:t>
            </a:r>
            <a:r>
              <a:rPr lang="en-US" sz="1200">
                <a:hlinkClick r:id="rId4" tooltip="https://creativecommons.org/licenses/by/3.0/"/>
              </a:rPr>
              <a:t>CC BY</a:t>
            </a:r>
            <a:endParaRPr lang="en-US" sz="1200"/>
          </a:p>
          <a:p>
            <a:endParaRPr lang="en-US"/>
          </a:p>
        </p:txBody>
      </p:sp>
      <p:sp>
        <p:nvSpPr>
          <p:cNvPr id="4" name="Slide Number Placeholder 3"/>
          <p:cNvSpPr>
            <a:spLocks noGrp="1"/>
          </p:cNvSpPr>
          <p:nvPr>
            <p:ph type="sldNum" sz="quarter" idx="5"/>
          </p:nvPr>
        </p:nvSpPr>
        <p:spPr/>
        <p:txBody>
          <a:bodyPr/>
          <a:lstStyle/>
          <a:p>
            <a:fld id="{9CF128EC-D0D1-4298-82B5-6AEBF09FADCF}" type="slidenum">
              <a:rPr lang="en-US" smtClean="0"/>
              <a:t>3</a:t>
            </a:fld>
            <a:endParaRPr lang="en-US"/>
          </a:p>
        </p:txBody>
      </p:sp>
    </p:spTree>
    <p:extLst>
      <p:ext uri="{BB962C8B-B14F-4D97-AF65-F5344CB8AC3E}">
        <p14:creationId xmlns:p14="http://schemas.microsoft.com/office/powerpoint/2010/main" val="16338461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Photo </a:t>
            </a:r>
            <a:r>
              <a:rPr lang="en-US" sz="1200" b="0" i="0" kern="1200">
                <a:solidFill>
                  <a:schemeClr val="tx1"/>
                </a:solidFill>
                <a:effectLst/>
                <a:latin typeface="+mn-lt"/>
                <a:ea typeface="+mn-ea"/>
                <a:cs typeface="+mn-cs"/>
              </a:rPr>
              <a:t>Courtesy: iStock/</a:t>
            </a:r>
            <a:r>
              <a:rPr lang="en-US" sz="1200" b="0" i="0" kern="1200" err="1">
                <a:solidFill>
                  <a:schemeClr val="tx1"/>
                </a:solidFill>
                <a:effectLst/>
                <a:latin typeface="+mn-lt"/>
                <a:ea typeface="+mn-ea"/>
                <a:cs typeface="+mn-cs"/>
              </a:rPr>
              <a:t>Soulmemoria</a:t>
            </a:r>
            <a:endParaRPr lang="en-US"/>
          </a:p>
        </p:txBody>
      </p:sp>
      <p:sp>
        <p:nvSpPr>
          <p:cNvPr id="4" name="Slide Number Placeholder 3"/>
          <p:cNvSpPr>
            <a:spLocks noGrp="1"/>
          </p:cNvSpPr>
          <p:nvPr>
            <p:ph type="sldNum" sz="quarter" idx="5"/>
          </p:nvPr>
        </p:nvSpPr>
        <p:spPr/>
        <p:txBody>
          <a:bodyPr/>
          <a:lstStyle/>
          <a:p>
            <a:fld id="{9CF128EC-D0D1-4298-82B5-6AEBF09FADCF}" type="slidenum">
              <a:rPr lang="en-US" smtClean="0"/>
              <a:t>4</a:t>
            </a:fld>
            <a:endParaRPr lang="en-US"/>
          </a:p>
        </p:txBody>
      </p:sp>
    </p:spTree>
    <p:extLst>
      <p:ext uri="{BB962C8B-B14F-4D97-AF65-F5344CB8AC3E}">
        <p14:creationId xmlns:p14="http://schemas.microsoft.com/office/powerpoint/2010/main" val="4086708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seagrass species shown here is eelgrass or </a:t>
            </a:r>
            <a:r>
              <a:rPr lang="en-US" i="1"/>
              <a:t>Zostera marina</a:t>
            </a:r>
            <a:r>
              <a:rPr lang="en-US"/>
              <a:t>, the most common species in the lower Chesapeake Bay and what I focus on for my research! Seagrasses are true plants that use photosynthesis and reproduce both sexually (via flowering and seed dispersal) and asexually (via rhizomatic cloning in the roots). Go to this website to learn more https://www.vims.edu/research/units/programs/sav/ </a:t>
            </a:r>
          </a:p>
          <a:p>
            <a:endParaRPr lang="en-US"/>
          </a:p>
          <a:p>
            <a:r>
              <a:rPr lang="en-US"/>
              <a:t>Top right picture by VIMS SAV Monitoring &amp; Restoration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Bottom right </a:t>
            </a:r>
            <a:r>
              <a:rPr lang="en-US" sz="1200" b="0" i="0" u="none" strike="noStrike" cap="none">
                <a:solidFill>
                  <a:srgbClr val="0A0A0A"/>
                </a:solidFill>
                <a:latin typeface="Playfair Display"/>
                <a:ea typeface="Playfair Display"/>
                <a:cs typeface="Playfair Display"/>
                <a:sym typeface="Playfair Display"/>
              </a:rPr>
              <a:t>Icon by Tracey Saxby, Integration and Application Network (ian.umces.edu/media-library)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0" i="0" u="none" strike="noStrike" cap="none">
              <a:solidFill>
                <a:srgbClr val="000000"/>
              </a:solidFill>
              <a:latin typeface="Arial"/>
              <a:ea typeface="Arial"/>
              <a:cs typeface="Arial"/>
              <a:sym typeface="Arial"/>
            </a:endParaRPr>
          </a:p>
        </p:txBody>
      </p:sp>
      <p:sp>
        <p:nvSpPr>
          <p:cNvPr id="4" name="Slide Number Placeholder 3"/>
          <p:cNvSpPr>
            <a:spLocks noGrp="1"/>
          </p:cNvSpPr>
          <p:nvPr>
            <p:ph type="sldNum" sz="quarter" idx="5"/>
          </p:nvPr>
        </p:nvSpPr>
        <p:spPr/>
        <p:txBody>
          <a:bodyPr/>
          <a:lstStyle/>
          <a:p>
            <a:fld id="{9CF128EC-D0D1-4298-82B5-6AEBF09FADCF}" type="slidenum">
              <a:rPr lang="en-US" smtClean="0"/>
              <a:t>5</a:t>
            </a:fld>
            <a:endParaRPr lang="en-US"/>
          </a:p>
        </p:txBody>
      </p:sp>
    </p:spTree>
    <p:extLst>
      <p:ext uri="{BB962C8B-B14F-4D97-AF65-F5344CB8AC3E}">
        <p14:creationId xmlns:p14="http://schemas.microsoft.com/office/powerpoint/2010/main" val="19523502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Gas exchange occurs in the blades, while nutrient uptake occurs in the roots. This is an important point for the simulation later -&gt; the blades and roots BOTH contribute to successful plant growth and health!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Graphic modified from diagram </a:t>
            </a:r>
            <a:r>
              <a:rPr lang="en-US" sz="1200" b="0" i="0" u="none" strike="noStrike" cap="none">
                <a:solidFill>
                  <a:srgbClr val="0A0A0A"/>
                </a:solidFill>
                <a:latin typeface="Playfair Display"/>
                <a:ea typeface="Playfair Display"/>
                <a:cs typeface="Playfair Display"/>
                <a:sym typeface="Playfair Display"/>
              </a:rPr>
              <a:t>by </a:t>
            </a:r>
            <a:r>
              <a:rPr lang="en-US" sz="1200" b="0" i="0" kern="1200">
                <a:solidFill>
                  <a:schemeClr val="tx1"/>
                </a:solidFill>
                <a:effectLst/>
                <a:latin typeface="+mn-lt"/>
                <a:ea typeface="+mn-ea"/>
                <a:cs typeface="+mn-cs"/>
              </a:rPr>
              <a:t>Jane Thomas, Integration and Application Network (ian.umces.edu/media-library)</a:t>
            </a:r>
            <a:endParaRPr lang="en-US"/>
          </a:p>
        </p:txBody>
      </p:sp>
      <p:sp>
        <p:nvSpPr>
          <p:cNvPr id="4" name="Slide Number Placeholder 3"/>
          <p:cNvSpPr>
            <a:spLocks noGrp="1"/>
          </p:cNvSpPr>
          <p:nvPr>
            <p:ph type="sldNum" sz="quarter" idx="5"/>
          </p:nvPr>
        </p:nvSpPr>
        <p:spPr/>
        <p:txBody>
          <a:bodyPr/>
          <a:lstStyle/>
          <a:p>
            <a:fld id="{9CF128EC-D0D1-4298-82B5-6AEBF09FADCF}" type="slidenum">
              <a:rPr lang="en-US" smtClean="0"/>
              <a:t>6</a:t>
            </a:fld>
            <a:endParaRPr lang="en-US"/>
          </a:p>
        </p:txBody>
      </p:sp>
    </p:spTree>
    <p:extLst>
      <p:ext uri="{BB962C8B-B14F-4D97-AF65-F5344CB8AC3E}">
        <p14:creationId xmlns:p14="http://schemas.microsoft.com/office/powerpoint/2010/main" val="18243531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Seagrass meadows are limited by water depth and light, so are mostly found in shallow, coastal waters. There are lots of different species, with at least 3 in the Chesapeake Bay alone! The different species tolerate different temperatures and salinities, which is why they can be found all over the world.</a:t>
            </a:r>
          </a:p>
          <a:p>
            <a:endParaRPr lang="en-US"/>
          </a:p>
          <a:p>
            <a:r>
              <a:rPr lang="en-US"/>
              <a:t>Top right photo by Aly Hall</a:t>
            </a:r>
          </a:p>
          <a:p>
            <a:r>
              <a:rPr lang="en-US"/>
              <a:t>Bottom right SAV map by VIMS SAV Monitoring Program</a:t>
            </a:r>
          </a:p>
          <a:p>
            <a:r>
              <a:rPr lang="en-US"/>
              <a:t>Global map modified from Earp H.S., Prinz N., </a:t>
            </a:r>
            <a:r>
              <a:rPr lang="en-US" err="1"/>
              <a:t>Cziesielski</a:t>
            </a:r>
            <a:r>
              <a:rPr lang="en-US"/>
              <a:t> M.J., </a:t>
            </a:r>
            <a:r>
              <a:rPr lang="en-US" err="1"/>
              <a:t>Andskog</a:t>
            </a:r>
            <a:r>
              <a:rPr lang="en-US"/>
              <a:t> </a:t>
            </a:r>
            <a:r>
              <a:rPr lang="en-US" err="1"/>
              <a:t>M.Credits</a:t>
            </a:r>
            <a:r>
              <a:rPr lang="en-US"/>
              <a:t>: Image created by Philippe </a:t>
            </a:r>
            <a:r>
              <a:rPr lang="en-US" err="1"/>
              <a:t>Rekacewicz</a:t>
            </a:r>
            <a:r>
              <a:rPr lang="en-US"/>
              <a:t> in May 2002 from data compiled by UNEP-WCMC, 2001. Reproduced from </a:t>
            </a:r>
            <a:r>
              <a:rPr lang="en-US" err="1"/>
              <a:t>Jennerjahn</a:t>
            </a:r>
            <a:r>
              <a:rPr lang="en-US"/>
              <a:t> 2012 with permission from Elsevier., CC BY-SA 4.0 &lt;https://creativecommons.org/licenses/by-sa/4.0&gt;, via Wikimedia Commons</a:t>
            </a:r>
          </a:p>
        </p:txBody>
      </p:sp>
      <p:sp>
        <p:nvSpPr>
          <p:cNvPr id="4" name="Slide Number Placeholder 3"/>
          <p:cNvSpPr>
            <a:spLocks noGrp="1"/>
          </p:cNvSpPr>
          <p:nvPr>
            <p:ph type="sldNum" sz="quarter" idx="5"/>
          </p:nvPr>
        </p:nvSpPr>
        <p:spPr/>
        <p:txBody>
          <a:bodyPr/>
          <a:lstStyle/>
          <a:p>
            <a:fld id="{9CF128EC-D0D1-4298-82B5-6AEBF09FADCF}" type="slidenum">
              <a:rPr lang="en-US" smtClean="0"/>
              <a:t>7</a:t>
            </a:fld>
            <a:endParaRPr lang="en-US"/>
          </a:p>
        </p:txBody>
      </p:sp>
    </p:spTree>
    <p:extLst>
      <p:ext uri="{BB962C8B-B14F-4D97-AF65-F5344CB8AC3E}">
        <p14:creationId xmlns:p14="http://schemas.microsoft.com/office/powerpoint/2010/main" val="24113557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Seagrass meadows provide many ecosystem services! They store carbon, improve water quality and clarity, reduce wave action, and are native habitats for lots of animals. Some animals live there year-round, while others use meadows seasonally as nursery grounds for their young. They make good nursery habitats because they are more protected and have more resources like food and shelter than open water.</a:t>
            </a:r>
          </a:p>
          <a:p>
            <a:endParaRPr lang="en-US"/>
          </a:p>
          <a:p>
            <a:r>
              <a:rPr lang="en-US"/>
              <a:t>Image by Aly Hall</a:t>
            </a:r>
          </a:p>
          <a:p>
            <a:r>
              <a:rPr lang="en-US"/>
              <a:t>Diagram by </a:t>
            </a:r>
            <a:r>
              <a:rPr lang="en-US" sz="1200" b="0" i="0" kern="1200">
                <a:solidFill>
                  <a:schemeClr val="tx1"/>
                </a:solidFill>
                <a:effectLst/>
                <a:latin typeface="+mn-lt"/>
                <a:ea typeface="+mn-ea"/>
                <a:cs typeface="+mn-cs"/>
              </a:rPr>
              <a:t>Kris Beckert, Integration and Application Network (ian.umces.edu/media-library)</a:t>
            </a:r>
            <a:endParaRPr lang="en-US"/>
          </a:p>
        </p:txBody>
      </p:sp>
      <p:sp>
        <p:nvSpPr>
          <p:cNvPr id="4" name="Slide Number Placeholder 3"/>
          <p:cNvSpPr>
            <a:spLocks noGrp="1"/>
          </p:cNvSpPr>
          <p:nvPr>
            <p:ph type="sldNum" sz="quarter" idx="5"/>
          </p:nvPr>
        </p:nvSpPr>
        <p:spPr/>
        <p:txBody>
          <a:bodyPr/>
          <a:lstStyle/>
          <a:p>
            <a:fld id="{9CF128EC-D0D1-4298-82B5-6AEBF09FADCF}" type="slidenum">
              <a:rPr lang="en-US" smtClean="0"/>
              <a:t>8</a:t>
            </a:fld>
            <a:endParaRPr lang="en-US"/>
          </a:p>
        </p:txBody>
      </p:sp>
    </p:spTree>
    <p:extLst>
      <p:ext uri="{BB962C8B-B14F-4D97-AF65-F5344CB8AC3E}">
        <p14:creationId xmlns:p14="http://schemas.microsoft.com/office/powerpoint/2010/main" val="38571464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Some animals that live in seagrass meadows include: Skates, whelks, scallops, bay anchovies, seahorses, stiped bass, pipefish, crabs, sandbar sharks, waterfowl, and many more!</a:t>
            </a:r>
          </a:p>
          <a:p>
            <a:endParaRPr lang="en-US"/>
          </a:p>
          <a:p>
            <a:r>
              <a:rPr lang="en-US"/>
              <a:t>Pollutants from humans tend to be abiotic. Plastic and nutrients are two examples</a:t>
            </a:r>
          </a:p>
          <a:p>
            <a:endParaRPr lang="en-US"/>
          </a:p>
          <a:p>
            <a:r>
              <a:rPr lang="en-US"/>
              <a:t>Photo of skates by Aly Hall</a:t>
            </a:r>
          </a:p>
          <a:p>
            <a:r>
              <a:rPr lang="en-US"/>
              <a:t>Photo of </a:t>
            </a:r>
            <a:r>
              <a:rPr lang="en-US" sz="1200" b="0" i="0" kern="1200">
                <a:solidFill>
                  <a:schemeClr val="tx1"/>
                </a:solidFill>
                <a:effectLst/>
                <a:latin typeface="+mn-lt"/>
                <a:ea typeface="+mn-ea"/>
                <a:cs typeface="+mn-cs"/>
              </a:rPr>
              <a:t>Scallop (</a:t>
            </a:r>
            <a:r>
              <a:rPr lang="en-US" sz="1200" b="0" i="0" kern="1200" err="1">
                <a:solidFill>
                  <a:schemeClr val="tx1"/>
                </a:solidFill>
                <a:effectLst/>
                <a:latin typeface="+mn-lt"/>
                <a:ea typeface="+mn-ea"/>
                <a:cs typeface="+mn-cs"/>
              </a:rPr>
              <a:t>Argopecten</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irradians</a:t>
            </a:r>
            <a:r>
              <a:rPr lang="en-US" sz="1200" b="0" i="0" kern="1200">
                <a:solidFill>
                  <a:schemeClr val="tx1"/>
                </a:solidFill>
                <a:effectLst/>
                <a:latin typeface="+mn-lt"/>
                <a:ea typeface="+mn-ea"/>
                <a:cs typeface="+mn-cs"/>
              </a:rPr>
              <a:t>) collected during scallop surveys in the VA Coastal Bays by VIMS</a:t>
            </a:r>
          </a:p>
          <a:p>
            <a:r>
              <a:rPr lang="en-US" sz="1200" b="0" i="0" kern="1200">
                <a:solidFill>
                  <a:schemeClr val="tx1"/>
                </a:solidFill>
                <a:effectLst/>
                <a:latin typeface="+mn-lt"/>
                <a:ea typeface="+mn-ea"/>
                <a:cs typeface="+mn-cs"/>
              </a:rPr>
              <a:t>Photo of whelk by NOAA </a:t>
            </a:r>
            <a:r>
              <a:rPr lang="en-US" sz="1200" b="0" i="0" kern="1200" err="1">
                <a:solidFill>
                  <a:schemeClr val="tx1"/>
                </a:solidFill>
                <a:effectLst/>
                <a:latin typeface="+mn-lt"/>
                <a:ea typeface="+mn-ea"/>
                <a:cs typeface="+mn-cs"/>
              </a:rPr>
              <a:t>Okeanos</a:t>
            </a:r>
            <a:r>
              <a:rPr lang="en-US" sz="1200" b="0" i="0" kern="1200">
                <a:solidFill>
                  <a:schemeClr val="tx1"/>
                </a:solidFill>
                <a:effectLst/>
                <a:latin typeface="+mn-lt"/>
                <a:ea typeface="+mn-ea"/>
                <a:cs typeface="+mn-cs"/>
              </a:rPr>
              <a:t> Explorer Program from NOAA</a:t>
            </a:r>
          </a:p>
          <a:p>
            <a:r>
              <a:rPr lang="en-US" sz="1200" b="0" i="0" kern="1200">
                <a:solidFill>
                  <a:schemeClr val="tx1"/>
                </a:solidFill>
                <a:effectLst/>
                <a:latin typeface="+mn-lt"/>
                <a:ea typeface="+mn-ea"/>
                <a:cs typeface="+mn-cs"/>
              </a:rPr>
              <a:t>Photo of sandbar shark by </a:t>
            </a:r>
            <a:r>
              <a:rPr lang="en-US" sz="1200" b="0" i="0" kern="1200" err="1">
                <a:solidFill>
                  <a:schemeClr val="tx1"/>
                </a:solidFill>
                <a:effectLst/>
                <a:latin typeface="+mn-lt"/>
                <a:ea typeface="+mn-ea"/>
                <a:cs typeface="+mn-cs"/>
              </a:rPr>
              <a:t>AlejandroLinaresGarcia</a:t>
            </a:r>
            <a:r>
              <a:rPr lang="en-US" sz="1200" b="0" i="0" kern="1200">
                <a:solidFill>
                  <a:schemeClr val="tx1"/>
                </a:solidFill>
                <a:effectLst/>
                <a:latin typeface="+mn-lt"/>
                <a:ea typeface="+mn-ea"/>
                <a:cs typeface="+mn-cs"/>
              </a:rPr>
              <a:t>, CC BY-SA 4.0 </a:t>
            </a:r>
            <a:endParaRPr lang="en-US"/>
          </a:p>
        </p:txBody>
      </p:sp>
      <p:sp>
        <p:nvSpPr>
          <p:cNvPr id="4" name="Slide Number Placeholder 3"/>
          <p:cNvSpPr>
            <a:spLocks noGrp="1"/>
          </p:cNvSpPr>
          <p:nvPr>
            <p:ph type="sldNum" sz="quarter" idx="5"/>
          </p:nvPr>
        </p:nvSpPr>
        <p:spPr/>
        <p:txBody>
          <a:bodyPr/>
          <a:lstStyle/>
          <a:p>
            <a:fld id="{9CF128EC-D0D1-4298-82B5-6AEBF09FADCF}" type="slidenum">
              <a:rPr lang="en-US" smtClean="0"/>
              <a:t>9</a:t>
            </a:fld>
            <a:endParaRPr lang="en-US"/>
          </a:p>
        </p:txBody>
      </p:sp>
    </p:spTree>
    <p:extLst>
      <p:ext uri="{BB962C8B-B14F-4D97-AF65-F5344CB8AC3E}">
        <p14:creationId xmlns:p14="http://schemas.microsoft.com/office/powerpoint/2010/main" val="30122854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Photo on left by NOAA</a:t>
            </a:r>
          </a:p>
          <a:p>
            <a:r>
              <a:rPr lang="en-US"/>
              <a:t>Photo on right by Florida Sea Grant</a:t>
            </a:r>
          </a:p>
        </p:txBody>
      </p:sp>
      <p:sp>
        <p:nvSpPr>
          <p:cNvPr id="4" name="Slide Number Placeholder 3"/>
          <p:cNvSpPr>
            <a:spLocks noGrp="1"/>
          </p:cNvSpPr>
          <p:nvPr>
            <p:ph type="sldNum" sz="quarter" idx="5"/>
          </p:nvPr>
        </p:nvSpPr>
        <p:spPr/>
        <p:txBody>
          <a:bodyPr/>
          <a:lstStyle/>
          <a:p>
            <a:fld id="{9CF128EC-D0D1-4298-82B5-6AEBF09FADCF}" type="slidenum">
              <a:rPr lang="en-US" smtClean="0"/>
              <a:t>10</a:t>
            </a:fld>
            <a:endParaRPr lang="en-US"/>
          </a:p>
        </p:txBody>
      </p:sp>
    </p:spTree>
    <p:extLst>
      <p:ext uri="{BB962C8B-B14F-4D97-AF65-F5344CB8AC3E}">
        <p14:creationId xmlns:p14="http://schemas.microsoft.com/office/powerpoint/2010/main" val="10774146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Option to discuss types of plastics here – ask students if they recognize the numbers in arrows, know what the abbreviations stand for, or can give any examples :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PET(E) = polyethylene terephthalate (thin bottles like cooking oil containers, water and soda bottles)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HDPE = high density polyethylene (thick bottles like milk jugs, shampoo bottles, laundry detergent);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PVC = polyvinyl chloride (pipes, fishing lures, cables);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LDPE = low density polyethylene (single use plastic bags, six-pack bottle rings, trash bags);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PP = polypropylene (toys, bottle caps, straws, reusable shopping bags);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PS = polystyrene (takeout containers – Styrofoam, packing peanuts, cutlery)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r>
              <a:rPr lang="en-US"/>
              <a:t>All images by Robyn Dudrick</a:t>
            </a:r>
          </a:p>
        </p:txBody>
      </p:sp>
      <p:sp>
        <p:nvSpPr>
          <p:cNvPr id="4" name="Slide Number Placeholder 3"/>
          <p:cNvSpPr>
            <a:spLocks noGrp="1"/>
          </p:cNvSpPr>
          <p:nvPr>
            <p:ph type="sldNum" sz="quarter" idx="5"/>
          </p:nvPr>
        </p:nvSpPr>
        <p:spPr/>
        <p:txBody>
          <a:bodyPr/>
          <a:lstStyle/>
          <a:p>
            <a:fld id="{9CF128EC-D0D1-4298-82B5-6AEBF09FADCF}" type="slidenum">
              <a:rPr lang="en-US" smtClean="0"/>
              <a:t>11</a:t>
            </a:fld>
            <a:endParaRPr lang="en-US"/>
          </a:p>
        </p:txBody>
      </p:sp>
    </p:spTree>
    <p:extLst>
      <p:ext uri="{BB962C8B-B14F-4D97-AF65-F5344CB8AC3E}">
        <p14:creationId xmlns:p14="http://schemas.microsoft.com/office/powerpoint/2010/main" val="2189173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Photo by Robyn Dudrick</a:t>
            </a:r>
          </a:p>
        </p:txBody>
      </p:sp>
      <p:sp>
        <p:nvSpPr>
          <p:cNvPr id="4" name="Slide Number Placeholder 3"/>
          <p:cNvSpPr>
            <a:spLocks noGrp="1"/>
          </p:cNvSpPr>
          <p:nvPr>
            <p:ph type="sldNum" sz="quarter" idx="5"/>
          </p:nvPr>
        </p:nvSpPr>
        <p:spPr/>
        <p:txBody>
          <a:bodyPr/>
          <a:lstStyle/>
          <a:p>
            <a:fld id="{9CF128EC-D0D1-4298-82B5-6AEBF09FADCF}" type="slidenum">
              <a:rPr lang="en-US" smtClean="0"/>
              <a:t>12</a:t>
            </a:fld>
            <a:endParaRPr lang="en-US"/>
          </a:p>
        </p:txBody>
      </p:sp>
    </p:spTree>
    <p:extLst>
      <p:ext uri="{BB962C8B-B14F-4D97-AF65-F5344CB8AC3E}">
        <p14:creationId xmlns:p14="http://schemas.microsoft.com/office/powerpoint/2010/main" val="3056265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736A0-9F24-45BF-B389-F6478DB45CE3}"/>
              </a:ext>
            </a:extLst>
          </p:cNvPr>
          <p:cNvSpPr>
            <a:spLocks noGrp="1"/>
          </p:cNvSpPr>
          <p:nvPr>
            <p:ph type="ctrTitle"/>
          </p:nvPr>
        </p:nvSpPr>
        <p:spPr>
          <a:xfrm>
            <a:off x="1524000" y="1028700"/>
            <a:ext cx="9144000" cy="2481263"/>
          </a:xfrm>
        </p:spPr>
        <p:txBody>
          <a:bodyPr anchor="b">
            <a:normAutofit/>
          </a:bodyPr>
          <a:lstStyle>
            <a:lvl1pPr algn="ctr">
              <a:lnSpc>
                <a:spcPct val="100000"/>
              </a:lnSpc>
              <a:defRPr sz="4000" spc="750" baseline="0">
                <a:solidFill>
                  <a:schemeClr val="tx1"/>
                </a:solidFill>
              </a:defRPr>
            </a:lvl1pPr>
          </a:lstStyle>
          <a:p>
            <a:r>
              <a:rPr lang="en-US"/>
              <a:t>Click to edit Master title style</a:t>
            </a:r>
          </a:p>
        </p:txBody>
      </p:sp>
      <p:sp>
        <p:nvSpPr>
          <p:cNvPr id="3" name="Subtitle 2">
            <a:extLst>
              <a:ext uri="{FF2B5EF4-FFF2-40B4-BE49-F238E27FC236}">
                <a16:creationId xmlns:a16="http://schemas.microsoft.com/office/drawing/2014/main" id="{713D85EF-076F-4C35-862A-BAFF685DD6B5}"/>
              </a:ext>
            </a:extLst>
          </p:cNvPr>
          <p:cNvSpPr>
            <a:spLocks noGrp="1"/>
          </p:cNvSpPr>
          <p:nvPr>
            <p:ph type="subTitle" idx="1"/>
          </p:nvPr>
        </p:nvSpPr>
        <p:spPr>
          <a:xfrm>
            <a:off x="1524000" y="3824376"/>
            <a:ext cx="9144000" cy="1433423"/>
          </a:xfrm>
        </p:spPr>
        <p:txBody>
          <a:bodyPr>
            <a:normAutofit/>
          </a:bodyPr>
          <a:lstStyle>
            <a:lvl1pPr marL="0" indent="0" algn="ctr">
              <a:lnSpc>
                <a:spcPct val="150000"/>
              </a:lnSpc>
              <a:buNone/>
              <a:defRPr sz="1600" b="1" cap="all" spc="600" baseline="0"/>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AE221EC-BF54-4DDD-8900-F2027CDAD35C}"/>
              </a:ext>
            </a:extLst>
          </p:cNvPr>
          <p:cNvSpPr>
            <a:spLocks noGrp="1"/>
          </p:cNvSpPr>
          <p:nvPr>
            <p:ph type="dt" sz="half" idx="10"/>
          </p:nvPr>
        </p:nvSpPr>
        <p:spPr/>
        <p:txBody>
          <a:bodyPr/>
          <a:lstStyle/>
          <a:p>
            <a:fld id="{888411FB-1606-4EC5-9BCA-2DC04C2243EA}" type="datetimeFigureOut">
              <a:rPr lang="en-US" dirty="0"/>
              <a:t>3/29/2026</a:t>
            </a:fld>
            <a:endParaRPr lang="en-US"/>
          </a:p>
        </p:txBody>
      </p:sp>
      <p:sp>
        <p:nvSpPr>
          <p:cNvPr id="5" name="Footer Placeholder 4">
            <a:extLst>
              <a:ext uri="{FF2B5EF4-FFF2-40B4-BE49-F238E27FC236}">
                <a16:creationId xmlns:a16="http://schemas.microsoft.com/office/drawing/2014/main" id="{7CD5AB69-7069-48FB-8925-F2BA84129A52}"/>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3B29C32A-F7A5-4E3B-A28F-09C82341EB22}"/>
              </a:ext>
            </a:extLst>
          </p:cNvPr>
          <p:cNvSpPr>
            <a:spLocks noGrp="1"/>
          </p:cNvSpPr>
          <p:nvPr>
            <p:ph type="sldNum" sz="quarter" idx="12"/>
          </p:nvPr>
        </p:nvSpPr>
        <p:spPr/>
        <p:txBody>
          <a:bodyPr/>
          <a:lstStyle/>
          <a:p>
            <a:fld id="{017DE1FC-E54A-4B87-A814-263D1E8654B2}" type="slidenum">
              <a:rPr lang="en-US" dirty="0"/>
              <a:t>‹#›</a:t>
            </a:fld>
            <a:endParaRPr lang="en-US"/>
          </a:p>
        </p:txBody>
      </p:sp>
    </p:spTree>
    <p:extLst>
      <p:ext uri="{BB962C8B-B14F-4D97-AF65-F5344CB8AC3E}">
        <p14:creationId xmlns:p14="http://schemas.microsoft.com/office/powerpoint/2010/main" val="3691623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E99D7-1EE5-4262-9359-A0E2B733116C}"/>
              </a:ext>
            </a:extLst>
          </p:cNvPr>
          <p:cNvSpPr>
            <a:spLocks noGrp="1"/>
          </p:cNvSpPr>
          <p:nvPr>
            <p:ph type="title"/>
          </p:nvPr>
        </p:nvSpPr>
        <p:spPr>
          <a:xfrm>
            <a:off x="1371600" y="793080"/>
            <a:ext cx="10240903" cy="12334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2B3DA1C5-272A-45C2-A11A-E7769A27D32F}"/>
              </a:ext>
            </a:extLst>
          </p:cNvPr>
          <p:cNvSpPr>
            <a:spLocks noGrp="1"/>
          </p:cNvSpPr>
          <p:nvPr>
            <p:ph idx="1"/>
          </p:nvPr>
        </p:nvSpPr>
        <p:spPr>
          <a:xfrm>
            <a:off x="1371600" y="2114939"/>
            <a:ext cx="10240903" cy="395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63DA15-1EAB-4524-9BB7-8A7DA82A20AD}"/>
              </a:ext>
            </a:extLst>
          </p:cNvPr>
          <p:cNvSpPr>
            <a:spLocks noGrp="1"/>
          </p:cNvSpPr>
          <p:nvPr>
            <p:ph type="dt" sz="half" idx="10"/>
          </p:nvPr>
        </p:nvSpPr>
        <p:spPr/>
        <p:txBody>
          <a:bodyPr/>
          <a:lstStyle/>
          <a:p>
            <a:fld id="{D3BCAA53-8FBA-45E2-8B10-F7DD55E4E759}" type="datetimeFigureOut">
              <a:rPr lang="en-US" dirty="0"/>
              <a:t>3/29/2026</a:t>
            </a:fld>
            <a:endParaRPr lang="en-US"/>
          </a:p>
        </p:txBody>
      </p:sp>
      <p:sp>
        <p:nvSpPr>
          <p:cNvPr id="5" name="Footer Placeholder 4">
            <a:extLst>
              <a:ext uri="{FF2B5EF4-FFF2-40B4-BE49-F238E27FC236}">
                <a16:creationId xmlns:a16="http://schemas.microsoft.com/office/drawing/2014/main" id="{A1EB93B9-7818-489D-AFFB-B6EAD27FF15D}"/>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C4528D36-894E-4FCB-B8BB-84DE89949B23}"/>
              </a:ext>
            </a:extLst>
          </p:cNvPr>
          <p:cNvSpPr>
            <a:spLocks noGrp="1"/>
          </p:cNvSpPr>
          <p:nvPr>
            <p:ph type="sldNum" sz="quarter" idx="12"/>
          </p:nvPr>
        </p:nvSpPr>
        <p:spPr/>
        <p:txBody>
          <a:bodyPr/>
          <a:lstStyle/>
          <a:p>
            <a:fld id="{017DE1FC-E54A-4B87-A814-263D1E8654B2}" type="slidenum">
              <a:rPr lang="en-US" dirty="0"/>
              <a:t>‹#›</a:t>
            </a:fld>
            <a:endParaRPr lang="en-US"/>
          </a:p>
        </p:txBody>
      </p:sp>
    </p:spTree>
    <p:extLst>
      <p:ext uri="{BB962C8B-B14F-4D97-AF65-F5344CB8AC3E}">
        <p14:creationId xmlns:p14="http://schemas.microsoft.com/office/powerpoint/2010/main" val="1540916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964F1-5687-421F-B3DF-BA3C8DADC0E6}"/>
              </a:ext>
            </a:extLst>
          </p:cNvPr>
          <p:cNvSpPr>
            <a:spLocks noGrp="1"/>
          </p:cNvSpPr>
          <p:nvPr>
            <p:ph type="title"/>
          </p:nvPr>
        </p:nvSpPr>
        <p:spPr>
          <a:xfrm>
            <a:off x="1380930" y="1709738"/>
            <a:ext cx="9966519" cy="2852737"/>
          </a:xfrm>
        </p:spPr>
        <p:txBody>
          <a:bodyPr anchor="b">
            <a:normAutofit/>
          </a:bodyPr>
          <a:lstStyle>
            <a:lvl1pPr>
              <a:defRPr sz="4400" spc="750" baseline="0"/>
            </a:lvl1pPr>
          </a:lstStyle>
          <a:p>
            <a:r>
              <a:rPr lang="en-US"/>
              <a:t>Click to edit Master title style</a:t>
            </a:r>
          </a:p>
        </p:txBody>
      </p:sp>
      <p:sp>
        <p:nvSpPr>
          <p:cNvPr id="3" name="Text Placeholder 2">
            <a:extLst>
              <a:ext uri="{FF2B5EF4-FFF2-40B4-BE49-F238E27FC236}">
                <a16:creationId xmlns:a16="http://schemas.microsoft.com/office/drawing/2014/main" id="{1DDBB876-5FD9-4964-BD37-6F05DAEBE325}"/>
              </a:ext>
            </a:extLst>
          </p:cNvPr>
          <p:cNvSpPr>
            <a:spLocks noGrp="1"/>
          </p:cNvSpPr>
          <p:nvPr>
            <p:ph type="body" idx="1"/>
          </p:nvPr>
        </p:nvSpPr>
        <p:spPr>
          <a:xfrm>
            <a:off x="1380930" y="4976327"/>
            <a:ext cx="9966520" cy="1113323"/>
          </a:xfrm>
        </p:spPr>
        <p:txBody>
          <a:bodyPr>
            <a:normAutofit/>
          </a:bodyPr>
          <a:lstStyle>
            <a:lvl1pPr marL="0" indent="0">
              <a:buNone/>
              <a:defRPr sz="1200" spc="600">
                <a:solidFill>
                  <a:schemeClr val="tx1">
                    <a:tint val="75000"/>
                  </a:schemeClr>
                </a:solidFill>
              </a:defRPr>
            </a:lvl1pPr>
            <a:lvl2pPr marL="457200" indent="0">
              <a:buNone/>
              <a:defRPr sz="1200">
                <a:solidFill>
                  <a:schemeClr val="tx1">
                    <a:tint val="75000"/>
                  </a:schemeClr>
                </a:solidFill>
              </a:defRPr>
            </a:lvl2pPr>
            <a:lvl3pPr marL="914400" indent="0">
              <a:buNone/>
              <a:defRPr sz="1200">
                <a:solidFill>
                  <a:schemeClr val="tx1">
                    <a:tint val="75000"/>
                  </a:schemeClr>
                </a:solidFill>
              </a:defRPr>
            </a:lvl3pPr>
            <a:lvl4pPr marL="1371600" indent="0">
              <a:buNone/>
              <a:defRPr sz="1200">
                <a:solidFill>
                  <a:schemeClr val="tx1">
                    <a:tint val="75000"/>
                  </a:schemeClr>
                </a:solidFill>
              </a:defRPr>
            </a:lvl4pPr>
            <a:lvl5pPr marL="1828800" indent="0">
              <a:buNone/>
              <a:defRPr sz="1200">
                <a:solidFill>
                  <a:schemeClr val="tx1">
                    <a:tint val="75000"/>
                  </a:schemeClr>
                </a:solidFill>
              </a:defRPr>
            </a:lvl5pPr>
            <a:lvl6pPr marL="2286000" indent="0">
              <a:buNone/>
              <a:defRPr sz="1200">
                <a:solidFill>
                  <a:schemeClr val="tx1">
                    <a:tint val="75000"/>
                  </a:schemeClr>
                </a:solidFill>
              </a:defRPr>
            </a:lvl6pPr>
            <a:lvl7pPr marL="2743200" indent="0">
              <a:buNone/>
              <a:defRPr sz="1200">
                <a:solidFill>
                  <a:schemeClr val="tx1">
                    <a:tint val="75000"/>
                  </a:schemeClr>
                </a:solidFill>
              </a:defRPr>
            </a:lvl7pPr>
            <a:lvl8pPr marL="3200400" indent="0">
              <a:buNone/>
              <a:defRPr sz="1200">
                <a:solidFill>
                  <a:schemeClr val="tx1">
                    <a:tint val="75000"/>
                  </a:schemeClr>
                </a:solidFill>
              </a:defRPr>
            </a:lvl8pPr>
            <a:lvl9pPr marL="36576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75EA80A-FCDD-4009-9A1F-8B54817869DC}"/>
              </a:ext>
            </a:extLst>
          </p:cNvPr>
          <p:cNvSpPr>
            <a:spLocks noGrp="1"/>
          </p:cNvSpPr>
          <p:nvPr>
            <p:ph type="dt" sz="half" idx="10"/>
          </p:nvPr>
        </p:nvSpPr>
        <p:spPr/>
        <p:txBody>
          <a:bodyPr/>
          <a:lstStyle/>
          <a:p>
            <a:fld id="{2F8C84CF-6F0D-4195-920D-9D6F75893720}" type="datetimeFigureOut">
              <a:rPr lang="en-US" dirty="0"/>
              <a:t>3/29/2026</a:t>
            </a:fld>
            <a:endParaRPr lang="en-US"/>
          </a:p>
        </p:txBody>
      </p:sp>
      <p:sp>
        <p:nvSpPr>
          <p:cNvPr id="5" name="Footer Placeholder 4">
            <a:extLst>
              <a:ext uri="{FF2B5EF4-FFF2-40B4-BE49-F238E27FC236}">
                <a16:creationId xmlns:a16="http://schemas.microsoft.com/office/drawing/2014/main" id="{EA4A3422-56D9-4942-BC63-831AED91F16D}"/>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D5D4B42A-AC2C-4FD8-AD0D-BECDD3846D3A}"/>
              </a:ext>
            </a:extLst>
          </p:cNvPr>
          <p:cNvSpPr>
            <a:spLocks noGrp="1"/>
          </p:cNvSpPr>
          <p:nvPr>
            <p:ph type="sldNum" sz="quarter" idx="12"/>
          </p:nvPr>
        </p:nvSpPr>
        <p:spPr/>
        <p:txBody>
          <a:bodyPr/>
          <a:lstStyle/>
          <a:p>
            <a:fld id="{017DE1FC-E54A-4B87-A814-263D1E8654B2}" type="slidenum">
              <a:rPr lang="en-US" dirty="0"/>
              <a:t>‹#›</a:t>
            </a:fld>
            <a:endParaRPr lang="en-US"/>
          </a:p>
        </p:txBody>
      </p:sp>
    </p:spTree>
    <p:extLst>
      <p:ext uri="{BB962C8B-B14F-4D97-AF65-F5344CB8AC3E}">
        <p14:creationId xmlns:p14="http://schemas.microsoft.com/office/powerpoint/2010/main" val="772853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FDAF1-8359-4A0F-91B3-03E77C670543}"/>
              </a:ext>
            </a:extLst>
          </p:cNvPr>
          <p:cNvSpPr>
            <a:spLocks noGrp="1"/>
          </p:cNvSpPr>
          <p:nvPr>
            <p:ph type="title"/>
          </p:nvPr>
        </p:nvSpPr>
        <p:spPr>
          <a:xfrm>
            <a:off x="1044054" y="457200"/>
            <a:ext cx="10309745" cy="1233488"/>
          </a:xfrm>
        </p:spPr>
        <p:txBody>
          <a:bodyPr>
            <a:normAutofit/>
          </a:bodyPr>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921E3D3-6B33-4CA0-B06B-A8BB05CAB3C4}"/>
              </a:ext>
            </a:extLst>
          </p:cNvPr>
          <p:cNvSpPr>
            <a:spLocks noGrp="1"/>
          </p:cNvSpPr>
          <p:nvPr>
            <p:ph sz="half" idx="1"/>
          </p:nvPr>
        </p:nvSpPr>
        <p:spPr>
          <a:xfrm>
            <a:off x="1044054" y="1996141"/>
            <a:ext cx="4975746" cy="41808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629C334-815D-47FD-A9B5-E871E28641C9}"/>
              </a:ext>
            </a:extLst>
          </p:cNvPr>
          <p:cNvSpPr>
            <a:spLocks noGrp="1"/>
          </p:cNvSpPr>
          <p:nvPr>
            <p:ph sz="half" idx="2"/>
          </p:nvPr>
        </p:nvSpPr>
        <p:spPr>
          <a:xfrm>
            <a:off x="6172200" y="1996141"/>
            <a:ext cx="5181600" cy="41808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97975F2-7A90-4820-B90F-D28E31A35EB8}"/>
              </a:ext>
            </a:extLst>
          </p:cNvPr>
          <p:cNvSpPr>
            <a:spLocks noGrp="1"/>
          </p:cNvSpPr>
          <p:nvPr>
            <p:ph type="dt" sz="half" idx="10"/>
          </p:nvPr>
        </p:nvSpPr>
        <p:spPr/>
        <p:txBody>
          <a:bodyPr/>
          <a:lstStyle/>
          <a:p>
            <a:fld id="{121B3BBE-A1CF-4CC7-B02C-EBCBBE110242}" type="datetimeFigureOut">
              <a:rPr lang="en-US" dirty="0"/>
              <a:t>3/29/2026</a:t>
            </a:fld>
            <a:endParaRPr lang="en-US"/>
          </a:p>
        </p:txBody>
      </p:sp>
      <p:sp>
        <p:nvSpPr>
          <p:cNvPr id="6" name="Footer Placeholder 5">
            <a:extLst>
              <a:ext uri="{FF2B5EF4-FFF2-40B4-BE49-F238E27FC236}">
                <a16:creationId xmlns:a16="http://schemas.microsoft.com/office/drawing/2014/main" id="{823CFAD5-8AF8-4610-8324-85AA062E2712}"/>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16808CC8-C46E-4A10-8A83-7A251067EA68}"/>
              </a:ext>
            </a:extLst>
          </p:cNvPr>
          <p:cNvSpPr>
            <a:spLocks noGrp="1"/>
          </p:cNvSpPr>
          <p:nvPr>
            <p:ph type="sldNum" sz="quarter" idx="12"/>
          </p:nvPr>
        </p:nvSpPr>
        <p:spPr/>
        <p:txBody>
          <a:bodyPr/>
          <a:lstStyle/>
          <a:p>
            <a:fld id="{017DE1FC-E54A-4B87-A814-263D1E8654B2}" type="slidenum">
              <a:rPr lang="en-US" dirty="0"/>
              <a:t>‹#›</a:t>
            </a:fld>
            <a:endParaRPr lang="en-US"/>
          </a:p>
        </p:txBody>
      </p:sp>
    </p:spTree>
    <p:extLst>
      <p:ext uri="{BB962C8B-B14F-4D97-AF65-F5344CB8AC3E}">
        <p14:creationId xmlns:p14="http://schemas.microsoft.com/office/powerpoint/2010/main" val="2443241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E82B8-F9D9-4F53-A4A6-F12EB5F12846}"/>
              </a:ext>
            </a:extLst>
          </p:cNvPr>
          <p:cNvSpPr>
            <a:spLocks noGrp="1"/>
          </p:cNvSpPr>
          <p:nvPr>
            <p:ph type="title"/>
          </p:nvPr>
        </p:nvSpPr>
        <p:spPr>
          <a:xfrm>
            <a:off x="1368490" y="457200"/>
            <a:ext cx="9986898" cy="1233488"/>
          </a:xfrm>
        </p:spPr>
        <p:txBody>
          <a:bodyPr>
            <a:normAutofit/>
          </a:bodyPr>
          <a:lstStyle>
            <a:lvl1pPr>
              <a:defRPr sz="2800"/>
            </a:lvl1pPr>
          </a:lstStyle>
          <a:p>
            <a:r>
              <a:rPr lang="en-US"/>
              <a:t>Click to edit Master title style</a:t>
            </a:r>
          </a:p>
        </p:txBody>
      </p:sp>
      <p:sp>
        <p:nvSpPr>
          <p:cNvPr id="3" name="Text Placeholder 2">
            <a:extLst>
              <a:ext uri="{FF2B5EF4-FFF2-40B4-BE49-F238E27FC236}">
                <a16:creationId xmlns:a16="http://schemas.microsoft.com/office/drawing/2014/main" id="{C1F070CA-85E9-47C7-8564-FFA1AE34B9E5}"/>
              </a:ext>
            </a:extLst>
          </p:cNvPr>
          <p:cNvSpPr>
            <a:spLocks noGrp="1"/>
          </p:cNvSpPr>
          <p:nvPr>
            <p:ph type="body" idx="1"/>
          </p:nvPr>
        </p:nvSpPr>
        <p:spPr>
          <a:xfrm>
            <a:off x="1368490" y="1681163"/>
            <a:ext cx="462908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938D4B1-41B3-4BF5-9076-A16984A81FF1}"/>
              </a:ext>
            </a:extLst>
          </p:cNvPr>
          <p:cNvSpPr>
            <a:spLocks noGrp="1"/>
          </p:cNvSpPr>
          <p:nvPr>
            <p:ph sz="half" idx="2"/>
          </p:nvPr>
        </p:nvSpPr>
        <p:spPr>
          <a:xfrm>
            <a:off x="1368490" y="2505075"/>
            <a:ext cx="4629085"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E6A38DC-A016-4CFD-AC19-F24A9E062022}"/>
              </a:ext>
            </a:extLst>
          </p:cNvPr>
          <p:cNvSpPr>
            <a:spLocks noGrp="1"/>
          </p:cNvSpPr>
          <p:nvPr>
            <p:ph type="body" sz="quarter" idx="3"/>
          </p:nvPr>
        </p:nvSpPr>
        <p:spPr>
          <a:xfrm>
            <a:off x="6344816" y="1681163"/>
            <a:ext cx="501057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F930FA-8C00-42AB-B2D1-FE4E4BDB3C6E}"/>
              </a:ext>
            </a:extLst>
          </p:cNvPr>
          <p:cNvSpPr>
            <a:spLocks noGrp="1"/>
          </p:cNvSpPr>
          <p:nvPr>
            <p:ph sz="quarter" idx="4"/>
          </p:nvPr>
        </p:nvSpPr>
        <p:spPr>
          <a:xfrm>
            <a:off x="6344814" y="2505075"/>
            <a:ext cx="501057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18B698E-FAE5-4F2C-AE0E-4FD281E8F30E}"/>
              </a:ext>
            </a:extLst>
          </p:cNvPr>
          <p:cNvSpPr>
            <a:spLocks noGrp="1"/>
          </p:cNvSpPr>
          <p:nvPr>
            <p:ph type="dt" sz="half" idx="10"/>
          </p:nvPr>
        </p:nvSpPr>
        <p:spPr/>
        <p:txBody>
          <a:bodyPr/>
          <a:lstStyle/>
          <a:p>
            <a:fld id="{343D63E4-71A5-4C63-9515-748B28B89764}" type="datetimeFigureOut">
              <a:rPr lang="en-US" dirty="0"/>
              <a:t>3/29/2026</a:t>
            </a:fld>
            <a:endParaRPr lang="en-US"/>
          </a:p>
        </p:txBody>
      </p:sp>
      <p:sp>
        <p:nvSpPr>
          <p:cNvPr id="8" name="Footer Placeholder 7">
            <a:extLst>
              <a:ext uri="{FF2B5EF4-FFF2-40B4-BE49-F238E27FC236}">
                <a16:creationId xmlns:a16="http://schemas.microsoft.com/office/drawing/2014/main" id="{B5C4BB6C-CAA4-4EA8-8EA1-65ADE056F25D}"/>
              </a:ext>
            </a:extLst>
          </p:cNvPr>
          <p:cNvSpPr>
            <a:spLocks noGrp="1"/>
          </p:cNvSpPr>
          <p:nvPr>
            <p:ph type="ftr" sz="quarter" idx="11"/>
          </p:nvPr>
        </p:nvSpPr>
        <p:spPr/>
        <p:txBody>
          <a:bodyPr/>
          <a:lstStyle/>
          <a:p>
            <a:r>
              <a:rPr lang="en-US"/>
              <a:t>
              </a:t>
            </a:r>
          </a:p>
        </p:txBody>
      </p:sp>
      <p:sp>
        <p:nvSpPr>
          <p:cNvPr id="9" name="Slide Number Placeholder 8">
            <a:extLst>
              <a:ext uri="{FF2B5EF4-FFF2-40B4-BE49-F238E27FC236}">
                <a16:creationId xmlns:a16="http://schemas.microsoft.com/office/drawing/2014/main" id="{75BB6A12-0532-47CA-B070-232141CC1064}"/>
              </a:ext>
            </a:extLst>
          </p:cNvPr>
          <p:cNvSpPr>
            <a:spLocks noGrp="1"/>
          </p:cNvSpPr>
          <p:nvPr>
            <p:ph type="sldNum" sz="quarter" idx="12"/>
          </p:nvPr>
        </p:nvSpPr>
        <p:spPr/>
        <p:txBody>
          <a:bodyPr/>
          <a:lstStyle/>
          <a:p>
            <a:fld id="{017DE1FC-E54A-4B87-A814-263D1E8654B2}" type="slidenum">
              <a:rPr lang="en-US" dirty="0"/>
              <a:t>‹#›</a:t>
            </a:fld>
            <a:endParaRPr lang="en-US"/>
          </a:p>
        </p:txBody>
      </p:sp>
    </p:spTree>
    <p:extLst>
      <p:ext uri="{BB962C8B-B14F-4D97-AF65-F5344CB8AC3E}">
        <p14:creationId xmlns:p14="http://schemas.microsoft.com/office/powerpoint/2010/main" val="756349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08FA1-831E-4AD6-B0D1-BA85E67A5032}"/>
              </a:ext>
            </a:extLst>
          </p:cNvPr>
          <p:cNvSpPr>
            <a:spLocks noGrp="1"/>
          </p:cNvSpPr>
          <p:nvPr>
            <p:ph type="title"/>
          </p:nvPr>
        </p:nvSpPr>
        <p:spPr>
          <a:xfrm>
            <a:off x="1371599" y="457200"/>
            <a:ext cx="9982199" cy="1233488"/>
          </a:xfrm>
        </p:spPr>
        <p:txBody>
          <a:bodyPr>
            <a:normAutofit/>
          </a:bodyPr>
          <a:lstStyle>
            <a:lvl1pPr>
              <a:defRPr sz="3200"/>
            </a:lvl1pPr>
          </a:lstStyle>
          <a:p>
            <a:r>
              <a:rPr lang="en-US"/>
              <a:t>Click to edit Master title style</a:t>
            </a:r>
          </a:p>
        </p:txBody>
      </p:sp>
      <p:sp>
        <p:nvSpPr>
          <p:cNvPr id="3" name="Date Placeholder 2">
            <a:extLst>
              <a:ext uri="{FF2B5EF4-FFF2-40B4-BE49-F238E27FC236}">
                <a16:creationId xmlns:a16="http://schemas.microsoft.com/office/drawing/2014/main" id="{ACE94142-C469-4B0E-8C01-C64BA28F52D2}"/>
              </a:ext>
            </a:extLst>
          </p:cNvPr>
          <p:cNvSpPr>
            <a:spLocks noGrp="1"/>
          </p:cNvSpPr>
          <p:nvPr>
            <p:ph type="dt" sz="half" idx="10"/>
          </p:nvPr>
        </p:nvSpPr>
        <p:spPr/>
        <p:txBody>
          <a:bodyPr/>
          <a:lstStyle/>
          <a:p>
            <a:fld id="{C7C92BAC-F228-4DAC-8800-3D810F869187}" type="datetimeFigureOut">
              <a:rPr lang="en-US" dirty="0"/>
              <a:t>3/29/2026</a:t>
            </a:fld>
            <a:endParaRPr lang="en-US"/>
          </a:p>
        </p:txBody>
      </p:sp>
      <p:sp>
        <p:nvSpPr>
          <p:cNvPr id="4" name="Footer Placeholder 3">
            <a:extLst>
              <a:ext uri="{FF2B5EF4-FFF2-40B4-BE49-F238E27FC236}">
                <a16:creationId xmlns:a16="http://schemas.microsoft.com/office/drawing/2014/main" id="{02AAFCE6-5C7E-438F-8D4A-21E155681447}"/>
              </a:ext>
            </a:extLst>
          </p:cNvPr>
          <p:cNvSpPr>
            <a:spLocks noGrp="1"/>
          </p:cNvSpPr>
          <p:nvPr>
            <p:ph type="ftr" sz="quarter" idx="11"/>
          </p:nvPr>
        </p:nvSpPr>
        <p:spPr/>
        <p:txBody>
          <a:bodyPr/>
          <a:lstStyle/>
          <a:p>
            <a:r>
              <a:rPr lang="en-US"/>
              <a:t>
              </a:t>
            </a:r>
          </a:p>
        </p:txBody>
      </p:sp>
      <p:sp>
        <p:nvSpPr>
          <p:cNvPr id="5" name="Slide Number Placeholder 4">
            <a:extLst>
              <a:ext uri="{FF2B5EF4-FFF2-40B4-BE49-F238E27FC236}">
                <a16:creationId xmlns:a16="http://schemas.microsoft.com/office/drawing/2014/main" id="{D2ACFD88-63EA-427F-978C-B7844D1A5E32}"/>
              </a:ext>
            </a:extLst>
          </p:cNvPr>
          <p:cNvSpPr>
            <a:spLocks noGrp="1"/>
          </p:cNvSpPr>
          <p:nvPr>
            <p:ph type="sldNum" sz="quarter" idx="12"/>
          </p:nvPr>
        </p:nvSpPr>
        <p:spPr/>
        <p:txBody>
          <a:bodyPr/>
          <a:lstStyle/>
          <a:p>
            <a:fld id="{017DE1FC-E54A-4B87-A814-263D1E8654B2}" type="slidenum">
              <a:rPr lang="en-US" dirty="0"/>
              <a:t>‹#›</a:t>
            </a:fld>
            <a:endParaRPr lang="en-US"/>
          </a:p>
        </p:txBody>
      </p:sp>
    </p:spTree>
    <p:extLst>
      <p:ext uri="{BB962C8B-B14F-4D97-AF65-F5344CB8AC3E}">
        <p14:creationId xmlns:p14="http://schemas.microsoft.com/office/powerpoint/2010/main" val="939316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82A4F0-76A5-4852-982B-32B3B685732E}"/>
              </a:ext>
            </a:extLst>
          </p:cNvPr>
          <p:cNvSpPr>
            <a:spLocks noGrp="1"/>
          </p:cNvSpPr>
          <p:nvPr>
            <p:ph type="dt" sz="half" idx="10"/>
          </p:nvPr>
        </p:nvSpPr>
        <p:spPr/>
        <p:txBody>
          <a:bodyPr/>
          <a:lstStyle/>
          <a:p>
            <a:fld id="{B66EFFE8-7E8E-427A-AB26-E496551AFB7B}" type="datetimeFigureOut">
              <a:rPr lang="en-US" dirty="0"/>
              <a:t>3/29/2026</a:t>
            </a:fld>
            <a:endParaRPr lang="en-US"/>
          </a:p>
        </p:txBody>
      </p:sp>
      <p:sp>
        <p:nvSpPr>
          <p:cNvPr id="3" name="Footer Placeholder 2">
            <a:extLst>
              <a:ext uri="{FF2B5EF4-FFF2-40B4-BE49-F238E27FC236}">
                <a16:creationId xmlns:a16="http://schemas.microsoft.com/office/drawing/2014/main" id="{8750CFAE-4BEB-4272-A2E6-FDD9D6A03290}"/>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943B71B7-74B7-4CF1-8FE0-F4863CD7D97C}"/>
              </a:ext>
            </a:extLst>
          </p:cNvPr>
          <p:cNvSpPr>
            <a:spLocks noGrp="1"/>
          </p:cNvSpPr>
          <p:nvPr>
            <p:ph type="sldNum" sz="quarter" idx="12"/>
          </p:nvPr>
        </p:nvSpPr>
        <p:spPr/>
        <p:txBody>
          <a:bodyPr/>
          <a:lstStyle/>
          <a:p>
            <a:fld id="{017DE1FC-E54A-4B87-A814-263D1E8654B2}" type="slidenum">
              <a:rPr lang="en-US" dirty="0"/>
              <a:t>‹#›</a:t>
            </a:fld>
            <a:endParaRPr lang="en-US"/>
          </a:p>
        </p:txBody>
      </p:sp>
    </p:spTree>
    <p:extLst>
      <p:ext uri="{BB962C8B-B14F-4D97-AF65-F5344CB8AC3E}">
        <p14:creationId xmlns:p14="http://schemas.microsoft.com/office/powerpoint/2010/main" val="22653784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432BE-C4E5-4F12-AB53-EBEF2B76B251}"/>
              </a:ext>
            </a:extLst>
          </p:cNvPr>
          <p:cNvSpPr>
            <a:spLocks noGrp="1"/>
          </p:cNvSpPr>
          <p:nvPr>
            <p:ph type="title"/>
          </p:nvPr>
        </p:nvSpPr>
        <p:spPr>
          <a:xfrm>
            <a:off x="1318755" y="457200"/>
            <a:ext cx="3932237" cy="1921434"/>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FAE7F57-4ABF-4BA4-A892-38857A02F60D}"/>
              </a:ext>
            </a:extLst>
          </p:cNvPr>
          <p:cNvSpPr>
            <a:spLocks noGrp="1"/>
          </p:cNvSpPr>
          <p:nvPr>
            <p:ph idx="1"/>
          </p:nvPr>
        </p:nvSpPr>
        <p:spPr>
          <a:xfrm>
            <a:off x="5648130" y="987425"/>
            <a:ext cx="5707257" cy="4873625"/>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032E444-E5BD-443F-AB83-84D7CE0AB768}"/>
              </a:ext>
            </a:extLst>
          </p:cNvPr>
          <p:cNvSpPr>
            <a:spLocks noGrp="1"/>
          </p:cNvSpPr>
          <p:nvPr>
            <p:ph type="body" sz="half" idx="2"/>
          </p:nvPr>
        </p:nvSpPr>
        <p:spPr>
          <a:xfrm>
            <a:off x="1318755" y="2799184"/>
            <a:ext cx="3932237" cy="3069803"/>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11998A4-FD2F-4126-99C5-E2063AE02482}"/>
              </a:ext>
            </a:extLst>
          </p:cNvPr>
          <p:cNvSpPr>
            <a:spLocks noGrp="1"/>
          </p:cNvSpPr>
          <p:nvPr>
            <p:ph type="dt" sz="half" idx="10"/>
          </p:nvPr>
        </p:nvSpPr>
        <p:spPr/>
        <p:txBody>
          <a:bodyPr/>
          <a:lstStyle/>
          <a:p>
            <a:fld id="{C0DC8B19-DE76-4E18-BFC7-EB25B8C421E7}" type="datetimeFigureOut">
              <a:rPr lang="en-US" dirty="0"/>
              <a:t>3/29/2026</a:t>
            </a:fld>
            <a:endParaRPr lang="en-US"/>
          </a:p>
        </p:txBody>
      </p:sp>
      <p:sp>
        <p:nvSpPr>
          <p:cNvPr id="6" name="Footer Placeholder 5">
            <a:extLst>
              <a:ext uri="{FF2B5EF4-FFF2-40B4-BE49-F238E27FC236}">
                <a16:creationId xmlns:a16="http://schemas.microsoft.com/office/drawing/2014/main" id="{E96457D3-F808-4DB2-9C9C-B185E71F26DA}"/>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4131BC9B-21D1-4D2D-B02E-C887A02CA373}"/>
              </a:ext>
            </a:extLst>
          </p:cNvPr>
          <p:cNvSpPr>
            <a:spLocks noGrp="1"/>
          </p:cNvSpPr>
          <p:nvPr>
            <p:ph type="sldNum" sz="quarter" idx="12"/>
          </p:nvPr>
        </p:nvSpPr>
        <p:spPr/>
        <p:txBody>
          <a:bodyPr/>
          <a:lstStyle/>
          <a:p>
            <a:fld id="{017DE1FC-E54A-4B87-A814-263D1E8654B2}" type="slidenum">
              <a:rPr lang="en-US" dirty="0"/>
              <a:t>‹#›</a:t>
            </a:fld>
            <a:endParaRPr lang="en-US"/>
          </a:p>
        </p:txBody>
      </p:sp>
    </p:spTree>
    <p:extLst>
      <p:ext uri="{BB962C8B-B14F-4D97-AF65-F5344CB8AC3E}">
        <p14:creationId xmlns:p14="http://schemas.microsoft.com/office/powerpoint/2010/main" val="282163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43EC2-2D8C-4E8D-8CC7-9676480146E2}"/>
              </a:ext>
            </a:extLst>
          </p:cNvPr>
          <p:cNvSpPr>
            <a:spLocks noGrp="1"/>
          </p:cNvSpPr>
          <p:nvPr>
            <p:ph type="title"/>
          </p:nvPr>
        </p:nvSpPr>
        <p:spPr>
          <a:xfrm>
            <a:off x="1378966" y="681135"/>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566AF89-5FBD-43DD-958D-A5C608AE2E2C}"/>
              </a:ext>
            </a:extLst>
          </p:cNvPr>
          <p:cNvSpPr>
            <a:spLocks noGrp="1" noChangeAspect="1"/>
          </p:cNvSpPr>
          <p:nvPr>
            <p:ph type="pic" idx="1"/>
          </p:nvPr>
        </p:nvSpPr>
        <p:spPr>
          <a:xfrm>
            <a:off x="5834742" y="858417"/>
            <a:ext cx="5520645" cy="5002634"/>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770A545-2CE6-48C4-A725-EF68A3F1BFCB}"/>
              </a:ext>
            </a:extLst>
          </p:cNvPr>
          <p:cNvSpPr>
            <a:spLocks noGrp="1"/>
          </p:cNvSpPr>
          <p:nvPr>
            <p:ph type="body" sz="half" idx="2"/>
          </p:nvPr>
        </p:nvSpPr>
        <p:spPr>
          <a:xfrm>
            <a:off x="1378966" y="2281335"/>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B4466B2-6FE6-4352-BBF9-84BCD946C28B}"/>
              </a:ext>
            </a:extLst>
          </p:cNvPr>
          <p:cNvSpPr>
            <a:spLocks noGrp="1"/>
          </p:cNvSpPr>
          <p:nvPr>
            <p:ph type="dt" sz="half" idx="10"/>
          </p:nvPr>
        </p:nvSpPr>
        <p:spPr/>
        <p:txBody>
          <a:bodyPr/>
          <a:lstStyle/>
          <a:p>
            <a:fld id="{9C10BD94-1F69-4074-BD82-D6EDB89FE74F}" type="datetimeFigureOut">
              <a:rPr lang="en-US" dirty="0"/>
              <a:t>3/29/2026</a:t>
            </a:fld>
            <a:endParaRPr lang="en-US"/>
          </a:p>
        </p:txBody>
      </p:sp>
      <p:sp>
        <p:nvSpPr>
          <p:cNvPr id="6" name="Footer Placeholder 5">
            <a:extLst>
              <a:ext uri="{FF2B5EF4-FFF2-40B4-BE49-F238E27FC236}">
                <a16:creationId xmlns:a16="http://schemas.microsoft.com/office/drawing/2014/main" id="{398991BC-29A5-4182-BD83-9D99D28894AA}"/>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5EC1C78F-6633-4604-8832-8E9D2DC768BB}"/>
              </a:ext>
            </a:extLst>
          </p:cNvPr>
          <p:cNvSpPr>
            <a:spLocks noGrp="1"/>
          </p:cNvSpPr>
          <p:nvPr>
            <p:ph type="sldNum" sz="quarter" idx="12"/>
          </p:nvPr>
        </p:nvSpPr>
        <p:spPr/>
        <p:txBody>
          <a:bodyPr/>
          <a:lstStyle/>
          <a:p>
            <a:fld id="{017DE1FC-E54A-4B87-A814-263D1E8654B2}" type="slidenum">
              <a:rPr lang="en-US" dirty="0"/>
              <a:t>‹#›</a:t>
            </a:fld>
            <a:endParaRPr lang="en-US"/>
          </a:p>
        </p:txBody>
      </p:sp>
    </p:spTree>
    <p:extLst>
      <p:ext uri="{BB962C8B-B14F-4D97-AF65-F5344CB8AC3E}">
        <p14:creationId xmlns:p14="http://schemas.microsoft.com/office/powerpoint/2010/main" val="32953892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A997B-D473-47DE-8B7B-22AB6F31E4E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5526035-4B81-4537-A22D-92C2E0DBB61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EC2A44D-F637-4017-BAA2-77756A386D98}"/>
              </a:ext>
            </a:extLst>
          </p:cNvPr>
          <p:cNvSpPr>
            <a:spLocks noGrp="1"/>
          </p:cNvSpPr>
          <p:nvPr>
            <p:ph type="dt" sz="half" idx="10"/>
          </p:nvPr>
        </p:nvSpPr>
        <p:spPr/>
        <p:txBody>
          <a:bodyPr/>
          <a:lstStyle/>
          <a:p>
            <a:fld id="{EE1F3D07-6BCF-40BC-A7F7-89BB8FFE98C6}" type="datetimeFigureOut">
              <a:rPr lang="en-US" dirty="0"/>
              <a:t>3/29/2026</a:t>
            </a:fld>
            <a:endParaRPr lang="en-US"/>
          </a:p>
        </p:txBody>
      </p:sp>
      <p:sp>
        <p:nvSpPr>
          <p:cNvPr id="5" name="Footer Placeholder 4">
            <a:extLst>
              <a:ext uri="{FF2B5EF4-FFF2-40B4-BE49-F238E27FC236}">
                <a16:creationId xmlns:a16="http://schemas.microsoft.com/office/drawing/2014/main" id="{EEC1DCE6-ED7D-417C-ABD4-41D61570FF3C}"/>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2CAAF19A-FDAE-446A-A6B6-128F7F96A966}"/>
              </a:ext>
            </a:extLst>
          </p:cNvPr>
          <p:cNvSpPr>
            <a:spLocks noGrp="1"/>
          </p:cNvSpPr>
          <p:nvPr>
            <p:ph type="sldNum" sz="quarter" idx="12"/>
          </p:nvPr>
        </p:nvSpPr>
        <p:spPr/>
        <p:txBody>
          <a:bodyPr/>
          <a:lstStyle/>
          <a:p>
            <a:fld id="{017DE1FC-E54A-4B87-A814-263D1E8654B2}" type="slidenum">
              <a:rPr lang="en-US" dirty="0"/>
              <a:t>‹#›</a:t>
            </a:fld>
            <a:endParaRPr lang="en-US"/>
          </a:p>
        </p:txBody>
      </p:sp>
    </p:spTree>
    <p:extLst>
      <p:ext uri="{BB962C8B-B14F-4D97-AF65-F5344CB8AC3E}">
        <p14:creationId xmlns:p14="http://schemas.microsoft.com/office/powerpoint/2010/main" val="29537114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C96D838-45E9-4D61-AA4E-92A32B579FDA}"/>
              </a:ext>
            </a:extLst>
          </p:cNvPr>
          <p:cNvSpPr>
            <a:spLocks noGrp="1"/>
          </p:cNvSpPr>
          <p:nvPr>
            <p:ph type="title" orient="vert"/>
          </p:nvPr>
        </p:nvSpPr>
        <p:spPr>
          <a:xfrm>
            <a:off x="8724900" y="457199"/>
            <a:ext cx="2628900" cy="571976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C3183D0-4392-4364-8A2D-C47A2AF7A87D}"/>
              </a:ext>
            </a:extLst>
          </p:cNvPr>
          <p:cNvSpPr>
            <a:spLocks noGrp="1"/>
          </p:cNvSpPr>
          <p:nvPr>
            <p:ph type="body" orient="vert" idx="1"/>
          </p:nvPr>
        </p:nvSpPr>
        <p:spPr>
          <a:xfrm>
            <a:off x="838200" y="457199"/>
            <a:ext cx="7734300" cy="5719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4A36C9-28D5-4820-84F1-E4B9F4E50FA9}"/>
              </a:ext>
            </a:extLst>
          </p:cNvPr>
          <p:cNvSpPr>
            <a:spLocks noGrp="1"/>
          </p:cNvSpPr>
          <p:nvPr>
            <p:ph type="dt" sz="half" idx="10"/>
          </p:nvPr>
        </p:nvSpPr>
        <p:spPr/>
        <p:txBody>
          <a:bodyPr/>
          <a:lstStyle/>
          <a:p>
            <a:fld id="{CED16D97-0980-426F-BEA7-F6EB2DE3AC08}" type="datetimeFigureOut">
              <a:rPr lang="en-US" dirty="0"/>
              <a:t>3/29/2026</a:t>
            </a:fld>
            <a:endParaRPr lang="en-US"/>
          </a:p>
        </p:txBody>
      </p:sp>
      <p:sp>
        <p:nvSpPr>
          <p:cNvPr id="5" name="Footer Placeholder 4">
            <a:extLst>
              <a:ext uri="{FF2B5EF4-FFF2-40B4-BE49-F238E27FC236}">
                <a16:creationId xmlns:a16="http://schemas.microsoft.com/office/drawing/2014/main" id="{8997EDC8-558D-4646-86D9-A5424CF2A2BA}"/>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6F0B7537-E67A-411A-BBA4-061521D3D881}"/>
              </a:ext>
            </a:extLst>
          </p:cNvPr>
          <p:cNvSpPr>
            <a:spLocks noGrp="1"/>
          </p:cNvSpPr>
          <p:nvPr>
            <p:ph type="sldNum" sz="quarter" idx="12"/>
          </p:nvPr>
        </p:nvSpPr>
        <p:spPr/>
        <p:txBody>
          <a:bodyPr/>
          <a:lstStyle/>
          <a:p>
            <a:fld id="{017DE1FC-E54A-4B87-A814-263D1E8654B2}" type="slidenum">
              <a:rPr lang="en-US" dirty="0"/>
              <a:t>‹#›</a:t>
            </a:fld>
            <a:endParaRPr lang="en-US"/>
          </a:p>
        </p:txBody>
      </p:sp>
    </p:spTree>
    <p:extLst>
      <p:ext uri="{BB962C8B-B14F-4D97-AF65-F5344CB8AC3E}">
        <p14:creationId xmlns:p14="http://schemas.microsoft.com/office/powerpoint/2010/main" val="28047170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Lst>
          </p:cNvPr>
          <p:cNvSpPr/>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1" name="Rectangle 10">
            <a:extLst>
              <a:ext uri="{FF2B5EF4-FFF2-40B4-BE49-F238E27FC236}">
                <a16:creationId xmlns:a16="http://schemas.microsoft.com/office/drawing/2014/main" id="{EC44F520-2598-460E-9F91-B02F60830CA2}"/>
              </a:ext>
            </a:extLst>
          </p:cNvPr>
          <p:cNvSpPr/>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a:extLst>
              <a:ext uri="{FF2B5EF4-FFF2-40B4-BE49-F238E27FC236}">
                <a16:creationId xmlns:a16="http://schemas.microsoft.com/office/drawing/2014/main" id="{AD478F2F-4F04-4604-9005-BF0CB1142512}"/>
              </a:ext>
            </a:extLst>
          </p:cNvPr>
          <p:cNvSpPr>
            <a:spLocks noGrp="1"/>
          </p:cNvSpPr>
          <p:nvPr>
            <p:ph type="title"/>
          </p:nvPr>
        </p:nvSpPr>
        <p:spPr>
          <a:xfrm>
            <a:off x="1371600" y="361666"/>
            <a:ext cx="9810376" cy="1659404"/>
          </a:xfrm>
          <a:prstGeom prst="rect">
            <a:avLst/>
          </a:prstGeom>
        </p:spPr>
        <p:txBody>
          <a:bodyPr vert="horz" lIns="0" tIns="0" rIns="0" bIns="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B54A17D2-52AF-4B40-80A8-3E0DB855F297}"/>
              </a:ext>
            </a:extLst>
          </p:cNvPr>
          <p:cNvSpPr>
            <a:spLocks noGrp="1"/>
          </p:cNvSpPr>
          <p:nvPr>
            <p:ph type="body" idx="1"/>
          </p:nvPr>
        </p:nvSpPr>
        <p:spPr>
          <a:xfrm>
            <a:off x="1371600" y="2286000"/>
            <a:ext cx="9810376" cy="3857811"/>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592E0AA-D5B3-4BCF-BA69-209D9B335A06}"/>
              </a:ext>
            </a:extLst>
          </p:cNvPr>
          <p:cNvSpPr>
            <a:spLocks noGrp="1"/>
          </p:cNvSpPr>
          <p:nvPr>
            <p:ph type="dt" sz="half" idx="2"/>
          </p:nvPr>
        </p:nvSpPr>
        <p:spPr>
          <a:xfrm>
            <a:off x="7910111" y="6409170"/>
            <a:ext cx="3702392" cy="448830"/>
          </a:xfrm>
          <a:prstGeom prst="rect">
            <a:avLst/>
          </a:prstGeom>
        </p:spPr>
        <p:txBody>
          <a:bodyPr vert="horz" lIns="91440" tIns="45720" rIns="91440" bIns="45720" rtlCol="0" anchor="ctr"/>
          <a:lstStyle>
            <a:lvl1pPr algn="r">
              <a:defRPr sz="800" cap="all" spc="300" baseline="0">
                <a:solidFill>
                  <a:schemeClr val="bg1"/>
                </a:solidFill>
              </a:defRPr>
            </a:lvl1pPr>
          </a:lstStyle>
          <a:p>
            <a:fld id="{149C728D-416F-40D5-8F13-55E5DD1CE8D1}" type="datetimeFigureOut">
              <a:rPr lang="en-US" dirty="0"/>
              <a:t>3/29/2026</a:t>
            </a:fld>
            <a:endParaRPr lang="en-US"/>
          </a:p>
        </p:txBody>
      </p:sp>
      <p:sp>
        <p:nvSpPr>
          <p:cNvPr id="5" name="Footer Placeholder 4">
            <a:extLst>
              <a:ext uri="{FF2B5EF4-FFF2-40B4-BE49-F238E27FC236}">
                <a16:creationId xmlns:a16="http://schemas.microsoft.com/office/drawing/2014/main" id="{5F10A637-D86F-4FA1-985D-2D82456511B1}"/>
              </a:ext>
            </a:extLst>
          </p:cNvPr>
          <p:cNvSpPr>
            <a:spLocks noGrp="1"/>
          </p:cNvSpPr>
          <p:nvPr>
            <p:ph type="ftr" sz="quarter" idx="3"/>
          </p:nvPr>
        </p:nvSpPr>
        <p:spPr>
          <a:xfrm rot="5400000">
            <a:off x="-1828801" y="1912217"/>
            <a:ext cx="4114800" cy="457200"/>
          </a:xfrm>
          <a:prstGeom prst="rect">
            <a:avLst/>
          </a:prstGeom>
        </p:spPr>
        <p:txBody>
          <a:bodyPr vert="horz" lIns="91440" tIns="45720" rIns="91440" bIns="45720" rtlCol="0" anchor="ctr"/>
          <a:lstStyle>
            <a:lvl1pPr algn="l">
              <a:defRPr sz="800" b="1">
                <a:solidFill>
                  <a:schemeClr val="tx1"/>
                </a:solidFill>
                <a:latin typeface="+mj-lt"/>
              </a:defRPr>
            </a:lvl1pPr>
          </a:lstStyle>
          <a:p>
            <a:r>
              <a:rPr lang="en-US"/>
              <a:t>
              </a:t>
            </a:r>
          </a:p>
        </p:txBody>
      </p:sp>
      <p:sp>
        <p:nvSpPr>
          <p:cNvPr id="6" name="Slide Number Placeholder 5">
            <a:extLst>
              <a:ext uri="{FF2B5EF4-FFF2-40B4-BE49-F238E27FC236}">
                <a16:creationId xmlns:a16="http://schemas.microsoft.com/office/drawing/2014/main" id="{80F2FA4D-A931-46BA-B767-29A6FD5AAD2A}"/>
              </a:ext>
            </a:extLst>
          </p:cNvPr>
          <p:cNvSpPr>
            <a:spLocks noGrp="1"/>
          </p:cNvSpPr>
          <p:nvPr>
            <p:ph type="sldNum" sz="quarter" idx="4"/>
          </p:nvPr>
        </p:nvSpPr>
        <p:spPr>
          <a:xfrm>
            <a:off x="11669678" y="6408742"/>
            <a:ext cx="438652" cy="448830"/>
          </a:xfrm>
          <a:prstGeom prst="rect">
            <a:avLst/>
          </a:prstGeom>
        </p:spPr>
        <p:txBody>
          <a:bodyPr vert="horz" lIns="91440" tIns="45720" rIns="91440" bIns="45720" rtlCol="0" anchor="ctr"/>
          <a:lstStyle>
            <a:lvl1pPr algn="r">
              <a:defRPr sz="800">
                <a:solidFill>
                  <a:schemeClr val="bg1"/>
                </a:solidFill>
              </a:defRPr>
            </a:lvl1pPr>
          </a:lstStyle>
          <a:p>
            <a:fld id="{017DE1FC-E54A-4B87-A814-263D1E8654B2}" type="slidenum">
              <a:rPr lang="en-US" dirty="0"/>
              <a:t>‹#›</a:t>
            </a:fld>
            <a:endParaRPr lang="en-US"/>
          </a:p>
        </p:txBody>
      </p:sp>
    </p:spTree>
    <p:extLst>
      <p:ext uri="{BB962C8B-B14F-4D97-AF65-F5344CB8AC3E}">
        <p14:creationId xmlns:p14="http://schemas.microsoft.com/office/powerpoint/2010/main" val="590012878"/>
      </p:ext>
    </p:extLst>
  </p:cSld>
  <p:clrMap bg1="lt1" tx1="dk1" bg2="lt2" tx2="dk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Lst>
  <p:hf hdr="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orient="horz" pos="288" userDrawn="1">
          <p15:clr>
            <a:srgbClr val="F26B43"/>
          </p15:clr>
        </p15:guide>
        <p15:guide id="4" pos="288" userDrawn="1">
          <p15:clr>
            <a:srgbClr val="F26B43"/>
          </p15:clr>
        </p15:guide>
        <p15:guide id="5" orient="horz" pos="4032" userDrawn="1">
          <p15:clr>
            <a:srgbClr val="F26B43"/>
          </p15:clr>
        </p15:guide>
        <p15:guide id="6" pos="7392" userDrawn="1">
          <p15:clr>
            <a:srgbClr val="F26B43"/>
          </p15:clr>
        </p15:guide>
        <p15:guide id="7" pos="5112" userDrawn="1">
          <p15:clr>
            <a:srgbClr val="F26B43"/>
          </p15:clr>
        </p15:guide>
        <p15:guide id="8" pos="2544" userDrawn="1">
          <p15:clr>
            <a:srgbClr val="F26B43"/>
          </p15:clr>
        </p15:guide>
        <p15:guide id="9" pos="864" userDrawn="1">
          <p15:clr>
            <a:srgbClr val="F26B43"/>
          </p15:clr>
        </p15:guide>
        <p15:guide id="10" orient="horz" pos="648" userDrawn="1">
          <p15:clr>
            <a:srgbClr val="F26B43"/>
          </p15:clr>
        </p15:guide>
        <p15:guide id="11" pos="681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script-screenplay-pdf.blogspot.com/2014/10/alexander-and-terrible-horrible-no-good.html" TargetMode="External"/><Relationship Id="rId5" Type="http://schemas.openxmlformats.org/officeDocument/2006/relationships/image" Target="../media/image8.jpeg"/><Relationship Id="rId4" Type="http://schemas.openxmlformats.org/officeDocument/2006/relationships/hyperlink" Target="https://www.prindleinstitute.org/books/alexander-and-the-terrible-horrible-no-good-very-bad-day/"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microsoft.com/office/2018/10/relationships/comments" Target="../comments/modernComment_103_4EB2A3AC.xm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27.jpeg"/><Relationship Id="rId3" Type="http://schemas.openxmlformats.org/officeDocument/2006/relationships/image" Target="../media/image18.jpeg"/><Relationship Id="rId7" Type="http://schemas.openxmlformats.org/officeDocument/2006/relationships/image" Target="../media/image22.svg"/><Relationship Id="rId12" Type="http://schemas.microsoft.com/office/2007/relationships/hdphoto" Target="../media/hdphoto1.wdp"/><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1.svg"/><Relationship Id="rId11" Type="http://schemas.openxmlformats.org/officeDocument/2006/relationships/image" Target="../media/image26.png"/><Relationship Id="rId5" Type="http://schemas.openxmlformats.org/officeDocument/2006/relationships/image" Target="../media/image20.svg"/><Relationship Id="rId10" Type="http://schemas.openxmlformats.org/officeDocument/2006/relationships/image" Target="../media/image25.jpeg"/><Relationship Id="rId4" Type="http://schemas.openxmlformats.org/officeDocument/2006/relationships/image" Target="../media/image19.svg"/><Relationship Id="rId9" Type="http://schemas.openxmlformats.org/officeDocument/2006/relationships/image" Target="../media/image24.svg"/><Relationship Id="rId14" Type="http://schemas.openxmlformats.org/officeDocument/2006/relationships/image" Target="../media/image28.jpeg"/></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1.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31.svg"/><Relationship Id="rId7"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 Id="rId9" Type="http://schemas.openxmlformats.org/officeDocument/2006/relationships/image" Target="../media/image37.jpeg"/></Relationships>
</file>

<file path=ppt/slides/_rels/slide1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6.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2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alpha val="56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378966" y="592787"/>
            <a:ext cx="10014697" cy="2698846"/>
          </a:xfrm>
        </p:spPr>
        <p:txBody>
          <a:bodyPr anchor="b">
            <a:normAutofit fontScale="90000"/>
          </a:bodyPr>
          <a:lstStyle/>
          <a:p>
            <a:r>
              <a:rPr lang="en-US" sz="4800" dirty="0">
                <a:solidFill>
                  <a:schemeClr val="tx2"/>
                </a:solidFill>
              </a:rPr>
              <a:t>Microplastics, major impacts: exploring change in seagrass meadows</a:t>
            </a:r>
          </a:p>
        </p:txBody>
      </p:sp>
      <p:sp>
        <p:nvSpPr>
          <p:cNvPr id="3" name="Subtitle 2"/>
          <p:cNvSpPr>
            <a:spLocks noGrp="1"/>
          </p:cNvSpPr>
          <p:nvPr>
            <p:ph type="body" sz="half" idx="2"/>
          </p:nvPr>
        </p:nvSpPr>
        <p:spPr>
          <a:xfrm>
            <a:off x="1378966" y="3424404"/>
            <a:ext cx="3965367" cy="1354345"/>
          </a:xfrm>
        </p:spPr>
        <p:txBody>
          <a:bodyPr vert="horz" lIns="91440" tIns="45720" rIns="91440" bIns="45720" rtlCol="0">
            <a:normAutofit/>
          </a:bodyPr>
          <a:lstStyle/>
          <a:p>
            <a:r>
              <a:rPr lang="en-US" sz="2000">
                <a:solidFill>
                  <a:schemeClr val="tx1">
                    <a:alpha val="60000"/>
                  </a:schemeClr>
                </a:solidFill>
              </a:rPr>
              <a:t>By Robyn Dudrick</a:t>
            </a:r>
          </a:p>
          <a:p>
            <a:r>
              <a:rPr lang="en-US" sz="2000">
                <a:solidFill>
                  <a:schemeClr val="tx1">
                    <a:alpha val="60000"/>
                  </a:schemeClr>
                </a:solidFill>
              </a:rPr>
              <a:t>VA SEA</a:t>
            </a:r>
          </a:p>
        </p:txBody>
      </p:sp>
      <p:pic>
        <p:nvPicPr>
          <p:cNvPr id="4" name="Picture 3" descr="VASEA_logo">
            <a:extLst>
              <a:ext uri="{FF2B5EF4-FFF2-40B4-BE49-F238E27FC236}">
                <a16:creationId xmlns:a16="http://schemas.microsoft.com/office/drawing/2014/main" id="{59FE3540-46DA-CC5A-B6F5-036449963459}"/>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45398" y="4948140"/>
            <a:ext cx="1771650" cy="12287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quot;Oyster Reef Restoration: Convergence Of Harvest And Conservation Strat ...">
            <a:extLst>
              <a:ext uri="{FF2B5EF4-FFF2-40B4-BE49-F238E27FC236}">
                <a16:creationId xmlns:a16="http://schemas.microsoft.com/office/drawing/2014/main" id="{C0516C99-07A3-6B8D-A0B0-3C661234B231}"/>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186444" y="5218291"/>
            <a:ext cx="3124759" cy="837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AC667-4DFA-E3A0-AECC-B5E4526C1A8F}"/>
              </a:ext>
            </a:extLst>
          </p:cNvPr>
          <p:cNvSpPr>
            <a:spLocks noGrp="1"/>
          </p:cNvSpPr>
          <p:nvPr>
            <p:ph type="title"/>
          </p:nvPr>
        </p:nvSpPr>
        <p:spPr>
          <a:xfrm>
            <a:off x="1044054" y="166607"/>
            <a:ext cx="10309745" cy="1233488"/>
          </a:xfrm>
        </p:spPr>
        <p:txBody>
          <a:bodyPr/>
          <a:lstStyle/>
          <a:p>
            <a:r>
              <a:rPr lang="en-US"/>
              <a:t>About me</a:t>
            </a:r>
          </a:p>
        </p:txBody>
      </p:sp>
      <p:sp>
        <p:nvSpPr>
          <p:cNvPr id="3" name="Picture Placeholder 2">
            <a:extLst>
              <a:ext uri="{FF2B5EF4-FFF2-40B4-BE49-F238E27FC236}">
                <a16:creationId xmlns:a16="http://schemas.microsoft.com/office/drawing/2014/main" id="{021DAF98-1765-1BBB-D8D2-E8B3EDE0EB4A}"/>
              </a:ext>
            </a:extLst>
          </p:cNvPr>
          <p:cNvSpPr>
            <a:spLocks noGrp="1"/>
          </p:cNvSpPr>
          <p:nvPr>
            <p:ph sz="half" idx="1"/>
          </p:nvPr>
        </p:nvSpPr>
        <p:spPr>
          <a:xfrm>
            <a:off x="456409" y="1705548"/>
            <a:ext cx="5563391" cy="4180822"/>
          </a:xfrm>
        </p:spPr>
        <p:txBody>
          <a:bodyPr vert="horz" lIns="0" tIns="0" rIns="0" bIns="0" rtlCol="0" anchor="t">
            <a:noAutofit/>
          </a:bodyPr>
          <a:lstStyle/>
          <a:p>
            <a:r>
              <a:rPr lang="en-US" sz="2400">
                <a:latin typeface="Avenir Next LT Pro"/>
              </a:rPr>
              <a:t>Hi! My name is Robyn.</a:t>
            </a:r>
          </a:p>
          <a:p>
            <a:r>
              <a:rPr lang="en-US" sz="2400">
                <a:latin typeface="Avenir Next LT Pro"/>
              </a:rPr>
              <a:t>I am a student and scientist at the Virginia Institute of Marine Science. I use environmental chemistry to explore the impact of pollution on the health of coastal ecosystems.</a:t>
            </a:r>
          </a:p>
          <a:p>
            <a:r>
              <a:rPr lang="en-US" sz="2400">
                <a:latin typeface="Avenir Next LT Pro"/>
              </a:rPr>
              <a:t>I grew up in Maryland and have lived in the Chesapeake Bay watershed most of my life!</a:t>
            </a:r>
          </a:p>
        </p:txBody>
      </p:sp>
      <p:sp>
        <p:nvSpPr>
          <p:cNvPr id="5" name="Date Placeholder 4">
            <a:extLst>
              <a:ext uri="{FF2B5EF4-FFF2-40B4-BE49-F238E27FC236}">
                <a16:creationId xmlns:a16="http://schemas.microsoft.com/office/drawing/2014/main" id="{B56528C7-1969-A2BD-09F9-9D7B86F5AEE2}"/>
              </a:ext>
            </a:extLst>
          </p:cNvPr>
          <p:cNvSpPr>
            <a:spLocks noGrp="1"/>
          </p:cNvSpPr>
          <p:nvPr>
            <p:ph type="dt" sz="half" idx="10"/>
          </p:nvPr>
        </p:nvSpPr>
        <p:spPr/>
        <p:txBody>
          <a:bodyPr/>
          <a:lstStyle/>
          <a:p>
            <a:fld id="{9B102576-2623-4540-AB52-3A1A99D1AEDB}" type="datetime1">
              <a:rPr lang="en-US"/>
              <a:t>3/29/2026</a:t>
            </a:fld>
            <a:endParaRPr lang="en-US"/>
          </a:p>
        </p:txBody>
      </p:sp>
      <p:sp>
        <p:nvSpPr>
          <p:cNvPr id="6" name="Footer Placeholder 5">
            <a:extLst>
              <a:ext uri="{FF2B5EF4-FFF2-40B4-BE49-F238E27FC236}">
                <a16:creationId xmlns:a16="http://schemas.microsoft.com/office/drawing/2014/main" id="{7A8DDEB8-B563-FD2D-5AEF-E01891A8AEE4}"/>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912FDF34-5B76-4773-31AC-E7D7411C379B}"/>
              </a:ext>
            </a:extLst>
          </p:cNvPr>
          <p:cNvSpPr>
            <a:spLocks noGrp="1"/>
          </p:cNvSpPr>
          <p:nvPr>
            <p:ph type="sldNum" sz="quarter" idx="12"/>
          </p:nvPr>
        </p:nvSpPr>
        <p:spPr/>
        <p:txBody>
          <a:bodyPr/>
          <a:lstStyle/>
          <a:p>
            <a:fld id="{017DE1FC-E54A-4B87-A814-263D1E8654B2}" type="slidenum">
              <a:rPr lang="en-US" dirty="0"/>
              <a:t>2</a:t>
            </a:fld>
            <a:endParaRPr lang="en-US"/>
          </a:p>
        </p:txBody>
      </p:sp>
      <p:pic>
        <p:nvPicPr>
          <p:cNvPr id="9" name="Picture 8" descr="A person in a body of water with a tube and snorkel&#10;&#10;AI-generated content may be incorrect.">
            <a:extLst>
              <a:ext uri="{FF2B5EF4-FFF2-40B4-BE49-F238E27FC236}">
                <a16:creationId xmlns:a16="http://schemas.microsoft.com/office/drawing/2014/main" id="{A4AAFE77-A4B9-8BC0-BD75-24F58A9F3B51}"/>
              </a:ext>
            </a:extLst>
          </p:cNvPr>
          <p:cNvPicPr>
            <a:picLocks noChangeAspect="1"/>
          </p:cNvPicPr>
          <p:nvPr/>
        </p:nvPicPr>
        <p:blipFill>
          <a:blip r:embed="rId3">
            <a:extLst>
              <a:ext uri="{28A0092B-C50C-407E-A947-70E740481C1C}">
                <a14:useLocalDpi xmlns:a14="http://schemas.microsoft.com/office/drawing/2010/main" val="0"/>
              </a:ext>
            </a:extLst>
          </a:blip>
          <a:srcRect l="7641" r="37943"/>
          <a:stretch>
            <a:fillRect/>
          </a:stretch>
        </p:blipFill>
        <p:spPr>
          <a:xfrm>
            <a:off x="7216254" y="-428"/>
            <a:ext cx="4975746" cy="6858000"/>
          </a:xfrm>
          <a:prstGeom prst="rect">
            <a:avLst/>
          </a:prstGeom>
          <a:ln>
            <a:solidFill>
              <a:schemeClr val="accent1"/>
            </a:solidFill>
          </a:ln>
        </p:spPr>
      </p:pic>
      <p:pic>
        <p:nvPicPr>
          <p:cNvPr id="11" name="Picture 10" descr="A person holding a mechanical device&#10;&#10;AI-generated content may be incorrect.">
            <a:extLst>
              <a:ext uri="{FF2B5EF4-FFF2-40B4-BE49-F238E27FC236}">
                <a16:creationId xmlns:a16="http://schemas.microsoft.com/office/drawing/2014/main" id="{AA9BF01C-D41B-3CA3-A12F-8E5F5B94F9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98926" y="3326969"/>
            <a:ext cx="2647952" cy="3530603"/>
          </a:xfrm>
          <a:prstGeom prst="rect">
            <a:avLst/>
          </a:prstGeom>
          <a:ln>
            <a:solidFill>
              <a:schemeClr val="accent1"/>
            </a:solidFill>
          </a:ln>
        </p:spPr>
      </p:pic>
      <p:pic>
        <p:nvPicPr>
          <p:cNvPr id="12" name="Picture 11" descr="Two women on a boat&#10;&#10;AI-generated content may be incorrect.">
            <a:extLst>
              <a:ext uri="{FF2B5EF4-FFF2-40B4-BE49-F238E27FC236}">
                <a16:creationId xmlns:a16="http://schemas.microsoft.com/office/drawing/2014/main" id="{DB64B8F2-D84E-85A2-08B1-FBE6AE022625}"/>
              </a:ext>
            </a:extLst>
          </p:cNvPr>
          <p:cNvPicPr>
            <a:picLocks noChangeAspect="1"/>
          </p:cNvPicPr>
          <p:nvPr/>
        </p:nvPicPr>
        <p:blipFill>
          <a:blip r:embed="rId5">
            <a:extLst>
              <a:ext uri="{28A0092B-C50C-407E-A947-70E740481C1C}">
                <a14:useLocalDpi xmlns:a14="http://schemas.microsoft.com/office/drawing/2010/main" val="0"/>
              </a:ext>
            </a:extLst>
          </a:blip>
          <a:srcRect l="40027"/>
          <a:stretch>
            <a:fillRect/>
          </a:stretch>
        </p:blipFill>
        <p:spPr>
          <a:xfrm>
            <a:off x="8875465" y="4772888"/>
            <a:ext cx="1669448" cy="2087756"/>
          </a:xfrm>
          <a:prstGeom prst="rect">
            <a:avLst/>
          </a:prstGeom>
          <a:ln>
            <a:solidFill>
              <a:schemeClr val="accent1"/>
            </a:solidFill>
          </a:ln>
        </p:spPr>
      </p:pic>
      <p:pic>
        <p:nvPicPr>
          <p:cNvPr id="8" name="Picture 7" descr="A person in a wet suit with snorkeling gear&#10;&#10;AI-generated content may be incorrect.">
            <a:extLst>
              <a:ext uri="{FF2B5EF4-FFF2-40B4-BE49-F238E27FC236}">
                <a16:creationId xmlns:a16="http://schemas.microsoft.com/office/drawing/2014/main" id="{862672CF-539F-6FBA-D279-67C448A3B438}"/>
              </a:ext>
            </a:extLst>
          </p:cNvPr>
          <p:cNvPicPr>
            <a:picLocks noChangeAspect="1"/>
          </p:cNvPicPr>
          <p:nvPr/>
        </p:nvPicPr>
        <p:blipFill>
          <a:blip r:embed="rId6">
            <a:extLst>
              <a:ext uri="{28A0092B-C50C-407E-A947-70E740481C1C}">
                <a14:useLocalDpi xmlns:a14="http://schemas.microsoft.com/office/drawing/2010/main" val="0"/>
              </a:ext>
            </a:extLst>
          </a:blip>
          <a:srcRect t="21287"/>
          <a:stretch>
            <a:fillRect/>
          </a:stretch>
        </p:blipFill>
        <p:spPr>
          <a:xfrm>
            <a:off x="10573501" y="4772888"/>
            <a:ext cx="1618499" cy="2085111"/>
          </a:xfrm>
          <a:prstGeom prst="rect">
            <a:avLst/>
          </a:prstGeom>
          <a:ln>
            <a:solidFill>
              <a:schemeClr val="accent1"/>
            </a:solidFill>
          </a:ln>
        </p:spPr>
      </p:pic>
    </p:spTree>
    <p:extLst>
      <p:ext uri="{BB962C8B-B14F-4D97-AF65-F5344CB8AC3E}">
        <p14:creationId xmlns:p14="http://schemas.microsoft.com/office/powerpoint/2010/main" val="15258193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E9C1EBE0-F277-2EFF-EF08-E594604BBCE9}"/>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A8DBFB7D-F194-2D56-6357-844AA83DEEDB}"/>
              </a:ext>
            </a:extLst>
          </p:cNvPr>
          <p:cNvSpPr>
            <a:spLocks noGrp="1"/>
          </p:cNvSpPr>
          <p:nvPr>
            <p:ph type="sldNum" sz="quarter" idx="12"/>
          </p:nvPr>
        </p:nvSpPr>
        <p:spPr/>
        <p:txBody>
          <a:bodyPr/>
          <a:lstStyle/>
          <a:p>
            <a:fld id="{017DE1FC-E54A-4B87-A814-263D1E8654B2}" type="slidenum">
              <a:rPr lang="en-US" dirty="0"/>
              <a:t>3</a:t>
            </a:fld>
            <a:endParaRPr lang="en-US"/>
          </a:p>
        </p:txBody>
      </p:sp>
      <p:pic>
        <p:nvPicPr>
          <p:cNvPr id="15" name="Picture 14" descr="A book cover of a child sleeping in bed&#10;&#10;AI-generated content may be incorrect.">
            <a:extLst>
              <a:ext uri="{FF2B5EF4-FFF2-40B4-BE49-F238E27FC236}">
                <a16:creationId xmlns:a16="http://schemas.microsoft.com/office/drawing/2014/main" id="{F5695259-C7FF-C243-C6A2-609A1E8A17E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541823" y="412697"/>
            <a:ext cx="4554177" cy="4343843"/>
          </a:xfrm>
          <a:prstGeom prst="rect">
            <a:avLst/>
          </a:prstGeom>
        </p:spPr>
      </p:pic>
      <p:pic>
        <p:nvPicPr>
          <p:cNvPr id="18" name="Picture 17" descr="A group of people with their mouths open&#10;&#10;AI-generated content may be incorrect.">
            <a:extLst>
              <a:ext uri="{FF2B5EF4-FFF2-40B4-BE49-F238E27FC236}">
                <a16:creationId xmlns:a16="http://schemas.microsoft.com/office/drawing/2014/main" id="{FB0C19CA-4985-1013-D4D2-7AE20D35F9A1}"/>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601434" y="1006679"/>
            <a:ext cx="2033716" cy="3009900"/>
          </a:xfrm>
          <a:prstGeom prst="rect">
            <a:avLst/>
          </a:prstGeom>
        </p:spPr>
      </p:pic>
      <p:sp>
        <p:nvSpPr>
          <p:cNvPr id="20" name="Arrow: Right 19">
            <a:extLst>
              <a:ext uri="{FF2B5EF4-FFF2-40B4-BE49-F238E27FC236}">
                <a16:creationId xmlns:a16="http://schemas.microsoft.com/office/drawing/2014/main" id="{131A75B0-6D3B-D99F-397A-BD94A050A4E2}"/>
              </a:ext>
            </a:extLst>
          </p:cNvPr>
          <p:cNvSpPr/>
          <p:nvPr/>
        </p:nvSpPr>
        <p:spPr>
          <a:xfrm>
            <a:off x="6407401" y="2407640"/>
            <a:ext cx="981512" cy="494950"/>
          </a:xfrm>
          <a:prstGeom prst="rightArrow">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4BEB21F5-7934-2C18-202C-85671236ABF2}"/>
              </a:ext>
            </a:extLst>
          </p:cNvPr>
          <p:cNvSpPr txBox="1"/>
          <p:nvPr/>
        </p:nvSpPr>
        <p:spPr>
          <a:xfrm>
            <a:off x="369116" y="4915949"/>
            <a:ext cx="10922466" cy="1231106"/>
          </a:xfrm>
          <a:prstGeom prst="rect">
            <a:avLst/>
          </a:prstGeom>
          <a:noFill/>
        </p:spPr>
        <p:txBody>
          <a:bodyPr wrap="square" lIns="91440" tIns="45720" rIns="91440" bIns="45720" rtlCol="0" anchor="t">
            <a:spAutoFit/>
          </a:bodyPr>
          <a:lstStyle/>
          <a:p>
            <a:r>
              <a:rPr lang="en-US" sz="2400" b="1" i="1">
                <a:solidFill>
                  <a:schemeClr val="accent5"/>
                </a:solidFill>
              </a:rPr>
              <a:t>Can you relate to this?  </a:t>
            </a:r>
            <a:endParaRPr lang="en-US"/>
          </a:p>
          <a:p>
            <a:endParaRPr lang="en-US" sz="1000" b="1" i="1" dirty="0">
              <a:solidFill>
                <a:schemeClr val="accent5"/>
              </a:solidFill>
            </a:endParaRPr>
          </a:p>
          <a:p>
            <a:r>
              <a:rPr lang="en-US" sz="2000" b="1"/>
              <a:t>Think of a time something went wrong in your day and share with a partner how it snowballed into a bigger problem. </a:t>
            </a:r>
          </a:p>
        </p:txBody>
      </p:sp>
    </p:spTree>
    <p:extLst>
      <p:ext uri="{BB962C8B-B14F-4D97-AF65-F5344CB8AC3E}">
        <p14:creationId xmlns:p14="http://schemas.microsoft.com/office/powerpoint/2010/main" val="929815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529713C-AD7B-BA7D-D07B-10325057E02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56D061-6E2A-0772-CA48-3F2C8BDB35DD}"/>
              </a:ext>
            </a:extLst>
          </p:cNvPr>
          <p:cNvSpPr>
            <a:spLocks noGrp="1"/>
          </p:cNvSpPr>
          <p:nvPr>
            <p:ph sz="half" idx="2"/>
          </p:nvPr>
        </p:nvSpPr>
        <p:spPr>
          <a:xfrm>
            <a:off x="457200" y="83417"/>
            <a:ext cx="10857493" cy="2349390"/>
          </a:xfrm>
        </p:spPr>
        <p:txBody>
          <a:bodyPr>
            <a:normAutofit/>
          </a:bodyPr>
          <a:lstStyle/>
          <a:p>
            <a:pPr marL="0" indent="0">
              <a:lnSpc>
                <a:spcPct val="110000"/>
              </a:lnSpc>
              <a:buNone/>
            </a:pPr>
            <a:endParaRPr lang="en-US">
              <a:latin typeface="+mj-lt"/>
            </a:endParaRPr>
          </a:p>
          <a:p>
            <a:pPr>
              <a:lnSpc>
                <a:spcPct val="110000"/>
              </a:lnSpc>
            </a:pPr>
            <a:r>
              <a:rPr lang="en-US">
                <a:latin typeface="+mj-lt"/>
              </a:rPr>
              <a:t>One seemingly small thing going wrong can throw your whole day off balance</a:t>
            </a:r>
          </a:p>
          <a:p>
            <a:pPr lvl="1">
              <a:lnSpc>
                <a:spcPct val="110000"/>
              </a:lnSpc>
            </a:pPr>
            <a:r>
              <a:rPr lang="en-US">
                <a:latin typeface="+mj-lt"/>
              </a:rPr>
              <a:t>This can happen with </a:t>
            </a:r>
            <a:r>
              <a:rPr lang="en-US" b="1">
                <a:latin typeface="+mj-lt"/>
              </a:rPr>
              <a:t>ecosystems</a:t>
            </a:r>
            <a:r>
              <a:rPr lang="en-US">
                <a:latin typeface="+mj-lt"/>
              </a:rPr>
              <a:t> too</a:t>
            </a:r>
          </a:p>
          <a:p>
            <a:pPr lvl="1">
              <a:lnSpc>
                <a:spcPct val="110000"/>
              </a:lnSpc>
            </a:pPr>
            <a:endParaRPr lang="en-US">
              <a:latin typeface="+mj-lt"/>
            </a:endParaRPr>
          </a:p>
        </p:txBody>
      </p:sp>
      <p:sp>
        <p:nvSpPr>
          <p:cNvPr id="12" name="Date Placeholder 4">
            <a:extLst>
              <a:ext uri="{FF2B5EF4-FFF2-40B4-BE49-F238E27FC236}">
                <a16:creationId xmlns:a16="http://schemas.microsoft.com/office/drawing/2014/main" id="{F1DBAEA5-C701-82FD-6A77-9A1A026D8836}"/>
              </a:ext>
            </a:extLst>
          </p:cNvPr>
          <p:cNvSpPr>
            <a:spLocks noGrp="1"/>
          </p:cNvSpPr>
          <p:nvPr>
            <p:ph type="dt" sz="half" idx="10"/>
          </p:nvPr>
        </p:nvSpPr>
        <p:spPr>
          <a:xfrm>
            <a:off x="7910111" y="6409170"/>
            <a:ext cx="3702392" cy="448830"/>
          </a:xfrm>
        </p:spPr>
        <p:txBody>
          <a:bodyPr/>
          <a:lstStyle/>
          <a:p>
            <a:pPr>
              <a:spcAft>
                <a:spcPts val="600"/>
              </a:spcAft>
            </a:pPr>
            <a:fld id="{20553D05-AEB5-47EB-9076-91519C707DFA}" type="datetime1">
              <a:rPr lang="en-US"/>
              <a:pPr>
                <a:spcAft>
                  <a:spcPts val="600"/>
                </a:spcAft>
              </a:pPr>
              <a:t>3/29/2026</a:t>
            </a:fld>
            <a:endParaRPr lang="en-US"/>
          </a:p>
        </p:txBody>
      </p:sp>
      <p:sp>
        <p:nvSpPr>
          <p:cNvPr id="6" name="Footer Placeholder 5">
            <a:extLst>
              <a:ext uri="{FF2B5EF4-FFF2-40B4-BE49-F238E27FC236}">
                <a16:creationId xmlns:a16="http://schemas.microsoft.com/office/drawing/2014/main" id="{8D50908A-5178-3DC3-9237-56EF947A4DD6}"/>
              </a:ext>
            </a:extLst>
          </p:cNvPr>
          <p:cNvSpPr>
            <a:spLocks noGrp="1"/>
          </p:cNvSpPr>
          <p:nvPr>
            <p:ph type="ftr" sz="quarter" idx="11"/>
          </p:nvPr>
        </p:nvSpPr>
        <p:spPr>
          <a:xfrm rot="5400000">
            <a:off x="-1828801" y="1912217"/>
            <a:ext cx="4114800" cy="457200"/>
          </a:xfrm>
        </p:spPr>
        <p:txBody>
          <a:bodyPr anchor="ctr">
            <a:normAutofit/>
          </a:bodyPr>
          <a:lstStyle/>
          <a:p>
            <a:pPr>
              <a:spcAft>
                <a:spcPts val="600"/>
              </a:spcAft>
            </a:pPr>
            <a:r>
              <a:rPr lang="en-US"/>
              <a:t>
              </a:t>
            </a:r>
          </a:p>
        </p:txBody>
      </p:sp>
      <p:sp>
        <p:nvSpPr>
          <p:cNvPr id="7" name="Slide Number Placeholder 6">
            <a:extLst>
              <a:ext uri="{FF2B5EF4-FFF2-40B4-BE49-F238E27FC236}">
                <a16:creationId xmlns:a16="http://schemas.microsoft.com/office/drawing/2014/main" id="{3421DF70-F842-69D6-1398-C4038BC0F071}"/>
              </a:ext>
            </a:extLst>
          </p:cNvPr>
          <p:cNvSpPr>
            <a:spLocks noGrp="1"/>
          </p:cNvSpPr>
          <p:nvPr>
            <p:ph type="sldNum" sz="quarter" idx="12"/>
          </p:nvPr>
        </p:nvSpPr>
        <p:spPr>
          <a:xfrm>
            <a:off x="11669678" y="6408742"/>
            <a:ext cx="438652" cy="448830"/>
          </a:xfrm>
        </p:spPr>
        <p:txBody>
          <a:bodyPr anchor="ctr">
            <a:normAutofit/>
          </a:bodyPr>
          <a:lstStyle/>
          <a:p>
            <a:pPr>
              <a:spcAft>
                <a:spcPts val="600"/>
              </a:spcAft>
            </a:pPr>
            <a:fld id="{017DE1FC-E54A-4B87-A814-263D1E8654B2}" type="slidenum">
              <a:rPr lang="en-US" dirty="0"/>
              <a:pPr>
                <a:spcAft>
                  <a:spcPts val="600"/>
                </a:spcAft>
              </a:pPr>
              <a:t>4</a:t>
            </a:fld>
            <a:endParaRPr lang="en-US"/>
          </a:p>
        </p:txBody>
      </p:sp>
      <p:sp>
        <p:nvSpPr>
          <p:cNvPr id="13" name="Arrow: Bent 12">
            <a:extLst>
              <a:ext uri="{FF2B5EF4-FFF2-40B4-BE49-F238E27FC236}">
                <a16:creationId xmlns:a16="http://schemas.microsoft.com/office/drawing/2014/main" id="{3F63B7B5-3A83-8525-D436-BBF4021B628D}"/>
              </a:ext>
            </a:extLst>
          </p:cNvPr>
          <p:cNvSpPr/>
          <p:nvPr/>
        </p:nvSpPr>
        <p:spPr>
          <a:xfrm rot="10800000" flipH="1">
            <a:off x="716356" y="890559"/>
            <a:ext cx="321901" cy="284414"/>
          </a:xfrm>
          <a:prstGeom prst="bentArrow">
            <a:avLst>
              <a:gd name="adj1" fmla="val 25000"/>
              <a:gd name="adj2" fmla="val 26323"/>
              <a:gd name="adj3" fmla="val 25000"/>
              <a:gd name="adj4" fmla="val 4375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TextBox 13">
            <a:extLst>
              <a:ext uri="{FF2B5EF4-FFF2-40B4-BE49-F238E27FC236}">
                <a16:creationId xmlns:a16="http://schemas.microsoft.com/office/drawing/2014/main" id="{D6B06F7D-FDE5-FF86-A2F1-DFFBFCB8163A}"/>
              </a:ext>
            </a:extLst>
          </p:cNvPr>
          <p:cNvSpPr txBox="1"/>
          <p:nvPr/>
        </p:nvSpPr>
        <p:spPr>
          <a:xfrm>
            <a:off x="967367" y="5370037"/>
            <a:ext cx="10047378" cy="1015663"/>
          </a:xfrm>
          <a:prstGeom prst="rect">
            <a:avLst/>
          </a:prstGeom>
          <a:noFill/>
        </p:spPr>
        <p:txBody>
          <a:bodyPr wrap="square" rtlCol="0">
            <a:spAutoFit/>
          </a:bodyPr>
          <a:lstStyle/>
          <a:p>
            <a:r>
              <a:rPr lang="en-US" sz="2000" b="1">
                <a:solidFill>
                  <a:schemeClr val="accent2"/>
                </a:solidFill>
                <a:latin typeface="+mj-lt"/>
              </a:rPr>
              <a:t>We will learn about this today by playing a game that uses seagrass meadows (a local, Virginia ecosystem) as our model! But first, some background …</a:t>
            </a:r>
          </a:p>
          <a:p>
            <a:endParaRPr lang="en-US" sz="2000" b="1">
              <a:solidFill>
                <a:schemeClr val="accent2"/>
              </a:solidFill>
              <a:latin typeface="+mj-lt"/>
            </a:endParaRPr>
          </a:p>
        </p:txBody>
      </p:sp>
      <p:sp>
        <p:nvSpPr>
          <p:cNvPr id="17" name="TextBox 16">
            <a:extLst>
              <a:ext uri="{FF2B5EF4-FFF2-40B4-BE49-F238E27FC236}">
                <a16:creationId xmlns:a16="http://schemas.microsoft.com/office/drawing/2014/main" id="{E4BC5DE5-68D1-DBEF-C4B8-3E1BDE8BEE6A}"/>
              </a:ext>
            </a:extLst>
          </p:cNvPr>
          <p:cNvSpPr txBox="1"/>
          <p:nvPr/>
        </p:nvSpPr>
        <p:spPr>
          <a:xfrm>
            <a:off x="667254" y="4198217"/>
            <a:ext cx="10857492" cy="1077218"/>
          </a:xfrm>
          <a:prstGeom prst="rect">
            <a:avLst/>
          </a:prstGeom>
          <a:noFill/>
        </p:spPr>
        <p:txBody>
          <a:bodyPr wrap="square" lIns="91440" tIns="45720" rIns="91440" bIns="45720" rtlCol="0" anchor="t">
            <a:spAutoFit/>
          </a:bodyPr>
          <a:lstStyle/>
          <a:p>
            <a:pPr marL="285750" indent="-285750">
              <a:lnSpc>
                <a:spcPct val="110000"/>
              </a:lnSpc>
              <a:buFont typeface="Arial" panose="020B0604020202020204" pitchFamily="34" charset="0"/>
              <a:buChar char="•"/>
            </a:pPr>
            <a:r>
              <a:rPr lang="en-US" sz="2000" dirty="0">
                <a:latin typeface="+mj-lt"/>
              </a:rPr>
              <a:t>Have you heard or used the terms “</a:t>
            </a:r>
            <a:r>
              <a:rPr lang="en-US" sz="2000" i="1" dirty="0">
                <a:latin typeface="+mj-lt"/>
              </a:rPr>
              <a:t>domino effect</a:t>
            </a:r>
            <a:r>
              <a:rPr lang="en-US" sz="2000" dirty="0">
                <a:latin typeface="+mj-lt"/>
              </a:rPr>
              <a:t>” or “</a:t>
            </a:r>
            <a:r>
              <a:rPr lang="en-US" sz="2000" i="1" dirty="0">
                <a:latin typeface="+mj-lt"/>
              </a:rPr>
              <a:t>chain reaction</a:t>
            </a:r>
            <a:r>
              <a:rPr lang="en-US" sz="2000" dirty="0">
                <a:latin typeface="+mj-lt"/>
              </a:rPr>
              <a:t>” to describe this?</a:t>
            </a:r>
          </a:p>
          <a:p>
            <a:pPr marL="742950" lvl="1" indent="-285750">
              <a:lnSpc>
                <a:spcPct val="110000"/>
              </a:lnSpc>
              <a:buFont typeface="Arial" panose="020B0604020202020204" pitchFamily="34" charset="0"/>
              <a:buChar char="•"/>
            </a:pPr>
            <a:r>
              <a:rPr lang="en-US" sz="2000" dirty="0">
                <a:latin typeface="+mj-lt"/>
              </a:rPr>
              <a:t>When this happens in an </a:t>
            </a:r>
            <a:r>
              <a:rPr lang="en-US" sz="2000" b="1" dirty="0">
                <a:latin typeface="+mj-lt"/>
              </a:rPr>
              <a:t>ecosystem</a:t>
            </a:r>
            <a:r>
              <a:rPr lang="en-US" sz="2000" dirty="0">
                <a:latin typeface="+mj-lt"/>
              </a:rPr>
              <a:t>, it is called a </a:t>
            </a:r>
            <a:r>
              <a:rPr lang="en-US" sz="2000" b="1" i="1" dirty="0">
                <a:latin typeface="+mj-lt"/>
              </a:rPr>
              <a:t>feedback loop</a:t>
            </a:r>
          </a:p>
          <a:p>
            <a:endParaRPr lang="en-US" sz="2000">
              <a:latin typeface="+mj-lt"/>
            </a:endParaRPr>
          </a:p>
        </p:txBody>
      </p:sp>
      <p:pic>
        <p:nvPicPr>
          <p:cNvPr id="19" name="Picture 18">
            <a:extLst>
              <a:ext uri="{FF2B5EF4-FFF2-40B4-BE49-F238E27FC236}">
                <a16:creationId xmlns:a16="http://schemas.microsoft.com/office/drawing/2014/main" id="{D3F39CE4-B6FF-C0C5-99B5-1F312C68578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872479" y="1306648"/>
            <a:ext cx="5037632" cy="2833668"/>
          </a:xfrm>
          <a:prstGeom prst="rect">
            <a:avLst/>
          </a:prstGeom>
        </p:spPr>
      </p:pic>
    </p:spTree>
    <p:extLst>
      <p:ext uri="{BB962C8B-B14F-4D97-AF65-F5344CB8AC3E}">
        <p14:creationId xmlns:p14="http://schemas.microsoft.com/office/powerpoint/2010/main" val="27831327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177DC4A-D796-CFE8-DF29-A78DB2B018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F09A04C-5DB9-CB38-04CF-506D1AEA9ADD}"/>
              </a:ext>
            </a:extLst>
          </p:cNvPr>
          <p:cNvSpPr>
            <a:spLocks noGrp="1"/>
          </p:cNvSpPr>
          <p:nvPr>
            <p:ph type="title"/>
          </p:nvPr>
        </p:nvSpPr>
        <p:spPr>
          <a:xfrm>
            <a:off x="1371600" y="217112"/>
            <a:ext cx="6649451" cy="1233488"/>
          </a:xfrm>
        </p:spPr>
        <p:txBody>
          <a:bodyPr/>
          <a:lstStyle/>
          <a:p>
            <a:r>
              <a:rPr lang="en-US" dirty="0"/>
              <a:t>What are seagrasses?</a:t>
            </a:r>
          </a:p>
        </p:txBody>
      </p:sp>
      <p:sp>
        <p:nvSpPr>
          <p:cNvPr id="3" name="Content Placeholder 2">
            <a:extLst>
              <a:ext uri="{FF2B5EF4-FFF2-40B4-BE49-F238E27FC236}">
                <a16:creationId xmlns:a16="http://schemas.microsoft.com/office/drawing/2014/main" id="{21404AC7-630A-4324-A283-BE8493DB5DC9}"/>
              </a:ext>
            </a:extLst>
          </p:cNvPr>
          <p:cNvSpPr>
            <a:spLocks noGrp="1"/>
          </p:cNvSpPr>
          <p:nvPr>
            <p:ph idx="1"/>
          </p:nvPr>
        </p:nvSpPr>
        <p:spPr>
          <a:xfrm>
            <a:off x="847863" y="1787755"/>
            <a:ext cx="5682030" cy="3956179"/>
          </a:xfrm>
        </p:spPr>
        <p:txBody>
          <a:bodyPr vert="horz" lIns="0" tIns="0" rIns="0" bIns="0" rtlCol="0" anchor="t">
            <a:normAutofit lnSpcReduction="10000"/>
          </a:bodyPr>
          <a:lstStyle/>
          <a:p>
            <a:r>
              <a:rPr lang="en-US" sz="2400">
                <a:solidFill>
                  <a:schemeClr val="tx1">
                    <a:lumMod val="95000"/>
                    <a:lumOff val="5000"/>
                  </a:schemeClr>
                </a:solidFill>
                <a:latin typeface="Avenir Next LT Pro"/>
              </a:rPr>
              <a:t>Seagrasses are plants that live and grow underwater. There are many species of seagrass, including freshwater and marine species.</a:t>
            </a:r>
          </a:p>
          <a:p>
            <a:pPr lvl="1">
              <a:buFont typeface="Courier New" panose="020B0604020202020204" pitchFamily="34" charset="0"/>
              <a:buChar char="o"/>
            </a:pPr>
            <a:r>
              <a:rPr lang="en-US" sz="2400">
                <a:solidFill>
                  <a:schemeClr val="tx1">
                    <a:lumMod val="95000"/>
                    <a:lumOff val="5000"/>
                  </a:schemeClr>
                </a:solidFill>
                <a:latin typeface="Avenir Next LT Pro"/>
              </a:rPr>
              <a:t>They are also called Submerged Aquatic Vegetation</a:t>
            </a:r>
          </a:p>
          <a:p>
            <a:pPr lvl="1">
              <a:buFont typeface="Courier New" panose="020B0604020202020204" pitchFamily="34" charset="0"/>
              <a:buChar char="o"/>
            </a:pPr>
            <a:endParaRPr lang="en-US" sz="2400">
              <a:solidFill>
                <a:schemeClr val="tx1">
                  <a:lumMod val="95000"/>
                  <a:lumOff val="5000"/>
                </a:schemeClr>
              </a:solidFill>
              <a:latin typeface="Avenir Next LT Pro"/>
            </a:endParaRPr>
          </a:p>
          <a:p>
            <a:r>
              <a:rPr lang="en-US" sz="2400">
                <a:solidFill>
                  <a:schemeClr val="tx1">
                    <a:lumMod val="95000"/>
                    <a:lumOff val="5000"/>
                  </a:schemeClr>
                </a:solidFill>
                <a:latin typeface="Avenir Next LT Pro"/>
              </a:rPr>
              <a:t>As plants, seagrass use </a:t>
            </a:r>
            <a:r>
              <a:rPr lang="en-US" sz="2400" b="1">
                <a:solidFill>
                  <a:schemeClr val="tx1">
                    <a:lumMod val="95000"/>
                    <a:lumOff val="5000"/>
                  </a:schemeClr>
                </a:solidFill>
                <a:latin typeface="Avenir Next LT Pro"/>
              </a:rPr>
              <a:t>photosynthesis </a:t>
            </a:r>
            <a:r>
              <a:rPr lang="en-US" sz="2400">
                <a:solidFill>
                  <a:schemeClr val="tx1">
                    <a:lumMod val="95000"/>
                    <a:lumOff val="5000"/>
                  </a:schemeClr>
                </a:solidFill>
                <a:latin typeface="Avenir Next LT Pro"/>
              </a:rPr>
              <a:t>to …?</a:t>
            </a:r>
          </a:p>
          <a:p>
            <a:endParaRPr lang="en-US" sz="2400">
              <a:solidFill>
                <a:schemeClr val="tx1">
                  <a:lumMod val="95000"/>
                  <a:lumOff val="5000"/>
                </a:schemeClr>
              </a:solidFill>
              <a:latin typeface="Avenir Next LT Pro"/>
            </a:endParaRPr>
          </a:p>
        </p:txBody>
      </p:sp>
      <p:sp>
        <p:nvSpPr>
          <p:cNvPr id="6" name="Footer Placeholder 5">
            <a:extLst>
              <a:ext uri="{FF2B5EF4-FFF2-40B4-BE49-F238E27FC236}">
                <a16:creationId xmlns:a16="http://schemas.microsoft.com/office/drawing/2014/main" id="{C363B9D1-C92B-941D-FF11-AF1F703C05BD}"/>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14F61E9E-9616-25E4-346F-760243BF1956}"/>
              </a:ext>
            </a:extLst>
          </p:cNvPr>
          <p:cNvSpPr>
            <a:spLocks noGrp="1"/>
          </p:cNvSpPr>
          <p:nvPr>
            <p:ph type="sldNum" sz="quarter" idx="12"/>
          </p:nvPr>
        </p:nvSpPr>
        <p:spPr/>
        <p:txBody>
          <a:bodyPr/>
          <a:lstStyle/>
          <a:p>
            <a:fld id="{017DE1FC-E54A-4B87-A814-263D1E8654B2}" type="slidenum">
              <a:rPr lang="en-US" dirty="0"/>
              <a:t>5</a:t>
            </a:fld>
            <a:endParaRPr lang="en-US"/>
          </a:p>
        </p:txBody>
      </p:sp>
      <p:pic>
        <p:nvPicPr>
          <p:cNvPr id="8" name="Picture 7" descr="Green grass under water&#10;&#10;AI-generated content may be incorrect.">
            <a:extLst>
              <a:ext uri="{FF2B5EF4-FFF2-40B4-BE49-F238E27FC236}">
                <a16:creationId xmlns:a16="http://schemas.microsoft.com/office/drawing/2014/main" id="{34870E87-C49A-0946-AB12-C81070DFCA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26301" y="77656"/>
            <a:ext cx="5682030" cy="2443273"/>
          </a:xfrm>
          <a:prstGeom prst="rect">
            <a:avLst/>
          </a:prstGeom>
        </p:spPr>
      </p:pic>
      <p:pic>
        <p:nvPicPr>
          <p:cNvPr id="9" name="Google Shape;191;p6">
            <a:extLst>
              <a:ext uri="{FF2B5EF4-FFF2-40B4-BE49-F238E27FC236}">
                <a16:creationId xmlns:a16="http://schemas.microsoft.com/office/drawing/2014/main" id="{9C63751C-407D-308B-071A-B015CC2F8554}"/>
              </a:ext>
            </a:extLst>
          </p:cNvPr>
          <p:cNvPicPr preferRelativeResize="0"/>
          <p:nvPr/>
        </p:nvPicPr>
        <p:blipFill rotWithShape="1">
          <a:blip r:embed="rId5">
            <a:alphaModFix/>
          </a:blip>
          <a:srcRect/>
          <a:stretch/>
        </p:blipFill>
        <p:spPr>
          <a:xfrm>
            <a:off x="7417001" y="2800136"/>
            <a:ext cx="2346475" cy="3323595"/>
          </a:xfrm>
          <a:prstGeom prst="rect">
            <a:avLst/>
          </a:prstGeom>
          <a:noFill/>
          <a:ln>
            <a:noFill/>
          </a:ln>
        </p:spPr>
      </p:pic>
      <p:cxnSp>
        <p:nvCxnSpPr>
          <p:cNvPr id="11" name="Straight Arrow Connector 10">
            <a:extLst>
              <a:ext uri="{FF2B5EF4-FFF2-40B4-BE49-F238E27FC236}">
                <a16:creationId xmlns:a16="http://schemas.microsoft.com/office/drawing/2014/main" id="{768F093C-C997-3FEE-476B-1C060D61DEB6}"/>
              </a:ext>
            </a:extLst>
          </p:cNvPr>
          <p:cNvCxnSpPr>
            <a:cxnSpLocks/>
          </p:cNvCxnSpPr>
          <p:nvPr/>
        </p:nvCxnSpPr>
        <p:spPr>
          <a:xfrm flipH="1">
            <a:off x="9128662" y="3426470"/>
            <a:ext cx="957431"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DDC0D20C-89DA-769F-5FB0-8E270ABA9B03}"/>
              </a:ext>
            </a:extLst>
          </p:cNvPr>
          <p:cNvCxnSpPr>
            <a:cxnSpLocks/>
          </p:cNvCxnSpPr>
          <p:nvPr/>
        </p:nvCxnSpPr>
        <p:spPr>
          <a:xfrm flipH="1">
            <a:off x="9109052" y="5837976"/>
            <a:ext cx="957431"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B1D00DB0-4000-E8FA-EDEF-97DA8208F47E}"/>
              </a:ext>
            </a:extLst>
          </p:cNvPr>
          <p:cNvSpPr txBox="1"/>
          <p:nvPr/>
        </p:nvSpPr>
        <p:spPr>
          <a:xfrm>
            <a:off x="10086093" y="3265105"/>
            <a:ext cx="1389044" cy="369332"/>
          </a:xfrm>
          <a:prstGeom prst="rect">
            <a:avLst/>
          </a:prstGeom>
          <a:noFill/>
        </p:spPr>
        <p:txBody>
          <a:bodyPr wrap="square" rtlCol="0">
            <a:spAutoFit/>
          </a:bodyPr>
          <a:lstStyle/>
          <a:p>
            <a:r>
              <a:rPr lang="en-US" b="1"/>
              <a:t>Blades</a:t>
            </a:r>
          </a:p>
        </p:txBody>
      </p:sp>
      <p:sp>
        <p:nvSpPr>
          <p:cNvPr id="16" name="TextBox 15">
            <a:extLst>
              <a:ext uri="{FF2B5EF4-FFF2-40B4-BE49-F238E27FC236}">
                <a16:creationId xmlns:a16="http://schemas.microsoft.com/office/drawing/2014/main" id="{E15BCF50-E724-685C-7D39-646523346111}"/>
              </a:ext>
            </a:extLst>
          </p:cNvPr>
          <p:cNvSpPr txBox="1"/>
          <p:nvPr/>
        </p:nvSpPr>
        <p:spPr>
          <a:xfrm>
            <a:off x="10086093" y="5653310"/>
            <a:ext cx="1389044" cy="369332"/>
          </a:xfrm>
          <a:prstGeom prst="rect">
            <a:avLst/>
          </a:prstGeom>
          <a:noFill/>
        </p:spPr>
        <p:txBody>
          <a:bodyPr wrap="square" rtlCol="0">
            <a:spAutoFit/>
          </a:bodyPr>
          <a:lstStyle/>
          <a:p>
            <a:r>
              <a:rPr lang="en-US" b="1"/>
              <a:t>Roots</a:t>
            </a:r>
          </a:p>
        </p:txBody>
      </p:sp>
    </p:spTree>
    <p:extLst>
      <p:ext uri="{BB962C8B-B14F-4D97-AF65-F5344CB8AC3E}">
        <p14:creationId xmlns:p14="http://schemas.microsoft.com/office/powerpoint/2010/main" val="1320330156"/>
      </p:ext>
    </p:extLst>
  </p:cSld>
  <p:clrMapOvr>
    <a:masterClrMapping/>
  </p:clrMapOvr>
  <p:extLst>
    <p:ext uri="{6950BFC3-D8DA-4A85-94F7-54DA5524770B}">
      <p188:commentRel xmlns:p188="http://schemas.microsoft.com/office/powerpoint/2018/8/main" r:id="rId3"/>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F3F77-9675-21C5-B1C6-4E89A646C70F}"/>
            </a:ext>
          </a:extLst>
        </p:cNvPr>
        <p:cNvGrpSpPr/>
        <p:nvPr/>
      </p:nvGrpSpPr>
      <p:grpSpPr>
        <a:xfrm>
          <a:off x="0" y="0"/>
          <a:ext cx="0" cy="0"/>
          <a:chOff x="0" y="0"/>
          <a:chExt cx="0" cy="0"/>
        </a:xfrm>
      </p:grpSpPr>
      <p:sp>
        <p:nvSpPr>
          <p:cNvPr id="6" name="Footer Placeholder 5">
            <a:extLst>
              <a:ext uri="{FF2B5EF4-FFF2-40B4-BE49-F238E27FC236}">
                <a16:creationId xmlns:a16="http://schemas.microsoft.com/office/drawing/2014/main" id="{A2EA2849-4015-B2EA-32EC-3BA28C12800D}"/>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D1C4A6C2-D5BA-0656-43A9-39F917881402}"/>
              </a:ext>
            </a:extLst>
          </p:cNvPr>
          <p:cNvSpPr>
            <a:spLocks noGrp="1"/>
          </p:cNvSpPr>
          <p:nvPr>
            <p:ph type="sldNum" sz="quarter" idx="12"/>
          </p:nvPr>
        </p:nvSpPr>
        <p:spPr/>
        <p:txBody>
          <a:bodyPr/>
          <a:lstStyle/>
          <a:p>
            <a:fld id="{017DE1FC-E54A-4B87-A814-263D1E8654B2}" type="slidenum">
              <a:rPr lang="en-US" dirty="0"/>
              <a:t>6</a:t>
            </a:fld>
            <a:endParaRPr lang="en-US"/>
          </a:p>
        </p:txBody>
      </p:sp>
      <p:sp>
        <p:nvSpPr>
          <p:cNvPr id="8" name="Title 1">
            <a:extLst>
              <a:ext uri="{FF2B5EF4-FFF2-40B4-BE49-F238E27FC236}">
                <a16:creationId xmlns:a16="http://schemas.microsoft.com/office/drawing/2014/main" id="{25E47C9D-E7E7-1E09-7937-D154DEA91B40}"/>
              </a:ext>
            </a:extLst>
          </p:cNvPr>
          <p:cNvSpPr>
            <a:spLocks noGrp="1"/>
          </p:cNvSpPr>
          <p:nvPr>
            <p:ph type="title"/>
          </p:nvPr>
        </p:nvSpPr>
        <p:spPr>
          <a:xfrm>
            <a:off x="1867426" y="-14030"/>
            <a:ext cx="10240903" cy="1233488"/>
          </a:xfrm>
        </p:spPr>
        <p:txBody>
          <a:bodyPr/>
          <a:lstStyle/>
          <a:p>
            <a:pPr algn="ctr"/>
            <a:r>
              <a:rPr lang="en-US"/>
              <a:t>seagrass</a:t>
            </a:r>
          </a:p>
        </p:txBody>
      </p:sp>
      <p:sp>
        <p:nvSpPr>
          <p:cNvPr id="10" name="Content Placeholder 2">
            <a:extLst>
              <a:ext uri="{FF2B5EF4-FFF2-40B4-BE49-F238E27FC236}">
                <a16:creationId xmlns:a16="http://schemas.microsoft.com/office/drawing/2014/main" id="{DF13626C-3AC1-80CD-EAF6-ED97A0445C30}"/>
              </a:ext>
            </a:extLst>
          </p:cNvPr>
          <p:cNvSpPr>
            <a:spLocks noGrp="1"/>
          </p:cNvSpPr>
          <p:nvPr>
            <p:ph idx="1"/>
          </p:nvPr>
        </p:nvSpPr>
        <p:spPr>
          <a:xfrm>
            <a:off x="4157830" y="1836010"/>
            <a:ext cx="7226482" cy="3956179"/>
          </a:xfrm>
        </p:spPr>
        <p:txBody>
          <a:bodyPr vert="horz" lIns="0" tIns="0" rIns="0" bIns="0" rtlCol="0" anchor="t">
            <a:normAutofit fontScale="92500" lnSpcReduction="20000"/>
          </a:bodyPr>
          <a:lstStyle/>
          <a:p>
            <a:r>
              <a:rPr lang="en-US" sz="2400">
                <a:solidFill>
                  <a:schemeClr val="tx1">
                    <a:lumMod val="50000"/>
                    <a:lumOff val="50000"/>
                  </a:schemeClr>
                </a:solidFill>
                <a:latin typeface="Avenir Next LT Pro"/>
              </a:rPr>
              <a:t>Seagrasses are plants that live underwater. There are many species of seagrass, including freshwater and marine species.</a:t>
            </a:r>
          </a:p>
          <a:p>
            <a:pPr lvl="1">
              <a:buFont typeface="Courier New" panose="020B0604020202020204" pitchFamily="34" charset="0"/>
              <a:buChar char="o"/>
            </a:pPr>
            <a:r>
              <a:rPr lang="en-US" sz="2400">
                <a:solidFill>
                  <a:schemeClr val="bg1">
                    <a:lumMod val="49000"/>
                  </a:schemeClr>
                </a:solidFill>
                <a:latin typeface="Avenir Next LT Pro"/>
              </a:rPr>
              <a:t>They are also called Submerged Aquatic Vegetation</a:t>
            </a:r>
          </a:p>
          <a:p>
            <a:pPr lvl="1">
              <a:buFont typeface="Courier New" panose="020B0604020202020204" pitchFamily="34" charset="0"/>
              <a:buChar char="o"/>
            </a:pPr>
            <a:endParaRPr lang="en-US" sz="2400">
              <a:latin typeface="Avenir Next LT Pro"/>
            </a:endParaRPr>
          </a:p>
          <a:p>
            <a:r>
              <a:rPr lang="en-US" sz="2400">
                <a:latin typeface="Avenir Next LT Pro"/>
              </a:rPr>
              <a:t>As plants, seagrass use </a:t>
            </a:r>
            <a:r>
              <a:rPr lang="en-US" sz="2400" b="1">
                <a:latin typeface="Avenir Next LT Pro"/>
              </a:rPr>
              <a:t>photosynthesis </a:t>
            </a:r>
            <a:r>
              <a:rPr lang="en-US" sz="2400">
                <a:latin typeface="Avenir Next LT Pro"/>
              </a:rPr>
              <a:t>to </a:t>
            </a:r>
            <a:r>
              <a:rPr lang="en-US" sz="2400" b="1">
                <a:latin typeface="Avenir Next LT Pro"/>
              </a:rPr>
              <a:t>convert light into sugar</a:t>
            </a:r>
          </a:p>
          <a:p>
            <a:pPr lvl="1">
              <a:buFont typeface="Courier New" panose="020B0604020202020204" pitchFamily="34" charset="0"/>
              <a:buChar char="o"/>
            </a:pPr>
            <a:r>
              <a:rPr lang="en-US" sz="2400" b="1">
                <a:latin typeface="Avenir Next LT Pro"/>
              </a:rPr>
              <a:t>CO2 + H2O + light &amp; nutrients -&gt; O2 + sugar (C6H12O6)</a:t>
            </a:r>
          </a:p>
          <a:p>
            <a:pPr lvl="1">
              <a:buFont typeface="Courier New" panose="020B0604020202020204" pitchFamily="34" charset="0"/>
              <a:buChar char="o"/>
            </a:pPr>
            <a:endParaRPr lang="en-US" sz="2400" b="1">
              <a:latin typeface="Avenir Next LT Pro"/>
            </a:endParaRPr>
          </a:p>
          <a:p>
            <a:endParaRPr lang="en-US" sz="2400">
              <a:latin typeface="Avenir Next LT Pro"/>
            </a:endParaRPr>
          </a:p>
        </p:txBody>
      </p:sp>
      <p:pic>
        <p:nvPicPr>
          <p:cNvPr id="3" name="Picture 2" descr="A diagram of water cycle&#10;&#10;AI-generated content may be incorrect.">
            <a:extLst>
              <a:ext uri="{FF2B5EF4-FFF2-40B4-BE49-F238E27FC236}">
                <a16:creationId xmlns:a16="http://schemas.microsoft.com/office/drawing/2014/main" id="{997CECBE-4E22-BD06-CB77-D9ADDD7FB2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238" y="621844"/>
            <a:ext cx="2986708" cy="5614311"/>
          </a:xfrm>
          <a:prstGeom prst="rect">
            <a:avLst/>
          </a:prstGeom>
        </p:spPr>
      </p:pic>
      <p:sp>
        <p:nvSpPr>
          <p:cNvPr id="4" name="Rectangle 3">
            <a:extLst>
              <a:ext uri="{FF2B5EF4-FFF2-40B4-BE49-F238E27FC236}">
                <a16:creationId xmlns:a16="http://schemas.microsoft.com/office/drawing/2014/main" id="{7173EB8B-8D11-18DB-DA09-155C191F645F}"/>
              </a:ext>
            </a:extLst>
          </p:cNvPr>
          <p:cNvSpPr/>
          <p:nvPr/>
        </p:nvSpPr>
        <p:spPr>
          <a:xfrm>
            <a:off x="2295829" y="1470528"/>
            <a:ext cx="1425985" cy="102197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solidFill>
                  <a:schemeClr val="accent1"/>
                </a:solidFill>
              </a:ln>
              <a:solidFill>
                <a:schemeClr val="accent1"/>
              </a:solidFill>
            </a:endParaRPr>
          </a:p>
        </p:txBody>
      </p:sp>
    </p:spTree>
    <p:extLst>
      <p:ext uri="{BB962C8B-B14F-4D97-AF65-F5344CB8AC3E}">
        <p14:creationId xmlns:p14="http://schemas.microsoft.com/office/powerpoint/2010/main" val="42797486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C8CED-C9AE-DEDB-FD38-E1947C899C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539044-82CB-2261-9EE8-2777B814582C}"/>
              </a:ext>
            </a:extLst>
          </p:cNvPr>
          <p:cNvSpPr>
            <a:spLocks noGrp="1"/>
          </p:cNvSpPr>
          <p:nvPr>
            <p:ph type="title"/>
          </p:nvPr>
        </p:nvSpPr>
        <p:spPr>
          <a:xfrm>
            <a:off x="641389" y="0"/>
            <a:ext cx="10240903" cy="1233488"/>
          </a:xfrm>
        </p:spPr>
        <p:txBody>
          <a:bodyPr/>
          <a:lstStyle/>
          <a:p>
            <a:r>
              <a:rPr lang="en-US"/>
              <a:t>Seagrass meadows</a:t>
            </a:r>
          </a:p>
        </p:txBody>
      </p:sp>
      <p:sp>
        <p:nvSpPr>
          <p:cNvPr id="3" name="Content Placeholder 2">
            <a:extLst>
              <a:ext uri="{FF2B5EF4-FFF2-40B4-BE49-F238E27FC236}">
                <a16:creationId xmlns:a16="http://schemas.microsoft.com/office/drawing/2014/main" id="{2939EAA6-FC1B-7697-4142-EFD61043ABDE}"/>
              </a:ext>
            </a:extLst>
          </p:cNvPr>
          <p:cNvSpPr>
            <a:spLocks noGrp="1"/>
          </p:cNvSpPr>
          <p:nvPr>
            <p:ph idx="1"/>
          </p:nvPr>
        </p:nvSpPr>
        <p:spPr>
          <a:xfrm>
            <a:off x="725838" y="1713236"/>
            <a:ext cx="6460342" cy="4377254"/>
          </a:xfrm>
        </p:spPr>
        <p:txBody>
          <a:bodyPr vert="horz" lIns="0" tIns="0" rIns="0" bIns="0" rtlCol="0" anchor="t">
            <a:normAutofit/>
          </a:bodyPr>
          <a:lstStyle/>
          <a:p>
            <a:r>
              <a:rPr lang="en-US" sz="2400">
                <a:solidFill>
                  <a:schemeClr val="tx1">
                    <a:lumMod val="95000"/>
                    <a:lumOff val="5000"/>
                  </a:schemeClr>
                </a:solidFill>
                <a:latin typeface="Avenir Next LT Pro"/>
              </a:rPr>
              <a:t>Large areas covered by seagrass are called </a:t>
            </a:r>
            <a:r>
              <a:rPr lang="en-US" sz="2400" b="1">
                <a:solidFill>
                  <a:schemeClr val="tx1">
                    <a:lumMod val="95000"/>
                    <a:lumOff val="5000"/>
                  </a:schemeClr>
                </a:solidFill>
                <a:latin typeface="Avenir Next LT Pro"/>
              </a:rPr>
              <a:t>seagrass meadows</a:t>
            </a:r>
          </a:p>
          <a:p>
            <a:r>
              <a:rPr lang="en-US" sz="2400">
                <a:solidFill>
                  <a:schemeClr val="tx1">
                    <a:lumMod val="95000"/>
                    <a:lumOff val="5000"/>
                  </a:schemeClr>
                </a:solidFill>
                <a:latin typeface="Avenir Next LT Pro"/>
              </a:rPr>
              <a:t>These are important coastal </a:t>
            </a:r>
            <a:r>
              <a:rPr lang="en-US" sz="2400" b="1">
                <a:solidFill>
                  <a:schemeClr val="tx1">
                    <a:lumMod val="95000"/>
                    <a:lumOff val="5000"/>
                  </a:schemeClr>
                </a:solidFill>
                <a:latin typeface="Avenir Next LT Pro"/>
              </a:rPr>
              <a:t>ecosystems </a:t>
            </a:r>
            <a:r>
              <a:rPr lang="en-US" sz="2400">
                <a:solidFill>
                  <a:schemeClr val="tx1">
                    <a:lumMod val="95000"/>
                    <a:lumOff val="5000"/>
                  </a:schemeClr>
                </a:solidFill>
                <a:latin typeface="Avenir Next LT Pro"/>
              </a:rPr>
              <a:t>found on almost every continent!</a:t>
            </a:r>
          </a:p>
          <a:p>
            <a:pPr marL="0" indent="0">
              <a:buNone/>
            </a:pPr>
            <a:endParaRPr lang="en-US" sz="2400">
              <a:solidFill>
                <a:schemeClr val="tx1">
                  <a:lumMod val="95000"/>
                  <a:lumOff val="5000"/>
                </a:schemeClr>
              </a:solidFill>
              <a:latin typeface="Avenir Next LT Pro"/>
            </a:endParaRPr>
          </a:p>
          <a:p>
            <a:pPr lvl="1">
              <a:buFont typeface="Courier New" panose="020B0604020202020204" pitchFamily="34" charset="0"/>
              <a:buChar char="o"/>
            </a:pPr>
            <a:endParaRPr lang="en-US" sz="2400">
              <a:solidFill>
                <a:schemeClr val="tx1">
                  <a:lumMod val="95000"/>
                  <a:lumOff val="5000"/>
                </a:schemeClr>
              </a:solidFill>
              <a:latin typeface="Avenir Next LT Pro"/>
            </a:endParaRPr>
          </a:p>
          <a:p>
            <a:endParaRPr lang="en-US" sz="2400">
              <a:solidFill>
                <a:schemeClr val="tx1">
                  <a:lumMod val="95000"/>
                  <a:lumOff val="5000"/>
                </a:schemeClr>
              </a:solidFill>
              <a:latin typeface="Avenir Next LT Pro"/>
            </a:endParaRPr>
          </a:p>
          <a:p>
            <a:endParaRPr lang="en-US" sz="2400" b="1">
              <a:solidFill>
                <a:schemeClr val="tx1">
                  <a:lumMod val="95000"/>
                  <a:lumOff val="5000"/>
                </a:schemeClr>
              </a:solidFill>
              <a:latin typeface="Avenir Next LT Pro"/>
            </a:endParaRPr>
          </a:p>
        </p:txBody>
      </p:sp>
      <p:sp>
        <p:nvSpPr>
          <p:cNvPr id="4" name="Date Placeholder 3">
            <a:extLst>
              <a:ext uri="{FF2B5EF4-FFF2-40B4-BE49-F238E27FC236}">
                <a16:creationId xmlns:a16="http://schemas.microsoft.com/office/drawing/2014/main" id="{20A3CBDD-2E65-C7A3-87DA-15C48B03283B}"/>
              </a:ext>
            </a:extLst>
          </p:cNvPr>
          <p:cNvSpPr>
            <a:spLocks noGrp="1"/>
          </p:cNvSpPr>
          <p:nvPr>
            <p:ph type="dt" sz="half" idx="10"/>
          </p:nvPr>
        </p:nvSpPr>
        <p:spPr/>
        <p:txBody>
          <a:bodyPr/>
          <a:lstStyle/>
          <a:p>
            <a:fld id="{173237A5-A759-421B-96D4-EF5F30567F75}" type="datetime1">
              <a:rPr lang="en-US"/>
              <a:t>3/29/2026</a:t>
            </a:fld>
            <a:endParaRPr lang="en-US"/>
          </a:p>
        </p:txBody>
      </p:sp>
      <p:sp>
        <p:nvSpPr>
          <p:cNvPr id="5" name="Footer Placeholder 4">
            <a:extLst>
              <a:ext uri="{FF2B5EF4-FFF2-40B4-BE49-F238E27FC236}">
                <a16:creationId xmlns:a16="http://schemas.microsoft.com/office/drawing/2014/main" id="{6179FC93-6BA0-1D34-B4FA-6A57FFE876C0}"/>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45058CDF-BBB6-9C6F-B133-8094BE0237E0}"/>
              </a:ext>
            </a:extLst>
          </p:cNvPr>
          <p:cNvSpPr>
            <a:spLocks noGrp="1"/>
          </p:cNvSpPr>
          <p:nvPr>
            <p:ph type="sldNum" sz="quarter" idx="12"/>
          </p:nvPr>
        </p:nvSpPr>
        <p:spPr/>
        <p:txBody>
          <a:bodyPr/>
          <a:lstStyle/>
          <a:p>
            <a:fld id="{017DE1FC-E54A-4B87-A814-263D1E8654B2}" type="slidenum">
              <a:rPr lang="en-US" dirty="0"/>
              <a:t>7</a:t>
            </a:fld>
            <a:endParaRPr lang="en-US"/>
          </a:p>
        </p:txBody>
      </p:sp>
      <p:sp>
        <p:nvSpPr>
          <p:cNvPr id="10" name="TextBox 9">
            <a:extLst>
              <a:ext uri="{FF2B5EF4-FFF2-40B4-BE49-F238E27FC236}">
                <a16:creationId xmlns:a16="http://schemas.microsoft.com/office/drawing/2014/main" id="{320F2EF7-B280-B7B8-73FC-75798A155396}"/>
              </a:ext>
            </a:extLst>
          </p:cNvPr>
          <p:cNvSpPr txBox="1"/>
          <p:nvPr/>
        </p:nvSpPr>
        <p:spPr>
          <a:xfrm>
            <a:off x="7486882" y="6395907"/>
            <a:ext cx="4692127" cy="461665"/>
          </a:xfrm>
          <a:prstGeom prst="rect">
            <a:avLst/>
          </a:prstGeom>
          <a:solidFill>
            <a:schemeClr val="accent3">
              <a:lumMod val="40000"/>
              <a:lumOff val="60000"/>
            </a:schemeClr>
          </a:solidFill>
        </p:spPr>
        <p:txBody>
          <a:bodyPr wrap="square" rtlCol="0">
            <a:spAutoFit/>
          </a:bodyPr>
          <a:lstStyle/>
          <a:p>
            <a:r>
              <a:rPr lang="en-US" sz="1200"/>
              <a:t>Map of seagrass meadows in the lower Chesapeake Bay by VIMS SAV Monitoring Program</a:t>
            </a:r>
          </a:p>
        </p:txBody>
      </p:sp>
      <p:pic>
        <p:nvPicPr>
          <p:cNvPr id="12" name="Picture 11" descr="A close-up of a river&#10;&#10;AI-generated content may be incorrect.">
            <a:extLst>
              <a:ext uri="{FF2B5EF4-FFF2-40B4-BE49-F238E27FC236}">
                <a16:creationId xmlns:a16="http://schemas.microsoft.com/office/drawing/2014/main" id="{10459BDD-B24C-07CB-AC5A-620FF06331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8724" y="62459"/>
            <a:ext cx="4692127" cy="3126663"/>
          </a:xfrm>
          <a:prstGeom prst="rect">
            <a:avLst/>
          </a:prstGeom>
        </p:spPr>
      </p:pic>
      <p:pic>
        <p:nvPicPr>
          <p:cNvPr id="9" name="Picture 8" descr="A map of the ocean&#10;&#10;AI-generated content may be incorrect.">
            <a:extLst>
              <a:ext uri="{FF2B5EF4-FFF2-40B4-BE49-F238E27FC236}">
                <a16:creationId xmlns:a16="http://schemas.microsoft.com/office/drawing/2014/main" id="{ACB17F3C-4EB8-954F-4E79-BD43268DFF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45837" y="2523451"/>
            <a:ext cx="3766666" cy="3872028"/>
          </a:xfrm>
          <a:prstGeom prst="rect">
            <a:avLst/>
          </a:prstGeom>
        </p:spPr>
      </p:pic>
      <p:pic>
        <p:nvPicPr>
          <p:cNvPr id="14" name="Picture 13" descr="A map of different types of land&#10;&#10;AI-generated content may be incorrect.">
            <a:extLst>
              <a:ext uri="{FF2B5EF4-FFF2-40B4-BE49-F238E27FC236}">
                <a16:creationId xmlns:a16="http://schemas.microsoft.com/office/drawing/2014/main" id="{AC9ADCF7-2E76-11E6-7EC1-896324AD4E44}"/>
              </a:ext>
            </a:extLst>
          </p:cNvPr>
          <p:cNvPicPr>
            <a:picLocks noChangeAspect="1"/>
          </p:cNvPicPr>
          <p:nvPr/>
        </p:nvPicPr>
        <p:blipFill>
          <a:blip r:embed="rId5">
            <a:extLst>
              <a:ext uri="{28A0092B-C50C-407E-A947-70E740481C1C}">
                <a14:useLocalDpi xmlns:a14="http://schemas.microsoft.com/office/drawing/2010/main" val="0"/>
              </a:ext>
            </a:extLst>
          </a:blip>
          <a:srcRect t="65312" r="12972" b="2432"/>
          <a:stretch>
            <a:fillRect/>
          </a:stretch>
        </p:blipFill>
        <p:spPr>
          <a:xfrm>
            <a:off x="641389" y="3885719"/>
            <a:ext cx="6471214" cy="2212114"/>
          </a:xfrm>
          <a:prstGeom prst="rect">
            <a:avLst/>
          </a:prstGeom>
        </p:spPr>
      </p:pic>
    </p:spTree>
    <p:extLst>
      <p:ext uri="{BB962C8B-B14F-4D97-AF65-F5344CB8AC3E}">
        <p14:creationId xmlns:p14="http://schemas.microsoft.com/office/powerpoint/2010/main" val="3098147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3B790-D958-1913-02E0-D6096691B0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CD4C03-B66B-4935-F9C4-810FC8CF328B}"/>
              </a:ext>
            </a:extLst>
          </p:cNvPr>
          <p:cNvSpPr>
            <a:spLocks noGrp="1"/>
          </p:cNvSpPr>
          <p:nvPr>
            <p:ph type="title"/>
          </p:nvPr>
        </p:nvSpPr>
        <p:spPr>
          <a:xfrm>
            <a:off x="1280649" y="0"/>
            <a:ext cx="10240903" cy="1233488"/>
          </a:xfrm>
        </p:spPr>
        <p:txBody>
          <a:bodyPr/>
          <a:lstStyle/>
          <a:p>
            <a:pPr algn="r"/>
            <a:r>
              <a:rPr lang="en-US"/>
              <a:t>Seagrass meadows</a:t>
            </a:r>
          </a:p>
        </p:txBody>
      </p:sp>
      <p:sp>
        <p:nvSpPr>
          <p:cNvPr id="3" name="Content Placeholder 2">
            <a:extLst>
              <a:ext uri="{FF2B5EF4-FFF2-40B4-BE49-F238E27FC236}">
                <a16:creationId xmlns:a16="http://schemas.microsoft.com/office/drawing/2014/main" id="{B8CD3A48-863B-99B1-FDAE-FFD187EF3A8B}"/>
              </a:ext>
            </a:extLst>
          </p:cNvPr>
          <p:cNvSpPr>
            <a:spLocks noGrp="1"/>
          </p:cNvSpPr>
          <p:nvPr>
            <p:ph idx="1"/>
          </p:nvPr>
        </p:nvSpPr>
        <p:spPr>
          <a:xfrm>
            <a:off x="6186248" y="1423160"/>
            <a:ext cx="5814580" cy="4370797"/>
          </a:xfrm>
        </p:spPr>
        <p:txBody>
          <a:bodyPr vert="horz" lIns="0" tIns="0" rIns="0" bIns="0" rtlCol="0" anchor="t">
            <a:normAutofit/>
          </a:bodyPr>
          <a:lstStyle/>
          <a:p>
            <a:r>
              <a:rPr lang="en-US" sz="2200">
                <a:solidFill>
                  <a:schemeClr val="bg1">
                    <a:lumMod val="49000"/>
                  </a:schemeClr>
                </a:solidFill>
                <a:latin typeface="Avenir Next LT Pro"/>
              </a:rPr>
              <a:t>Large areas covered by seagrass are called </a:t>
            </a:r>
            <a:r>
              <a:rPr lang="en-US" sz="2200" b="1">
                <a:solidFill>
                  <a:schemeClr val="bg1">
                    <a:lumMod val="49000"/>
                  </a:schemeClr>
                </a:solidFill>
                <a:latin typeface="Avenir Next LT Pro"/>
              </a:rPr>
              <a:t>seagrass meadows</a:t>
            </a:r>
          </a:p>
          <a:p>
            <a:r>
              <a:rPr lang="en-US" sz="2200">
                <a:solidFill>
                  <a:schemeClr val="bg1">
                    <a:lumMod val="49000"/>
                  </a:schemeClr>
                </a:solidFill>
                <a:latin typeface="Avenir Next LT Pro"/>
              </a:rPr>
              <a:t>These are important coastal </a:t>
            </a:r>
            <a:r>
              <a:rPr lang="en-US" sz="2200" b="1">
                <a:solidFill>
                  <a:schemeClr val="bg1">
                    <a:lumMod val="49000"/>
                  </a:schemeClr>
                </a:solidFill>
                <a:latin typeface="Avenir Next LT Pro"/>
              </a:rPr>
              <a:t>ecosystems </a:t>
            </a:r>
            <a:r>
              <a:rPr lang="en-US" sz="2200">
                <a:solidFill>
                  <a:schemeClr val="bg1">
                    <a:lumMod val="49000"/>
                  </a:schemeClr>
                </a:solidFill>
                <a:latin typeface="Avenir Next LT Pro"/>
              </a:rPr>
              <a:t>found on the coast of almost every continent!</a:t>
            </a:r>
          </a:p>
          <a:p>
            <a:r>
              <a:rPr lang="en-US" sz="2200">
                <a:latin typeface="Avenir Next LT Pro"/>
              </a:rPr>
              <a:t>What are some of the </a:t>
            </a:r>
            <a:r>
              <a:rPr lang="en-US" sz="2200" b="1">
                <a:latin typeface="Avenir Next LT Pro"/>
              </a:rPr>
              <a:t>biotic </a:t>
            </a:r>
            <a:r>
              <a:rPr lang="en-US" sz="2200">
                <a:latin typeface="Avenir Next LT Pro"/>
              </a:rPr>
              <a:t>(living)and </a:t>
            </a:r>
            <a:r>
              <a:rPr lang="en-US" sz="2200" b="1">
                <a:latin typeface="Avenir Next LT Pro"/>
              </a:rPr>
              <a:t>abiotic </a:t>
            </a:r>
            <a:r>
              <a:rPr lang="en-US" sz="2200">
                <a:latin typeface="Avenir Next LT Pro"/>
              </a:rPr>
              <a:t>(nonliving) parts of this ecosystem?</a:t>
            </a:r>
          </a:p>
          <a:p>
            <a:pPr lvl="1">
              <a:buFont typeface="Courier New" panose="020B0604020202020204" pitchFamily="34" charset="0"/>
              <a:buChar char="o"/>
            </a:pPr>
            <a:endParaRPr lang="en-US" sz="2200">
              <a:latin typeface="Avenir Next LT Pro"/>
            </a:endParaRPr>
          </a:p>
          <a:p>
            <a:endParaRPr lang="en-US" sz="2200">
              <a:latin typeface="Avenir Next LT Pro"/>
            </a:endParaRPr>
          </a:p>
          <a:p>
            <a:endParaRPr lang="en-US" sz="2200" b="1">
              <a:latin typeface="Avenir Next LT Pro"/>
            </a:endParaRPr>
          </a:p>
        </p:txBody>
      </p:sp>
      <p:sp>
        <p:nvSpPr>
          <p:cNvPr id="5" name="Footer Placeholder 4">
            <a:extLst>
              <a:ext uri="{FF2B5EF4-FFF2-40B4-BE49-F238E27FC236}">
                <a16:creationId xmlns:a16="http://schemas.microsoft.com/office/drawing/2014/main" id="{29581667-CCF8-33E1-7BE3-A9D00E796164}"/>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1387FD06-DD70-7B51-9E73-0FF737464039}"/>
              </a:ext>
            </a:extLst>
          </p:cNvPr>
          <p:cNvSpPr>
            <a:spLocks noGrp="1"/>
          </p:cNvSpPr>
          <p:nvPr>
            <p:ph type="sldNum" sz="quarter" idx="12"/>
          </p:nvPr>
        </p:nvSpPr>
        <p:spPr/>
        <p:txBody>
          <a:bodyPr/>
          <a:lstStyle/>
          <a:p>
            <a:fld id="{017DE1FC-E54A-4B87-A814-263D1E8654B2}" type="slidenum">
              <a:rPr lang="en-US" dirty="0"/>
              <a:t>8</a:t>
            </a:fld>
            <a:endParaRPr lang="en-US"/>
          </a:p>
        </p:txBody>
      </p:sp>
      <p:pic>
        <p:nvPicPr>
          <p:cNvPr id="9" name="Picture 8" descr="A crab under water with grass&#10;&#10;AI-generated content may be incorrect.">
            <a:extLst>
              <a:ext uri="{FF2B5EF4-FFF2-40B4-BE49-F238E27FC236}">
                <a16:creationId xmlns:a16="http://schemas.microsoft.com/office/drawing/2014/main" id="{73EEF903-F6EF-0737-4390-0CC505DEBC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5881" y="4522710"/>
            <a:ext cx="3213136" cy="2409100"/>
          </a:xfrm>
          <a:prstGeom prst="ellipse">
            <a:avLst/>
          </a:prstGeom>
          <a:ln>
            <a:noFill/>
          </a:ln>
          <a:effectLst>
            <a:softEdge rad="112500"/>
          </a:effectLst>
        </p:spPr>
      </p:pic>
      <p:pic>
        <p:nvPicPr>
          <p:cNvPr id="11" name="Picture 10" descr="A diagram of a life cycle of a sea animal&#10;&#10;AI-generated content may be incorrect.">
            <a:extLst>
              <a:ext uri="{FF2B5EF4-FFF2-40B4-BE49-F238E27FC236}">
                <a16:creationId xmlns:a16="http://schemas.microsoft.com/office/drawing/2014/main" id="{D35B859C-1330-538A-66B8-A61269AE69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371" y="1423160"/>
            <a:ext cx="5707229" cy="4759829"/>
          </a:xfrm>
          <a:prstGeom prst="rect">
            <a:avLst/>
          </a:prstGeom>
        </p:spPr>
      </p:pic>
    </p:spTree>
    <p:extLst>
      <p:ext uri="{BB962C8B-B14F-4D97-AF65-F5344CB8AC3E}">
        <p14:creationId xmlns:p14="http://schemas.microsoft.com/office/powerpoint/2010/main" val="3447771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E0FF7-426B-ED73-6A57-C47940D00B24}"/>
            </a:ext>
          </a:extLst>
        </p:cNvPr>
        <p:cNvGrpSpPr/>
        <p:nvPr/>
      </p:nvGrpSpPr>
      <p:grpSpPr>
        <a:xfrm>
          <a:off x="0" y="0"/>
          <a:ext cx="0" cy="0"/>
          <a:chOff x="0" y="0"/>
          <a:chExt cx="0" cy="0"/>
        </a:xfrm>
      </p:grpSpPr>
      <p:pic>
        <p:nvPicPr>
          <p:cNvPr id="47" name="Picture 46" descr="A shark swimming in the water&#10;&#10;AI-generated content may be incorrect.">
            <a:extLst>
              <a:ext uri="{FF2B5EF4-FFF2-40B4-BE49-F238E27FC236}">
                <a16:creationId xmlns:a16="http://schemas.microsoft.com/office/drawing/2014/main" id="{020F4CA8-7727-D4A7-98D4-280F596DC04C}"/>
              </a:ext>
            </a:extLst>
          </p:cNvPr>
          <p:cNvPicPr>
            <a:picLocks noChangeAspect="1"/>
          </p:cNvPicPr>
          <p:nvPr/>
        </p:nvPicPr>
        <p:blipFill>
          <a:blip r:embed="rId3">
            <a:extLst>
              <a:ext uri="{28A0092B-C50C-407E-A947-70E740481C1C}">
                <a14:useLocalDpi xmlns:a14="http://schemas.microsoft.com/office/drawing/2010/main" val="0"/>
              </a:ext>
            </a:extLst>
          </a:blip>
          <a:srcRect t="22702" b="13125"/>
          <a:stretch>
            <a:fillRect/>
          </a:stretch>
        </p:blipFill>
        <p:spPr>
          <a:xfrm>
            <a:off x="9289925" y="1402384"/>
            <a:ext cx="2146972" cy="922301"/>
          </a:xfrm>
          <a:prstGeom prst="rect">
            <a:avLst/>
          </a:prstGeom>
        </p:spPr>
      </p:pic>
      <p:sp>
        <p:nvSpPr>
          <p:cNvPr id="2" name="Title 1">
            <a:extLst>
              <a:ext uri="{FF2B5EF4-FFF2-40B4-BE49-F238E27FC236}">
                <a16:creationId xmlns:a16="http://schemas.microsoft.com/office/drawing/2014/main" id="{203D9A37-B2F5-B984-D37F-D94C340A66FD}"/>
              </a:ext>
            </a:extLst>
          </p:cNvPr>
          <p:cNvSpPr>
            <a:spLocks noGrp="1"/>
          </p:cNvSpPr>
          <p:nvPr>
            <p:ph type="title"/>
          </p:nvPr>
        </p:nvSpPr>
        <p:spPr>
          <a:xfrm>
            <a:off x="574792" y="109495"/>
            <a:ext cx="10240903" cy="1233488"/>
          </a:xfrm>
        </p:spPr>
        <p:txBody>
          <a:bodyPr/>
          <a:lstStyle/>
          <a:p>
            <a:r>
              <a:rPr lang="en-US"/>
              <a:t>Seagrass meadows</a:t>
            </a:r>
          </a:p>
        </p:txBody>
      </p:sp>
      <p:sp>
        <p:nvSpPr>
          <p:cNvPr id="5" name="Footer Placeholder 4">
            <a:extLst>
              <a:ext uri="{FF2B5EF4-FFF2-40B4-BE49-F238E27FC236}">
                <a16:creationId xmlns:a16="http://schemas.microsoft.com/office/drawing/2014/main" id="{7CA29C38-F2EA-F6DA-4BAD-0DEF488EAA96}"/>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51AC5E52-A9BC-741B-1F5B-7A80FCDF1F44}"/>
              </a:ext>
            </a:extLst>
          </p:cNvPr>
          <p:cNvSpPr>
            <a:spLocks noGrp="1"/>
          </p:cNvSpPr>
          <p:nvPr>
            <p:ph type="sldNum" sz="quarter" idx="12"/>
          </p:nvPr>
        </p:nvSpPr>
        <p:spPr/>
        <p:txBody>
          <a:bodyPr/>
          <a:lstStyle/>
          <a:p>
            <a:fld id="{017DE1FC-E54A-4B87-A814-263D1E8654B2}" type="slidenum">
              <a:rPr lang="en-US" dirty="0"/>
              <a:t>9</a:t>
            </a:fld>
            <a:endParaRPr lang="en-US"/>
          </a:p>
        </p:txBody>
      </p:sp>
      <p:sp>
        <p:nvSpPr>
          <p:cNvPr id="8" name="TextBox 7">
            <a:extLst>
              <a:ext uri="{FF2B5EF4-FFF2-40B4-BE49-F238E27FC236}">
                <a16:creationId xmlns:a16="http://schemas.microsoft.com/office/drawing/2014/main" id="{3305D86A-847C-B143-35A5-49F1D0444DB3}"/>
              </a:ext>
            </a:extLst>
          </p:cNvPr>
          <p:cNvSpPr txBox="1"/>
          <p:nvPr/>
        </p:nvSpPr>
        <p:spPr>
          <a:xfrm>
            <a:off x="925757" y="1569818"/>
            <a:ext cx="3150273" cy="28931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b="1">
                <a:solidFill>
                  <a:schemeClr val="tx2">
                    <a:lumMod val="75000"/>
                    <a:lumOff val="25000"/>
                  </a:schemeClr>
                </a:solidFill>
                <a:latin typeface="Avenir Next LT Pro"/>
              </a:rPr>
              <a:t>Biotic</a:t>
            </a:r>
          </a:p>
          <a:p>
            <a:endParaRPr lang="en-US" sz="1600" b="1">
              <a:latin typeface="Avenir Next LT Pro"/>
            </a:endParaRPr>
          </a:p>
          <a:p>
            <a:pPr marL="285750" indent="-285750">
              <a:buFont typeface="Arial"/>
              <a:buChar char="•"/>
            </a:pPr>
            <a:r>
              <a:rPr lang="en-US" sz="2400">
                <a:latin typeface="Avenir Next LT Pro"/>
              </a:rPr>
              <a:t>Seagrass </a:t>
            </a:r>
          </a:p>
          <a:p>
            <a:pPr marL="285750" indent="-285750">
              <a:buFont typeface="Arial"/>
              <a:buChar char="•"/>
            </a:pPr>
            <a:endParaRPr lang="en-US" sz="1100">
              <a:latin typeface="Avenir Next LT Pro"/>
            </a:endParaRPr>
          </a:p>
          <a:p>
            <a:pPr marL="285750" indent="-285750">
              <a:buFont typeface="Arial"/>
              <a:buChar char="•"/>
            </a:pPr>
            <a:r>
              <a:rPr lang="en-US" sz="2400">
                <a:latin typeface="Avenir Next LT Pro"/>
              </a:rPr>
              <a:t>Fish</a:t>
            </a:r>
          </a:p>
          <a:p>
            <a:pPr marL="285750" indent="-285750">
              <a:buFont typeface="Arial"/>
              <a:buChar char="•"/>
            </a:pPr>
            <a:endParaRPr lang="en-US" sz="1100">
              <a:latin typeface="Avenir Next LT Pro"/>
            </a:endParaRPr>
          </a:p>
          <a:p>
            <a:pPr marL="285750" indent="-285750">
              <a:buFont typeface="Arial"/>
              <a:buChar char="•"/>
            </a:pPr>
            <a:r>
              <a:rPr lang="en-US" sz="2400">
                <a:latin typeface="Avenir Next LT Pro"/>
              </a:rPr>
              <a:t>Organisms in sediment</a:t>
            </a:r>
          </a:p>
          <a:p>
            <a:pPr marL="285750" indent="-285750">
              <a:buFont typeface="Arial"/>
              <a:buChar char="•"/>
            </a:pPr>
            <a:endParaRPr lang="en-US" sz="2000">
              <a:latin typeface="Avenir Next LT Pro"/>
            </a:endParaRPr>
          </a:p>
        </p:txBody>
      </p:sp>
      <p:sp>
        <p:nvSpPr>
          <p:cNvPr id="10" name="TextBox 9">
            <a:extLst>
              <a:ext uri="{FF2B5EF4-FFF2-40B4-BE49-F238E27FC236}">
                <a16:creationId xmlns:a16="http://schemas.microsoft.com/office/drawing/2014/main" id="{1753F304-C20A-4C81-68CD-B9156C6BA397}"/>
              </a:ext>
            </a:extLst>
          </p:cNvPr>
          <p:cNvSpPr txBox="1"/>
          <p:nvPr/>
        </p:nvSpPr>
        <p:spPr>
          <a:xfrm>
            <a:off x="5135569" y="1569818"/>
            <a:ext cx="2385745" cy="36317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b="1">
                <a:solidFill>
                  <a:schemeClr val="accent6">
                    <a:lumMod val="50000"/>
                  </a:schemeClr>
                </a:solidFill>
                <a:latin typeface="Avenir Next LT Pro"/>
              </a:rPr>
              <a:t>Abiotic</a:t>
            </a:r>
          </a:p>
          <a:p>
            <a:endParaRPr lang="en-US" sz="1600" b="1">
              <a:latin typeface="Avenir Next LT Pro"/>
            </a:endParaRPr>
          </a:p>
          <a:p>
            <a:pPr marL="285750" indent="-285750">
              <a:buFont typeface="Arial"/>
              <a:buChar char="•"/>
            </a:pPr>
            <a:r>
              <a:rPr lang="en-US" sz="2400">
                <a:latin typeface="Avenir Next LT Pro"/>
              </a:rPr>
              <a:t>Water</a:t>
            </a:r>
          </a:p>
          <a:p>
            <a:pPr marL="285750" indent="-285750">
              <a:buFont typeface="Arial"/>
              <a:buChar char="•"/>
            </a:pPr>
            <a:endParaRPr lang="en-US" sz="1200">
              <a:latin typeface="Avenir Next LT Pro"/>
            </a:endParaRPr>
          </a:p>
          <a:p>
            <a:pPr marL="285750" indent="-285750">
              <a:buFont typeface="Arial"/>
              <a:buChar char="•"/>
            </a:pPr>
            <a:r>
              <a:rPr lang="en-US" sz="2400">
                <a:latin typeface="Avenir Next LT Pro"/>
              </a:rPr>
              <a:t>Light</a:t>
            </a:r>
          </a:p>
          <a:p>
            <a:pPr marL="285750" indent="-285750">
              <a:buFont typeface="Arial"/>
              <a:buChar char="•"/>
            </a:pPr>
            <a:endParaRPr lang="en-US" sz="1200">
              <a:latin typeface="Avenir Next LT Pro"/>
            </a:endParaRPr>
          </a:p>
          <a:p>
            <a:pPr marL="285750" indent="-285750">
              <a:buFont typeface="Arial"/>
              <a:buChar char="•"/>
            </a:pPr>
            <a:r>
              <a:rPr lang="en-US" sz="2400">
                <a:latin typeface="Avenir Next LT Pro"/>
              </a:rPr>
              <a:t>Temperature</a:t>
            </a:r>
          </a:p>
          <a:p>
            <a:pPr marL="285750" indent="-285750">
              <a:buFont typeface="Arial"/>
              <a:buChar char="•"/>
            </a:pPr>
            <a:endParaRPr lang="en-US" sz="1200">
              <a:latin typeface="Avenir Next LT Pro"/>
            </a:endParaRPr>
          </a:p>
          <a:p>
            <a:pPr marL="285750" indent="-285750">
              <a:buFont typeface="Arial"/>
              <a:buChar char="•"/>
            </a:pPr>
            <a:r>
              <a:rPr lang="en-US" sz="2400">
                <a:latin typeface="Avenir Next LT Pro"/>
              </a:rPr>
              <a:t>Nutrients</a:t>
            </a:r>
          </a:p>
          <a:p>
            <a:pPr marL="285750" indent="-285750">
              <a:buFont typeface="Arial"/>
              <a:buChar char="•"/>
            </a:pPr>
            <a:endParaRPr lang="en-US" sz="1200">
              <a:latin typeface="Avenir Next LT Pro"/>
            </a:endParaRPr>
          </a:p>
          <a:p>
            <a:pPr marL="285750" indent="-285750">
              <a:buFont typeface="Arial"/>
              <a:buChar char="•"/>
            </a:pPr>
            <a:r>
              <a:rPr lang="en-US" sz="2400">
                <a:latin typeface="Avenir Next LT Pro"/>
              </a:rPr>
              <a:t>Sediment</a:t>
            </a:r>
          </a:p>
          <a:p>
            <a:pPr marL="285750" indent="-285750">
              <a:buFont typeface="Arial"/>
              <a:buChar char="•"/>
            </a:pPr>
            <a:endParaRPr lang="en-US" sz="2000">
              <a:latin typeface="Avenir Next LT Pro"/>
            </a:endParaRPr>
          </a:p>
        </p:txBody>
      </p:sp>
      <p:sp>
        <p:nvSpPr>
          <p:cNvPr id="13" name="TextBox 12">
            <a:extLst>
              <a:ext uri="{FF2B5EF4-FFF2-40B4-BE49-F238E27FC236}">
                <a16:creationId xmlns:a16="http://schemas.microsoft.com/office/drawing/2014/main" id="{B1CE089C-F969-6D6A-0E97-5F2C26FDE073}"/>
              </a:ext>
            </a:extLst>
          </p:cNvPr>
          <p:cNvSpPr txBox="1"/>
          <p:nvPr/>
        </p:nvSpPr>
        <p:spPr>
          <a:xfrm>
            <a:off x="279707" y="5535668"/>
            <a:ext cx="1104672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a:solidFill>
                  <a:schemeClr val="accent5">
                    <a:lumMod val="75000"/>
                  </a:schemeClr>
                </a:solidFill>
                <a:latin typeface="+mj-lt"/>
              </a:rPr>
              <a:t>What about pollutants from humans?</a:t>
            </a:r>
          </a:p>
        </p:txBody>
      </p:sp>
      <p:pic>
        <p:nvPicPr>
          <p:cNvPr id="7" name="Graphic 6" descr="Leaf with solid fill">
            <a:extLst>
              <a:ext uri="{FF2B5EF4-FFF2-40B4-BE49-F238E27FC236}">
                <a16:creationId xmlns:a16="http://schemas.microsoft.com/office/drawing/2014/main" id="{7206A1B1-1734-27E3-6EBD-15738B9E65A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73101" y="2298291"/>
            <a:ext cx="465324" cy="465324"/>
          </a:xfrm>
          <a:prstGeom prst="rect">
            <a:avLst/>
          </a:prstGeom>
        </p:spPr>
      </p:pic>
      <p:pic>
        <p:nvPicPr>
          <p:cNvPr id="11" name="Graphic 10" descr="Fish with solid fill">
            <a:extLst>
              <a:ext uri="{FF2B5EF4-FFF2-40B4-BE49-F238E27FC236}">
                <a16:creationId xmlns:a16="http://schemas.microsoft.com/office/drawing/2014/main" id="{1244119A-4A15-CCDD-D4F9-6AF3EE5A1AD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26032" y="2829118"/>
            <a:ext cx="505519" cy="505519"/>
          </a:xfrm>
          <a:prstGeom prst="rect">
            <a:avLst/>
          </a:prstGeom>
        </p:spPr>
      </p:pic>
      <p:pic>
        <p:nvPicPr>
          <p:cNvPr id="14" name="Graphic 13" descr="Germ with solid fill">
            <a:extLst>
              <a:ext uri="{FF2B5EF4-FFF2-40B4-BE49-F238E27FC236}">
                <a16:creationId xmlns:a16="http://schemas.microsoft.com/office/drawing/2014/main" id="{93330883-31BE-AE51-0EFA-C5E314F9C9E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86165" y="3382415"/>
            <a:ext cx="547440" cy="547440"/>
          </a:xfrm>
          <a:prstGeom prst="rect">
            <a:avLst/>
          </a:prstGeom>
        </p:spPr>
      </p:pic>
      <p:pic>
        <p:nvPicPr>
          <p:cNvPr id="16" name="Graphic 15" descr="Sun outline">
            <a:extLst>
              <a:ext uri="{FF2B5EF4-FFF2-40B4-BE49-F238E27FC236}">
                <a16:creationId xmlns:a16="http://schemas.microsoft.com/office/drawing/2014/main" id="{2E146788-95CB-FDD6-3CB5-BAD366A2F65E}"/>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675755" y="2775617"/>
            <a:ext cx="477065" cy="477065"/>
          </a:xfrm>
          <a:prstGeom prst="rect">
            <a:avLst/>
          </a:prstGeom>
        </p:spPr>
      </p:pic>
      <p:pic>
        <p:nvPicPr>
          <p:cNvPr id="24" name="Graphic 23" descr="Water with solid fill">
            <a:extLst>
              <a:ext uri="{FF2B5EF4-FFF2-40B4-BE49-F238E27FC236}">
                <a16:creationId xmlns:a16="http://schemas.microsoft.com/office/drawing/2014/main" id="{668B1110-8CDA-9D36-0B46-27BF55A363C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4709561" y="2202246"/>
            <a:ext cx="412844" cy="412844"/>
          </a:xfrm>
          <a:prstGeom prst="rect">
            <a:avLst/>
          </a:prstGeom>
        </p:spPr>
      </p:pic>
      <p:pic>
        <p:nvPicPr>
          <p:cNvPr id="28" name="Graphic 27" descr="Thermometer with solid fill">
            <a:extLst>
              <a:ext uri="{FF2B5EF4-FFF2-40B4-BE49-F238E27FC236}">
                <a16:creationId xmlns:a16="http://schemas.microsoft.com/office/drawing/2014/main" id="{48CB3C75-79C0-0299-5290-F057E1DF0C8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4675755" y="3387378"/>
            <a:ext cx="477065" cy="477065"/>
          </a:xfrm>
          <a:prstGeom prst="rect">
            <a:avLst/>
          </a:prstGeom>
        </p:spPr>
      </p:pic>
      <p:pic>
        <p:nvPicPr>
          <p:cNvPr id="31" name="Picture 30" descr="A group of stingrays swimming in the water&#10;&#10;AI-generated content may be incorrect.">
            <a:extLst>
              <a:ext uri="{FF2B5EF4-FFF2-40B4-BE49-F238E27FC236}">
                <a16:creationId xmlns:a16="http://schemas.microsoft.com/office/drawing/2014/main" id="{17356798-FEBF-DDE0-133F-9C747CCE271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863781" y="2372211"/>
            <a:ext cx="2992418" cy="3989891"/>
          </a:xfrm>
          <a:prstGeom prst="rect">
            <a:avLst/>
          </a:prstGeom>
        </p:spPr>
      </p:pic>
      <p:sp>
        <p:nvSpPr>
          <p:cNvPr id="32" name="TextBox 31">
            <a:extLst>
              <a:ext uri="{FF2B5EF4-FFF2-40B4-BE49-F238E27FC236}">
                <a16:creationId xmlns:a16="http://schemas.microsoft.com/office/drawing/2014/main" id="{281DAE19-F919-D100-675A-A3FA160183E5}"/>
              </a:ext>
            </a:extLst>
          </p:cNvPr>
          <p:cNvSpPr txBox="1"/>
          <p:nvPr/>
        </p:nvSpPr>
        <p:spPr>
          <a:xfrm>
            <a:off x="9028168" y="6016590"/>
            <a:ext cx="2663643" cy="261610"/>
          </a:xfrm>
          <a:prstGeom prst="rect">
            <a:avLst/>
          </a:prstGeom>
          <a:solidFill>
            <a:srgbClr val="FFFFFF">
              <a:alpha val="92941"/>
            </a:srgbClr>
          </a:solidFill>
          <a:ln>
            <a:solidFill>
              <a:schemeClr val="tx1"/>
            </a:solidFill>
          </a:ln>
        </p:spPr>
        <p:txBody>
          <a:bodyPr wrap="square" rtlCol="0">
            <a:spAutoFit/>
          </a:bodyPr>
          <a:lstStyle/>
          <a:p>
            <a:pPr algn="ctr"/>
            <a:r>
              <a:rPr lang="en-US" sz="1100"/>
              <a:t>Cownose Skates in a seagrass meadow</a:t>
            </a:r>
          </a:p>
        </p:txBody>
      </p:sp>
      <p:sp>
        <p:nvSpPr>
          <p:cNvPr id="33" name="Rectangle 1">
            <a:extLst>
              <a:ext uri="{FF2B5EF4-FFF2-40B4-BE49-F238E27FC236}">
                <a16:creationId xmlns:a16="http://schemas.microsoft.com/office/drawing/2014/main" id="{2BAA7004-2B48-0F4D-AB4C-FD0971B3DD9D}"/>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5" name="Picture 34" descr="A close-up of some chemical formulas&#10;&#10;AI-generated content may be incorrect.">
            <a:extLst>
              <a:ext uri="{FF2B5EF4-FFF2-40B4-BE49-F238E27FC236}">
                <a16:creationId xmlns:a16="http://schemas.microsoft.com/office/drawing/2014/main" id="{889D5827-DBBD-0723-8E25-9EEB032D5C37}"/>
              </a:ext>
            </a:extLst>
          </p:cNvPr>
          <p:cNvPicPr>
            <a:picLocks noChangeAspect="1"/>
          </p:cNvPicPr>
          <p:nvPr/>
        </p:nvPicPr>
        <p:blipFill>
          <a:blip r:embed="rId11">
            <a:extLst>
              <a:ext uri="{BEBA8EAE-BF5A-486C-A8C5-ECC9F3942E4B}">
                <a14:imgProps xmlns:a14="http://schemas.microsoft.com/office/drawing/2010/main">
                  <a14:imgLayer r:embed="rId12">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4628652" y="4006435"/>
            <a:ext cx="545439" cy="560115"/>
          </a:xfrm>
          <a:prstGeom prst="rect">
            <a:avLst/>
          </a:prstGeom>
        </p:spPr>
      </p:pic>
      <p:sp>
        <p:nvSpPr>
          <p:cNvPr id="41" name="Arrow: Right 40">
            <a:extLst>
              <a:ext uri="{FF2B5EF4-FFF2-40B4-BE49-F238E27FC236}">
                <a16:creationId xmlns:a16="http://schemas.microsoft.com/office/drawing/2014/main" id="{75E8D9A7-C99D-3ADA-2418-F66D4C64D594}"/>
              </a:ext>
            </a:extLst>
          </p:cNvPr>
          <p:cNvSpPr/>
          <p:nvPr/>
        </p:nvSpPr>
        <p:spPr>
          <a:xfrm rot="19097445">
            <a:off x="3557687" y="4844020"/>
            <a:ext cx="1198563" cy="46227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3" name="Picture 42">
            <a:extLst>
              <a:ext uri="{FF2B5EF4-FFF2-40B4-BE49-F238E27FC236}">
                <a16:creationId xmlns:a16="http://schemas.microsoft.com/office/drawing/2014/main" id="{26B32E9E-CED7-2517-DF64-61DB6C358D8D}"/>
              </a:ext>
            </a:extLst>
          </p:cNvPr>
          <p:cNvPicPr>
            <a:picLocks noChangeAspect="1"/>
          </p:cNvPicPr>
          <p:nvPr/>
        </p:nvPicPr>
        <p:blipFill>
          <a:blip r:embed="rId13">
            <a:extLst>
              <a:ext uri="{28A0092B-C50C-407E-A947-70E740481C1C}">
                <a14:useLocalDpi xmlns:a14="http://schemas.microsoft.com/office/drawing/2010/main" val="0"/>
              </a:ext>
            </a:extLst>
          </a:blip>
          <a:srcRect l="11369" r="-865"/>
          <a:stretch>
            <a:fillRect/>
          </a:stretch>
        </p:blipFill>
        <p:spPr>
          <a:xfrm>
            <a:off x="8638315" y="266268"/>
            <a:ext cx="1278218" cy="1071184"/>
          </a:xfrm>
          <a:prstGeom prst="rect">
            <a:avLst/>
          </a:prstGeom>
        </p:spPr>
      </p:pic>
      <p:pic>
        <p:nvPicPr>
          <p:cNvPr id="45" name="Picture 44" descr="A close-up of a shell&#10;&#10;AI-generated content may be incorrect.">
            <a:extLst>
              <a:ext uri="{FF2B5EF4-FFF2-40B4-BE49-F238E27FC236}">
                <a16:creationId xmlns:a16="http://schemas.microsoft.com/office/drawing/2014/main" id="{63A938B5-D839-981F-EC8A-98DCBD2476BD}"/>
              </a:ext>
            </a:extLst>
          </p:cNvPr>
          <p:cNvPicPr>
            <a:picLocks noChangeAspect="1"/>
          </p:cNvPicPr>
          <p:nvPr/>
        </p:nvPicPr>
        <p:blipFill>
          <a:blip r:embed="rId14">
            <a:extLst>
              <a:ext uri="{28A0092B-C50C-407E-A947-70E740481C1C}">
                <a14:useLocalDpi xmlns:a14="http://schemas.microsoft.com/office/drawing/2010/main" val="0"/>
              </a:ext>
            </a:extLst>
          </a:blip>
          <a:srcRect l="24566" t="5387" r="5267" b="23571"/>
          <a:stretch>
            <a:fillRect/>
          </a:stretch>
        </p:blipFill>
        <p:spPr>
          <a:xfrm>
            <a:off x="9975329" y="271799"/>
            <a:ext cx="1880870" cy="1071184"/>
          </a:xfrm>
          <a:prstGeom prst="rect">
            <a:avLst/>
          </a:prstGeom>
        </p:spPr>
      </p:pic>
      <p:sp>
        <p:nvSpPr>
          <p:cNvPr id="48" name="TextBox 47">
            <a:extLst>
              <a:ext uri="{FF2B5EF4-FFF2-40B4-BE49-F238E27FC236}">
                <a16:creationId xmlns:a16="http://schemas.microsoft.com/office/drawing/2014/main" id="{7B15F829-5F50-1BFD-0B5B-19AC86951B6D}"/>
              </a:ext>
            </a:extLst>
          </p:cNvPr>
          <p:cNvSpPr txBox="1"/>
          <p:nvPr/>
        </p:nvSpPr>
        <p:spPr>
          <a:xfrm>
            <a:off x="8487697" y="4510"/>
            <a:ext cx="3524769" cy="276999"/>
          </a:xfrm>
          <a:prstGeom prst="rect">
            <a:avLst/>
          </a:prstGeom>
          <a:solidFill>
            <a:schemeClr val="bg1"/>
          </a:solidFill>
          <a:ln>
            <a:solidFill>
              <a:schemeClr val="tx1"/>
            </a:solidFill>
          </a:ln>
        </p:spPr>
        <p:txBody>
          <a:bodyPr wrap="square" rtlCol="0">
            <a:spAutoFit/>
          </a:bodyPr>
          <a:lstStyle/>
          <a:p>
            <a:r>
              <a:rPr lang="en-US" sz="1200"/>
              <a:t>Top: Bay scallop &amp; whelk; middle: sandbar shark</a:t>
            </a:r>
          </a:p>
        </p:txBody>
      </p:sp>
    </p:spTree>
    <p:extLst>
      <p:ext uri="{BB962C8B-B14F-4D97-AF65-F5344CB8AC3E}">
        <p14:creationId xmlns:p14="http://schemas.microsoft.com/office/powerpoint/2010/main" val="3131544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58262-3A41-3AA5-B7BB-AC509712403D}"/>
              </a:ext>
            </a:extLst>
          </p:cNvPr>
          <p:cNvSpPr>
            <a:spLocks noGrp="1"/>
          </p:cNvSpPr>
          <p:nvPr>
            <p:ph type="title"/>
          </p:nvPr>
        </p:nvSpPr>
        <p:spPr>
          <a:xfrm>
            <a:off x="1371600" y="83272"/>
            <a:ext cx="10240903" cy="1233488"/>
          </a:xfrm>
        </p:spPr>
        <p:txBody>
          <a:bodyPr/>
          <a:lstStyle/>
          <a:p>
            <a:r>
              <a:rPr lang="en-US"/>
              <a:t>Pollution in the environment</a:t>
            </a:r>
          </a:p>
        </p:txBody>
      </p:sp>
      <p:sp>
        <p:nvSpPr>
          <p:cNvPr id="5" name="Footer Placeholder 4">
            <a:extLst>
              <a:ext uri="{FF2B5EF4-FFF2-40B4-BE49-F238E27FC236}">
                <a16:creationId xmlns:a16="http://schemas.microsoft.com/office/drawing/2014/main" id="{10318207-EC21-27BA-464D-E412DB6807EB}"/>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F72495FB-398C-C630-CA41-5301BEBD0FD0}"/>
              </a:ext>
            </a:extLst>
          </p:cNvPr>
          <p:cNvSpPr>
            <a:spLocks noGrp="1"/>
          </p:cNvSpPr>
          <p:nvPr>
            <p:ph type="sldNum" sz="quarter" idx="12"/>
          </p:nvPr>
        </p:nvSpPr>
        <p:spPr/>
        <p:txBody>
          <a:bodyPr/>
          <a:lstStyle/>
          <a:p>
            <a:fld id="{017DE1FC-E54A-4B87-A814-263D1E8654B2}" type="slidenum">
              <a:rPr lang="en-US" dirty="0"/>
              <a:t>10</a:t>
            </a:fld>
            <a:endParaRPr lang="en-US"/>
          </a:p>
        </p:txBody>
      </p:sp>
      <p:sp>
        <p:nvSpPr>
          <p:cNvPr id="7" name="TextBox 6">
            <a:extLst>
              <a:ext uri="{FF2B5EF4-FFF2-40B4-BE49-F238E27FC236}">
                <a16:creationId xmlns:a16="http://schemas.microsoft.com/office/drawing/2014/main" id="{48F23014-51F0-5336-DC00-0A7C83F4F481}"/>
              </a:ext>
            </a:extLst>
          </p:cNvPr>
          <p:cNvSpPr txBox="1"/>
          <p:nvPr/>
        </p:nvSpPr>
        <p:spPr>
          <a:xfrm>
            <a:off x="1274879" y="1573925"/>
            <a:ext cx="10388026" cy="830997"/>
          </a:xfrm>
          <a:prstGeom prst="rect">
            <a:avLst/>
          </a:prstGeom>
          <a:noFill/>
        </p:spPr>
        <p:txBody>
          <a:bodyPr wrap="square" rtlCol="0">
            <a:spAutoFit/>
          </a:bodyPr>
          <a:lstStyle/>
          <a:p>
            <a:r>
              <a:rPr lang="en-US" sz="2400" b="1"/>
              <a:t>Can you think of some examples of pollution? Think about </a:t>
            </a:r>
            <a:r>
              <a:rPr lang="en-US" sz="2400" b="1">
                <a:solidFill>
                  <a:schemeClr val="accent5">
                    <a:lumMod val="60000"/>
                    <a:lumOff val="40000"/>
                  </a:schemeClr>
                </a:solidFill>
              </a:rPr>
              <a:t>coastal</a:t>
            </a:r>
            <a:r>
              <a:rPr lang="en-US" sz="2400" b="1"/>
              <a:t> environments…</a:t>
            </a:r>
          </a:p>
        </p:txBody>
      </p:sp>
      <p:sp>
        <p:nvSpPr>
          <p:cNvPr id="8" name="TextBox 7">
            <a:extLst>
              <a:ext uri="{FF2B5EF4-FFF2-40B4-BE49-F238E27FC236}">
                <a16:creationId xmlns:a16="http://schemas.microsoft.com/office/drawing/2014/main" id="{CDC85100-57E2-F271-777C-67F67CBBB4F4}"/>
              </a:ext>
            </a:extLst>
          </p:cNvPr>
          <p:cNvSpPr txBox="1"/>
          <p:nvPr/>
        </p:nvSpPr>
        <p:spPr>
          <a:xfrm>
            <a:off x="1274878" y="2435531"/>
            <a:ext cx="9025467" cy="461665"/>
          </a:xfrm>
          <a:prstGeom prst="rect">
            <a:avLst/>
          </a:prstGeom>
          <a:noFill/>
        </p:spPr>
        <p:txBody>
          <a:bodyPr wrap="square" rtlCol="0">
            <a:spAutoFit/>
          </a:bodyPr>
          <a:lstStyle/>
          <a:p>
            <a:r>
              <a:rPr lang="en-US" sz="2400">
                <a:latin typeface="+mj-lt"/>
              </a:rPr>
              <a:t>We are going to focus on </a:t>
            </a:r>
            <a:r>
              <a:rPr lang="en-US" sz="2400" b="1" i="1">
                <a:solidFill>
                  <a:schemeClr val="accent5"/>
                </a:solidFill>
              </a:rPr>
              <a:t>microplastic pollution</a:t>
            </a:r>
            <a:endParaRPr lang="en-US" sz="2400" b="1">
              <a:solidFill>
                <a:schemeClr val="accent5"/>
              </a:solidFill>
            </a:endParaRPr>
          </a:p>
        </p:txBody>
      </p:sp>
      <p:pic>
        <p:nvPicPr>
          <p:cNvPr id="12" name="Picture 11" descr="Close-up of a beach full of plastic debris&#10;&#10;AI-generated content may be incorrect.">
            <a:extLst>
              <a:ext uri="{FF2B5EF4-FFF2-40B4-BE49-F238E27FC236}">
                <a16:creationId xmlns:a16="http://schemas.microsoft.com/office/drawing/2014/main" id="{03CBE674-1267-F5C0-EB47-CD759CBC62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4786" y="2965808"/>
            <a:ext cx="4381500" cy="3286125"/>
          </a:xfrm>
          <a:prstGeom prst="rect">
            <a:avLst/>
          </a:prstGeom>
        </p:spPr>
      </p:pic>
      <p:pic>
        <p:nvPicPr>
          <p:cNvPr id="14" name="Picture 13" descr="A finger with small pieces of plastic&#10;&#10;AI-generated content may be incorrect.">
            <a:extLst>
              <a:ext uri="{FF2B5EF4-FFF2-40B4-BE49-F238E27FC236}">
                <a16:creationId xmlns:a16="http://schemas.microsoft.com/office/drawing/2014/main" id="{9B624F3F-72CD-0536-C495-C19C300E65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9575" y="2965808"/>
            <a:ext cx="4926105" cy="3286125"/>
          </a:xfrm>
          <a:prstGeom prst="rect">
            <a:avLst/>
          </a:prstGeom>
        </p:spPr>
      </p:pic>
    </p:spTree>
    <p:extLst>
      <p:ext uri="{BB962C8B-B14F-4D97-AF65-F5344CB8AC3E}">
        <p14:creationId xmlns:p14="http://schemas.microsoft.com/office/powerpoint/2010/main" val="485790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25BB519-00A1-09EC-FA2C-CB4518252C50}"/>
            </a:ext>
          </a:extLst>
        </p:cNvPr>
        <p:cNvGrpSpPr/>
        <p:nvPr/>
      </p:nvGrpSpPr>
      <p:grpSpPr>
        <a:xfrm>
          <a:off x="0" y="0"/>
          <a:ext cx="0" cy="0"/>
          <a:chOff x="0" y="0"/>
          <a:chExt cx="0" cy="0"/>
        </a:xfrm>
      </p:grpSpPr>
      <p:pic>
        <p:nvPicPr>
          <p:cNvPr id="66" name="Graphic 65" descr="Recycle outline">
            <a:extLst>
              <a:ext uri="{FF2B5EF4-FFF2-40B4-BE49-F238E27FC236}">
                <a16:creationId xmlns:a16="http://schemas.microsoft.com/office/drawing/2014/main" id="{80D24A36-7A9C-470F-13AD-8AF516BE0D6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874204" y="3363751"/>
            <a:ext cx="714988" cy="714988"/>
          </a:xfrm>
          <a:prstGeom prst="rect">
            <a:avLst/>
          </a:prstGeom>
        </p:spPr>
      </p:pic>
      <p:pic>
        <p:nvPicPr>
          <p:cNvPr id="69" name="Graphic 68" descr="Recycle outline">
            <a:extLst>
              <a:ext uri="{FF2B5EF4-FFF2-40B4-BE49-F238E27FC236}">
                <a16:creationId xmlns:a16="http://schemas.microsoft.com/office/drawing/2014/main" id="{5D89326D-D4B1-109B-5691-5820A3210C4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877199" y="4779967"/>
            <a:ext cx="714988" cy="714988"/>
          </a:xfrm>
          <a:prstGeom prst="rect">
            <a:avLst/>
          </a:prstGeom>
        </p:spPr>
      </p:pic>
      <p:sp>
        <p:nvSpPr>
          <p:cNvPr id="2" name="Title 1">
            <a:extLst>
              <a:ext uri="{FF2B5EF4-FFF2-40B4-BE49-F238E27FC236}">
                <a16:creationId xmlns:a16="http://schemas.microsoft.com/office/drawing/2014/main" id="{A05C986E-AF31-A225-F849-424EF14A3494}"/>
              </a:ext>
            </a:extLst>
          </p:cNvPr>
          <p:cNvSpPr>
            <a:spLocks noGrp="1"/>
          </p:cNvSpPr>
          <p:nvPr>
            <p:ph type="title"/>
          </p:nvPr>
        </p:nvSpPr>
        <p:spPr>
          <a:xfrm>
            <a:off x="1360230" y="232419"/>
            <a:ext cx="8030203" cy="1233488"/>
          </a:xfrm>
        </p:spPr>
        <p:txBody>
          <a:bodyPr/>
          <a:lstStyle/>
          <a:p>
            <a:r>
              <a:rPr lang="en-US"/>
              <a:t>What are microplastics?</a:t>
            </a:r>
          </a:p>
        </p:txBody>
      </p:sp>
      <p:sp>
        <p:nvSpPr>
          <p:cNvPr id="3" name="Content Placeholder 2">
            <a:extLst>
              <a:ext uri="{FF2B5EF4-FFF2-40B4-BE49-F238E27FC236}">
                <a16:creationId xmlns:a16="http://schemas.microsoft.com/office/drawing/2014/main" id="{7D730CCA-B2F2-7CBF-5057-66B6A6C15BCD}"/>
              </a:ext>
            </a:extLst>
          </p:cNvPr>
          <p:cNvSpPr>
            <a:spLocks noGrp="1"/>
          </p:cNvSpPr>
          <p:nvPr>
            <p:ph idx="1"/>
          </p:nvPr>
        </p:nvSpPr>
        <p:spPr>
          <a:xfrm>
            <a:off x="829733" y="1742713"/>
            <a:ext cx="10240903" cy="2998619"/>
          </a:xfrm>
        </p:spPr>
        <p:txBody>
          <a:bodyPr vert="horz" lIns="0" tIns="0" rIns="0" bIns="0" rtlCol="0" anchor="t">
            <a:normAutofit/>
          </a:bodyPr>
          <a:lstStyle/>
          <a:p>
            <a:r>
              <a:rPr lang="en-US" b="1" i="1">
                <a:latin typeface="Avenir Next LT Pro"/>
              </a:rPr>
              <a:t>Microplastics</a:t>
            </a:r>
            <a:r>
              <a:rPr lang="en-US">
                <a:latin typeface="Avenir Next LT Pro"/>
              </a:rPr>
              <a:t> are plastics </a:t>
            </a:r>
            <a:r>
              <a:rPr lang="en-US" b="1">
                <a:latin typeface="Avenir Next LT Pro"/>
              </a:rPr>
              <a:t>smaller than 5 mm</a:t>
            </a:r>
            <a:r>
              <a:rPr lang="en-US">
                <a:latin typeface="Avenir Next LT Pro"/>
              </a:rPr>
              <a:t> in size. Most come from larger plastics breaking into smaller pieces over time – these are called </a:t>
            </a:r>
            <a:r>
              <a:rPr lang="en-US" b="1" i="1">
                <a:latin typeface="Avenir Next LT Pro"/>
              </a:rPr>
              <a:t>secondary</a:t>
            </a:r>
            <a:r>
              <a:rPr lang="en-US" b="1">
                <a:latin typeface="Avenir Next LT Pro"/>
              </a:rPr>
              <a:t> microplastics</a:t>
            </a:r>
            <a:r>
              <a:rPr lang="en-US">
                <a:latin typeface="Avenir Next LT Pro"/>
              </a:rPr>
              <a:t>!</a:t>
            </a:r>
          </a:p>
          <a:p>
            <a:pPr lvl="1">
              <a:buFont typeface="Courier New" panose="020B0604020202020204" pitchFamily="34" charset="0"/>
              <a:buChar char="o"/>
            </a:pPr>
            <a:r>
              <a:rPr lang="en-US">
                <a:latin typeface="Avenir Next LT Pro"/>
              </a:rPr>
              <a:t>There are many different types, categorized by:</a:t>
            </a:r>
          </a:p>
          <a:p>
            <a:pPr lvl="2">
              <a:buFont typeface="Courier New" panose="020B0604020202020204" pitchFamily="34" charset="0"/>
              <a:buChar char="o"/>
            </a:pPr>
            <a:r>
              <a:rPr lang="en-US">
                <a:latin typeface="Avenir Next LT Pro"/>
              </a:rPr>
              <a:t>Shapes, colors, sizes, densities, materials</a:t>
            </a:r>
          </a:p>
          <a:p>
            <a:endParaRPr lang="en-US">
              <a:latin typeface="Avenir Next LT Pro"/>
            </a:endParaRPr>
          </a:p>
        </p:txBody>
      </p:sp>
      <p:sp>
        <p:nvSpPr>
          <p:cNvPr id="5" name="Footer Placeholder 4">
            <a:extLst>
              <a:ext uri="{FF2B5EF4-FFF2-40B4-BE49-F238E27FC236}">
                <a16:creationId xmlns:a16="http://schemas.microsoft.com/office/drawing/2014/main" id="{B06FA511-9E52-5D7D-D9C2-FE0E09164A0E}"/>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281F5E45-EC56-56DA-4149-7DEC980369E0}"/>
              </a:ext>
            </a:extLst>
          </p:cNvPr>
          <p:cNvSpPr>
            <a:spLocks noGrp="1"/>
          </p:cNvSpPr>
          <p:nvPr>
            <p:ph type="sldNum" sz="quarter" idx="12"/>
          </p:nvPr>
        </p:nvSpPr>
        <p:spPr/>
        <p:txBody>
          <a:bodyPr/>
          <a:lstStyle/>
          <a:p>
            <a:fld id="{017DE1FC-E54A-4B87-A814-263D1E8654B2}" type="slidenum">
              <a:rPr lang="en-US" dirty="0"/>
              <a:t>11</a:t>
            </a:fld>
            <a:endParaRPr lang="en-US"/>
          </a:p>
        </p:txBody>
      </p:sp>
      <p:sp>
        <p:nvSpPr>
          <p:cNvPr id="20" name="Oval 19">
            <a:extLst>
              <a:ext uri="{FF2B5EF4-FFF2-40B4-BE49-F238E27FC236}">
                <a16:creationId xmlns:a16="http://schemas.microsoft.com/office/drawing/2014/main" id="{5D06A572-9003-D68E-37E6-11EFAEB704C2}"/>
              </a:ext>
            </a:extLst>
          </p:cNvPr>
          <p:cNvSpPr/>
          <p:nvPr/>
        </p:nvSpPr>
        <p:spPr>
          <a:xfrm>
            <a:off x="457200" y="4341785"/>
            <a:ext cx="1645920" cy="1651000"/>
          </a:xfrm>
          <a:prstGeom prst="ellipse">
            <a:avLst/>
          </a:prstGeom>
          <a:blipFill dpi="0" rotWithShape="1">
            <a:blip r:embed="rId4">
              <a:extLst>
                <a:ext uri="{28A0092B-C50C-407E-A947-70E740481C1C}">
                  <a14:useLocalDpi xmlns:a14="http://schemas.microsoft.com/office/drawing/2010/main" val="0"/>
                </a:ext>
              </a:extLst>
            </a:blip>
            <a:srcRect/>
            <a:stretch>
              <a:fillRect l="-74980" t="-21633" r="-94196" b="-29312"/>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4CE75173-1ADF-C79C-9C74-BC6488DDAF19}"/>
              </a:ext>
            </a:extLst>
          </p:cNvPr>
          <p:cNvSpPr/>
          <p:nvPr/>
        </p:nvSpPr>
        <p:spPr>
          <a:xfrm>
            <a:off x="2502323" y="4341785"/>
            <a:ext cx="1645920" cy="1651000"/>
          </a:xfrm>
          <a:prstGeom prst="ellipse">
            <a:avLst/>
          </a:prstGeom>
          <a:blipFill dpi="0" rotWithShape="1">
            <a:blip r:embed="rId5"/>
            <a:srcRect/>
            <a:stretch>
              <a:fillRect l="-120182" t="-36785" r="-153061" b="-72519"/>
            </a:stretch>
          </a:blip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CF5C6C43-00D4-AF0A-20E8-44B577D480EA}"/>
              </a:ext>
            </a:extLst>
          </p:cNvPr>
          <p:cNvSpPr/>
          <p:nvPr/>
        </p:nvSpPr>
        <p:spPr>
          <a:xfrm>
            <a:off x="4520776" y="4341785"/>
            <a:ext cx="1645920" cy="1651000"/>
          </a:xfrm>
          <a:prstGeom prst="ellipse">
            <a:avLst/>
          </a:prstGeom>
          <a:blipFill dpi="0" rotWithShape="1">
            <a:blip r:embed="rId6"/>
            <a:srcRect/>
            <a:stretch>
              <a:fillRect l="-114394" t="-49961" r="-142118" b="-49961"/>
            </a:stretch>
          </a:blip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7518A2DF-7273-600F-BFFC-8D2F71D71201}"/>
              </a:ext>
            </a:extLst>
          </p:cNvPr>
          <p:cNvSpPr txBox="1"/>
          <p:nvPr/>
        </p:nvSpPr>
        <p:spPr>
          <a:xfrm>
            <a:off x="457200" y="5992785"/>
            <a:ext cx="1645920" cy="369332"/>
          </a:xfrm>
          <a:prstGeom prst="rect">
            <a:avLst/>
          </a:prstGeom>
          <a:noFill/>
        </p:spPr>
        <p:txBody>
          <a:bodyPr wrap="square" rtlCol="0">
            <a:spAutoFit/>
          </a:bodyPr>
          <a:lstStyle/>
          <a:p>
            <a:pPr algn="ctr"/>
            <a:r>
              <a:rPr lang="en-US" b="1"/>
              <a:t>&gt; 1 mm</a:t>
            </a:r>
          </a:p>
        </p:txBody>
      </p:sp>
      <p:sp>
        <p:nvSpPr>
          <p:cNvPr id="27" name="TextBox 26">
            <a:extLst>
              <a:ext uri="{FF2B5EF4-FFF2-40B4-BE49-F238E27FC236}">
                <a16:creationId xmlns:a16="http://schemas.microsoft.com/office/drawing/2014/main" id="{9BBDF583-D358-BA2A-DAC2-0A25CA30DFC2}"/>
              </a:ext>
            </a:extLst>
          </p:cNvPr>
          <p:cNvSpPr txBox="1"/>
          <p:nvPr/>
        </p:nvSpPr>
        <p:spPr>
          <a:xfrm>
            <a:off x="2603288" y="5992785"/>
            <a:ext cx="1645920" cy="369332"/>
          </a:xfrm>
          <a:prstGeom prst="rect">
            <a:avLst/>
          </a:prstGeom>
          <a:noFill/>
        </p:spPr>
        <p:txBody>
          <a:bodyPr wrap="square" rtlCol="0">
            <a:spAutoFit/>
          </a:bodyPr>
          <a:lstStyle/>
          <a:p>
            <a:pPr algn="ctr"/>
            <a:r>
              <a:rPr lang="en-US" b="1"/>
              <a:t>0.05 – 0.3 mm</a:t>
            </a:r>
          </a:p>
        </p:txBody>
      </p:sp>
      <p:sp>
        <p:nvSpPr>
          <p:cNvPr id="28" name="TextBox 27">
            <a:extLst>
              <a:ext uri="{FF2B5EF4-FFF2-40B4-BE49-F238E27FC236}">
                <a16:creationId xmlns:a16="http://schemas.microsoft.com/office/drawing/2014/main" id="{A116E1AC-2F4B-5B7E-2F90-FA70336FE143}"/>
              </a:ext>
            </a:extLst>
          </p:cNvPr>
          <p:cNvSpPr txBox="1"/>
          <p:nvPr/>
        </p:nvSpPr>
        <p:spPr>
          <a:xfrm>
            <a:off x="4584510" y="5992785"/>
            <a:ext cx="1645920" cy="369332"/>
          </a:xfrm>
          <a:prstGeom prst="rect">
            <a:avLst/>
          </a:prstGeom>
          <a:noFill/>
        </p:spPr>
        <p:txBody>
          <a:bodyPr wrap="square" rtlCol="0">
            <a:spAutoFit/>
          </a:bodyPr>
          <a:lstStyle/>
          <a:p>
            <a:pPr algn="ctr"/>
            <a:r>
              <a:rPr lang="en-US" b="1"/>
              <a:t>&lt; 0.05 mm</a:t>
            </a:r>
          </a:p>
        </p:txBody>
      </p:sp>
      <p:pic>
        <p:nvPicPr>
          <p:cNvPr id="30" name="Picture 29" descr="A close up of a coin&#10;&#10;AI-generated content may be incorrect.">
            <a:extLst>
              <a:ext uri="{FF2B5EF4-FFF2-40B4-BE49-F238E27FC236}">
                <a16:creationId xmlns:a16="http://schemas.microsoft.com/office/drawing/2014/main" id="{DA70B4C7-A4C6-8688-3CCB-9AD60BA1DAC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97102" y="3507852"/>
            <a:ext cx="598436" cy="600009"/>
          </a:xfrm>
          <a:prstGeom prst="rect">
            <a:avLst/>
          </a:prstGeom>
        </p:spPr>
      </p:pic>
      <p:sp>
        <p:nvSpPr>
          <p:cNvPr id="31" name="TextBox 30">
            <a:extLst>
              <a:ext uri="{FF2B5EF4-FFF2-40B4-BE49-F238E27FC236}">
                <a16:creationId xmlns:a16="http://schemas.microsoft.com/office/drawing/2014/main" id="{00C7A163-343E-D6B2-9593-8C1DA8D6783F}"/>
              </a:ext>
            </a:extLst>
          </p:cNvPr>
          <p:cNvSpPr txBox="1"/>
          <p:nvPr/>
        </p:nvSpPr>
        <p:spPr>
          <a:xfrm>
            <a:off x="455071" y="3600705"/>
            <a:ext cx="1038225" cy="523220"/>
          </a:xfrm>
          <a:prstGeom prst="rect">
            <a:avLst/>
          </a:prstGeom>
          <a:noFill/>
        </p:spPr>
        <p:txBody>
          <a:bodyPr wrap="square" rtlCol="0">
            <a:spAutoFit/>
          </a:bodyPr>
          <a:lstStyle/>
          <a:p>
            <a:r>
              <a:rPr lang="en-US" sz="1400" b="1"/>
              <a:t>A penny is 1.52 mm</a:t>
            </a:r>
          </a:p>
        </p:txBody>
      </p:sp>
      <p:sp>
        <p:nvSpPr>
          <p:cNvPr id="32" name="TextBox 31">
            <a:extLst>
              <a:ext uri="{FF2B5EF4-FFF2-40B4-BE49-F238E27FC236}">
                <a16:creationId xmlns:a16="http://schemas.microsoft.com/office/drawing/2014/main" id="{0A4CC27F-1F3C-279F-BBC7-A7BD8F8E290C}"/>
              </a:ext>
            </a:extLst>
          </p:cNvPr>
          <p:cNvSpPr txBox="1"/>
          <p:nvPr/>
        </p:nvSpPr>
        <p:spPr>
          <a:xfrm>
            <a:off x="2678535" y="3505200"/>
            <a:ext cx="1038225" cy="738664"/>
          </a:xfrm>
          <a:prstGeom prst="rect">
            <a:avLst/>
          </a:prstGeom>
          <a:noFill/>
        </p:spPr>
        <p:txBody>
          <a:bodyPr wrap="square" rtlCol="0">
            <a:spAutoFit/>
          </a:bodyPr>
          <a:lstStyle/>
          <a:p>
            <a:r>
              <a:rPr lang="en-US" sz="1400" b="1"/>
              <a:t>A strand of hair is 0.08 mm</a:t>
            </a:r>
          </a:p>
        </p:txBody>
      </p:sp>
      <p:cxnSp>
        <p:nvCxnSpPr>
          <p:cNvPr id="36" name="Connector: Curved 35">
            <a:extLst>
              <a:ext uri="{FF2B5EF4-FFF2-40B4-BE49-F238E27FC236}">
                <a16:creationId xmlns:a16="http://schemas.microsoft.com/office/drawing/2014/main" id="{77325CFA-5BDA-A88F-2AA1-829652907CD3}"/>
              </a:ext>
            </a:extLst>
          </p:cNvPr>
          <p:cNvCxnSpPr/>
          <p:nvPr/>
        </p:nvCxnSpPr>
        <p:spPr>
          <a:xfrm rot="5400000">
            <a:off x="3493106" y="3766847"/>
            <a:ext cx="410632" cy="185632"/>
          </a:xfrm>
          <a:prstGeom prst="curvedConnector3">
            <a:avLst/>
          </a:prstGeom>
        </p:spPr>
        <p:style>
          <a:lnRef idx="2">
            <a:schemeClr val="dk1"/>
          </a:lnRef>
          <a:fillRef idx="0">
            <a:schemeClr val="dk1"/>
          </a:fillRef>
          <a:effectRef idx="1">
            <a:schemeClr val="dk1"/>
          </a:effectRef>
          <a:fontRef idx="minor">
            <a:schemeClr val="tx1"/>
          </a:fontRef>
        </p:style>
      </p:cxnSp>
      <p:sp>
        <p:nvSpPr>
          <p:cNvPr id="37" name="TextBox 36">
            <a:extLst>
              <a:ext uri="{FF2B5EF4-FFF2-40B4-BE49-F238E27FC236}">
                <a16:creationId xmlns:a16="http://schemas.microsoft.com/office/drawing/2014/main" id="{63EE562C-B4BB-03C7-E2BB-53B9CF474748}"/>
              </a:ext>
            </a:extLst>
          </p:cNvPr>
          <p:cNvSpPr txBox="1"/>
          <p:nvPr/>
        </p:nvSpPr>
        <p:spPr>
          <a:xfrm>
            <a:off x="4693824" y="3490330"/>
            <a:ext cx="1536606" cy="738664"/>
          </a:xfrm>
          <a:prstGeom prst="rect">
            <a:avLst/>
          </a:prstGeom>
          <a:noFill/>
        </p:spPr>
        <p:txBody>
          <a:bodyPr wrap="square" rtlCol="0">
            <a:spAutoFit/>
          </a:bodyPr>
          <a:lstStyle/>
          <a:p>
            <a:r>
              <a:rPr lang="en-US" sz="1400" b="1"/>
              <a:t>A grain of baking powder is 0.07 mm</a:t>
            </a:r>
          </a:p>
        </p:txBody>
      </p:sp>
      <p:sp>
        <p:nvSpPr>
          <p:cNvPr id="40" name="Oval 39">
            <a:extLst>
              <a:ext uri="{FF2B5EF4-FFF2-40B4-BE49-F238E27FC236}">
                <a16:creationId xmlns:a16="http://schemas.microsoft.com/office/drawing/2014/main" id="{003F12A0-5905-EE2D-7C2C-07A99E49140D}"/>
              </a:ext>
            </a:extLst>
          </p:cNvPr>
          <p:cNvSpPr/>
          <p:nvPr/>
        </p:nvSpPr>
        <p:spPr>
          <a:xfrm rot="5400000">
            <a:off x="10408668" y="191256"/>
            <a:ext cx="1645920" cy="1651000"/>
          </a:xfrm>
          <a:prstGeom prst="ellipse">
            <a:avLst/>
          </a:prstGeom>
          <a:blipFill dpi="0" rotWithShape="1">
            <a:blip r:embed="rId8"/>
            <a:srcRect/>
            <a:stretch>
              <a:fillRect l="-107970" t="-36867" r="-90584" b="-30553"/>
            </a:stretch>
          </a:blip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Picture 41" descr="A clear container with a yellow and white substance&#10;&#10;AI-generated content may be incorrect.">
            <a:extLst>
              <a:ext uri="{FF2B5EF4-FFF2-40B4-BE49-F238E27FC236}">
                <a16:creationId xmlns:a16="http://schemas.microsoft.com/office/drawing/2014/main" id="{BF2A7C88-8CEB-E6B7-5137-1268AB0A97F2}"/>
              </a:ext>
            </a:extLst>
          </p:cNvPr>
          <p:cNvPicPr>
            <a:picLocks noChangeAspect="1"/>
          </p:cNvPicPr>
          <p:nvPr/>
        </p:nvPicPr>
        <p:blipFill>
          <a:blip r:embed="rId9">
            <a:extLst>
              <a:ext uri="{28A0092B-C50C-407E-A947-70E740481C1C}">
                <a14:useLocalDpi xmlns:a14="http://schemas.microsoft.com/office/drawing/2010/main" val="0"/>
              </a:ext>
            </a:extLst>
          </a:blip>
          <a:srcRect t="11483" r="23116" b="18106"/>
          <a:stretch>
            <a:fillRect/>
          </a:stretch>
        </p:blipFill>
        <p:spPr>
          <a:xfrm rot="5400000">
            <a:off x="6286497" y="4311936"/>
            <a:ext cx="2712507" cy="1397329"/>
          </a:xfrm>
          <a:prstGeom prst="rect">
            <a:avLst/>
          </a:prstGeom>
        </p:spPr>
      </p:pic>
      <p:sp>
        <p:nvSpPr>
          <p:cNvPr id="43" name="TextBox 42">
            <a:extLst>
              <a:ext uri="{FF2B5EF4-FFF2-40B4-BE49-F238E27FC236}">
                <a16:creationId xmlns:a16="http://schemas.microsoft.com/office/drawing/2014/main" id="{731D5A1D-8C30-970E-A0E0-E0A9DB398386}"/>
              </a:ext>
            </a:extLst>
          </p:cNvPr>
          <p:cNvSpPr txBox="1"/>
          <p:nvPr/>
        </p:nvSpPr>
        <p:spPr>
          <a:xfrm>
            <a:off x="8574984" y="4797758"/>
            <a:ext cx="1630899" cy="646331"/>
          </a:xfrm>
          <a:prstGeom prst="rect">
            <a:avLst/>
          </a:prstGeom>
          <a:noFill/>
          <a:ln w="12700">
            <a:solidFill>
              <a:schemeClr val="accent3"/>
            </a:solidFill>
          </a:ln>
        </p:spPr>
        <p:txBody>
          <a:bodyPr wrap="square" rtlCol="0">
            <a:spAutoFit/>
          </a:bodyPr>
          <a:lstStyle/>
          <a:p>
            <a:r>
              <a:rPr lang="en-US" sz="1200" b="1"/>
              <a:t>Some microplastics float in sea water (low density)</a:t>
            </a:r>
          </a:p>
        </p:txBody>
      </p:sp>
      <p:sp>
        <p:nvSpPr>
          <p:cNvPr id="44" name="TextBox 43">
            <a:extLst>
              <a:ext uri="{FF2B5EF4-FFF2-40B4-BE49-F238E27FC236}">
                <a16:creationId xmlns:a16="http://schemas.microsoft.com/office/drawing/2014/main" id="{9B49CB30-C11C-6951-2C97-83F265C06F79}"/>
              </a:ext>
            </a:extLst>
          </p:cNvPr>
          <p:cNvSpPr txBox="1"/>
          <p:nvPr/>
        </p:nvSpPr>
        <p:spPr>
          <a:xfrm>
            <a:off x="8574985" y="5455416"/>
            <a:ext cx="1630898" cy="646331"/>
          </a:xfrm>
          <a:prstGeom prst="rect">
            <a:avLst/>
          </a:prstGeom>
          <a:noFill/>
          <a:ln w="12700">
            <a:solidFill>
              <a:schemeClr val="accent6"/>
            </a:solidFill>
          </a:ln>
        </p:spPr>
        <p:txBody>
          <a:bodyPr wrap="square" rtlCol="0">
            <a:spAutoFit/>
          </a:bodyPr>
          <a:lstStyle/>
          <a:p>
            <a:r>
              <a:rPr lang="en-US" sz="1200" b="1"/>
              <a:t>Some microplastics sink in sea water (high density) </a:t>
            </a:r>
          </a:p>
        </p:txBody>
      </p:sp>
      <p:cxnSp>
        <p:nvCxnSpPr>
          <p:cNvPr id="46" name="Straight Arrow Connector 45">
            <a:extLst>
              <a:ext uri="{FF2B5EF4-FFF2-40B4-BE49-F238E27FC236}">
                <a16:creationId xmlns:a16="http://schemas.microsoft.com/office/drawing/2014/main" id="{17D9D2B6-9782-145C-BB0A-BF9DBF3442F7}"/>
              </a:ext>
            </a:extLst>
          </p:cNvPr>
          <p:cNvCxnSpPr>
            <a:cxnSpLocks/>
            <a:stCxn id="44" idx="1"/>
          </p:cNvCxnSpPr>
          <p:nvPr/>
        </p:nvCxnSpPr>
        <p:spPr>
          <a:xfrm flipH="1">
            <a:off x="8133735" y="5778582"/>
            <a:ext cx="441250" cy="369619"/>
          </a:xfrm>
          <a:prstGeom prst="straightConnector1">
            <a:avLst/>
          </a:prstGeom>
          <a:ln w="19050"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48" name="Straight Arrow Connector 47">
            <a:extLst>
              <a:ext uri="{FF2B5EF4-FFF2-40B4-BE49-F238E27FC236}">
                <a16:creationId xmlns:a16="http://schemas.microsoft.com/office/drawing/2014/main" id="{25C3F89A-AF33-8A64-DC99-D0DEC84F3FAF}"/>
              </a:ext>
            </a:extLst>
          </p:cNvPr>
          <p:cNvCxnSpPr>
            <a:cxnSpLocks/>
          </p:cNvCxnSpPr>
          <p:nvPr/>
        </p:nvCxnSpPr>
        <p:spPr>
          <a:xfrm flipH="1" flipV="1">
            <a:off x="8054125" y="4808170"/>
            <a:ext cx="520859" cy="320000"/>
          </a:xfrm>
          <a:prstGeom prst="straightConnector1">
            <a:avLst/>
          </a:prstGeom>
          <a:ln w="19050" cap="flat" cmpd="sng" algn="ctr">
            <a:solidFill>
              <a:schemeClr val="accent1">
                <a:lumMod val="40000"/>
                <a:lumOff val="60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54" name="TextBox 53">
            <a:extLst>
              <a:ext uri="{FF2B5EF4-FFF2-40B4-BE49-F238E27FC236}">
                <a16:creationId xmlns:a16="http://schemas.microsoft.com/office/drawing/2014/main" id="{DD496A84-1208-656C-AA2E-F772AC4E1691}"/>
              </a:ext>
            </a:extLst>
          </p:cNvPr>
          <p:cNvSpPr txBox="1"/>
          <p:nvPr/>
        </p:nvSpPr>
        <p:spPr>
          <a:xfrm>
            <a:off x="8037164" y="86295"/>
            <a:ext cx="2448232" cy="1323439"/>
          </a:xfrm>
          <a:prstGeom prst="rect">
            <a:avLst/>
          </a:prstGeom>
          <a:noFill/>
        </p:spPr>
        <p:txBody>
          <a:bodyPr wrap="square" rtlCol="0">
            <a:spAutoFit/>
          </a:bodyPr>
          <a:lstStyle/>
          <a:p>
            <a:r>
              <a:rPr lang="en-US" sz="2000" b="1" i="1"/>
              <a:t>Primary </a:t>
            </a:r>
            <a:r>
              <a:rPr lang="en-US" sz="2000" b="1"/>
              <a:t>microplastics </a:t>
            </a:r>
            <a:r>
              <a:rPr lang="en-US" sz="2000"/>
              <a:t>are originally made to be 5 mm or smaller</a:t>
            </a:r>
          </a:p>
        </p:txBody>
      </p:sp>
      <p:sp>
        <p:nvSpPr>
          <p:cNvPr id="59" name="TextBox 58">
            <a:extLst>
              <a:ext uri="{FF2B5EF4-FFF2-40B4-BE49-F238E27FC236}">
                <a16:creationId xmlns:a16="http://schemas.microsoft.com/office/drawing/2014/main" id="{C0011B85-1CF7-9368-70C5-D90FD84DB3D8}"/>
              </a:ext>
            </a:extLst>
          </p:cNvPr>
          <p:cNvSpPr txBox="1"/>
          <p:nvPr/>
        </p:nvSpPr>
        <p:spPr>
          <a:xfrm>
            <a:off x="11389145" y="3553597"/>
            <a:ext cx="857885" cy="338554"/>
          </a:xfrm>
          <a:prstGeom prst="rect">
            <a:avLst/>
          </a:prstGeom>
          <a:noFill/>
        </p:spPr>
        <p:txBody>
          <a:bodyPr wrap="square" rtlCol="0">
            <a:spAutoFit/>
          </a:bodyPr>
          <a:lstStyle/>
          <a:p>
            <a:pPr algn="ctr"/>
            <a:r>
              <a:rPr lang="en-US" sz="1600" b="1">
                <a:solidFill>
                  <a:schemeClr val="accent5"/>
                </a:solidFill>
              </a:rPr>
              <a:t>PVC</a:t>
            </a:r>
          </a:p>
        </p:txBody>
      </p:sp>
      <p:sp>
        <p:nvSpPr>
          <p:cNvPr id="60" name="TextBox 59">
            <a:extLst>
              <a:ext uri="{FF2B5EF4-FFF2-40B4-BE49-F238E27FC236}">
                <a16:creationId xmlns:a16="http://schemas.microsoft.com/office/drawing/2014/main" id="{CE02B6CD-ACDB-C4AB-3CF5-39C21244F066}"/>
              </a:ext>
            </a:extLst>
          </p:cNvPr>
          <p:cNvSpPr txBox="1"/>
          <p:nvPr/>
        </p:nvSpPr>
        <p:spPr>
          <a:xfrm>
            <a:off x="11026504" y="3550711"/>
            <a:ext cx="401671" cy="400110"/>
          </a:xfrm>
          <a:prstGeom prst="rect">
            <a:avLst/>
          </a:prstGeom>
          <a:noFill/>
        </p:spPr>
        <p:txBody>
          <a:bodyPr wrap="square" rtlCol="0">
            <a:spAutoFit/>
          </a:bodyPr>
          <a:lstStyle/>
          <a:p>
            <a:pPr algn="ctr"/>
            <a:r>
              <a:rPr lang="en-US" sz="2000" b="1">
                <a:solidFill>
                  <a:schemeClr val="accent5"/>
                </a:solidFill>
              </a:rPr>
              <a:t>3</a:t>
            </a:r>
          </a:p>
        </p:txBody>
      </p:sp>
      <p:sp>
        <p:nvSpPr>
          <p:cNvPr id="62" name="TextBox 61">
            <a:extLst>
              <a:ext uri="{FF2B5EF4-FFF2-40B4-BE49-F238E27FC236}">
                <a16:creationId xmlns:a16="http://schemas.microsoft.com/office/drawing/2014/main" id="{9B935228-9CF2-26ED-B073-E28851E4F070}"/>
              </a:ext>
            </a:extLst>
          </p:cNvPr>
          <p:cNvSpPr txBox="1"/>
          <p:nvPr/>
        </p:nvSpPr>
        <p:spPr>
          <a:xfrm>
            <a:off x="11397393" y="4983572"/>
            <a:ext cx="857885" cy="338554"/>
          </a:xfrm>
          <a:prstGeom prst="rect">
            <a:avLst/>
          </a:prstGeom>
          <a:noFill/>
        </p:spPr>
        <p:txBody>
          <a:bodyPr wrap="square" rtlCol="0">
            <a:spAutoFit/>
          </a:bodyPr>
          <a:lstStyle/>
          <a:p>
            <a:pPr algn="ctr"/>
            <a:r>
              <a:rPr lang="en-US" sz="1600" b="1">
                <a:solidFill>
                  <a:schemeClr val="accent5"/>
                </a:solidFill>
              </a:rPr>
              <a:t>PP</a:t>
            </a:r>
          </a:p>
        </p:txBody>
      </p:sp>
      <p:sp>
        <p:nvSpPr>
          <p:cNvPr id="63" name="TextBox 62">
            <a:extLst>
              <a:ext uri="{FF2B5EF4-FFF2-40B4-BE49-F238E27FC236}">
                <a16:creationId xmlns:a16="http://schemas.microsoft.com/office/drawing/2014/main" id="{CF938B31-B8E1-1DD1-E977-2E1BF9BD6939}"/>
              </a:ext>
            </a:extLst>
          </p:cNvPr>
          <p:cNvSpPr txBox="1"/>
          <p:nvPr/>
        </p:nvSpPr>
        <p:spPr>
          <a:xfrm>
            <a:off x="11033856" y="4968641"/>
            <a:ext cx="401671" cy="400110"/>
          </a:xfrm>
          <a:prstGeom prst="rect">
            <a:avLst/>
          </a:prstGeom>
          <a:noFill/>
        </p:spPr>
        <p:txBody>
          <a:bodyPr wrap="square" rtlCol="0">
            <a:spAutoFit/>
          </a:bodyPr>
          <a:lstStyle/>
          <a:p>
            <a:pPr algn="ctr"/>
            <a:r>
              <a:rPr lang="en-US" sz="2000" b="1">
                <a:solidFill>
                  <a:schemeClr val="accent5"/>
                </a:solidFill>
              </a:rPr>
              <a:t>5</a:t>
            </a:r>
          </a:p>
        </p:txBody>
      </p:sp>
      <p:pic>
        <p:nvPicPr>
          <p:cNvPr id="65" name="Graphic 64" descr="Recycle outline">
            <a:extLst>
              <a:ext uri="{FF2B5EF4-FFF2-40B4-BE49-F238E27FC236}">
                <a16:creationId xmlns:a16="http://schemas.microsoft.com/office/drawing/2014/main" id="{3041C07A-CC2A-8812-F486-118564B9860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874204" y="4064979"/>
            <a:ext cx="714988" cy="714988"/>
          </a:xfrm>
          <a:prstGeom prst="rect">
            <a:avLst/>
          </a:prstGeom>
        </p:spPr>
      </p:pic>
      <p:pic>
        <p:nvPicPr>
          <p:cNvPr id="67" name="Graphic 66" descr="Recycle outline">
            <a:extLst>
              <a:ext uri="{FF2B5EF4-FFF2-40B4-BE49-F238E27FC236}">
                <a16:creationId xmlns:a16="http://schemas.microsoft.com/office/drawing/2014/main" id="{9471AA3A-0E9A-72DE-4689-5E38CD64C65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874204" y="2023338"/>
            <a:ext cx="714988" cy="714988"/>
          </a:xfrm>
          <a:prstGeom prst="rect">
            <a:avLst/>
          </a:prstGeom>
        </p:spPr>
      </p:pic>
      <p:pic>
        <p:nvPicPr>
          <p:cNvPr id="68" name="Graphic 67" descr="Recycle outline">
            <a:extLst>
              <a:ext uri="{FF2B5EF4-FFF2-40B4-BE49-F238E27FC236}">
                <a16:creationId xmlns:a16="http://schemas.microsoft.com/office/drawing/2014/main" id="{95A76E37-66A8-B0C6-C64D-2C760A0ACF5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874204" y="2714012"/>
            <a:ext cx="714988" cy="714988"/>
          </a:xfrm>
          <a:prstGeom prst="rect">
            <a:avLst/>
          </a:prstGeom>
        </p:spPr>
      </p:pic>
      <p:pic>
        <p:nvPicPr>
          <p:cNvPr id="70" name="Graphic 69" descr="Recycle outline">
            <a:extLst>
              <a:ext uri="{FF2B5EF4-FFF2-40B4-BE49-F238E27FC236}">
                <a16:creationId xmlns:a16="http://schemas.microsoft.com/office/drawing/2014/main" id="{5DBFF5EE-6EEF-970F-66F5-68CB64C71D9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877915" y="5462463"/>
            <a:ext cx="714988" cy="714988"/>
          </a:xfrm>
          <a:prstGeom prst="rect">
            <a:avLst/>
          </a:prstGeom>
        </p:spPr>
      </p:pic>
      <p:sp>
        <p:nvSpPr>
          <p:cNvPr id="71" name="TextBox 70">
            <a:extLst>
              <a:ext uri="{FF2B5EF4-FFF2-40B4-BE49-F238E27FC236}">
                <a16:creationId xmlns:a16="http://schemas.microsoft.com/office/drawing/2014/main" id="{F85E2A77-FEDE-987B-7398-A982996B2862}"/>
              </a:ext>
            </a:extLst>
          </p:cNvPr>
          <p:cNvSpPr txBox="1"/>
          <p:nvPr/>
        </p:nvSpPr>
        <p:spPr>
          <a:xfrm>
            <a:off x="11020047" y="2907277"/>
            <a:ext cx="401671" cy="400110"/>
          </a:xfrm>
          <a:prstGeom prst="rect">
            <a:avLst/>
          </a:prstGeom>
          <a:noFill/>
        </p:spPr>
        <p:txBody>
          <a:bodyPr wrap="square" rtlCol="0">
            <a:spAutoFit/>
          </a:bodyPr>
          <a:lstStyle/>
          <a:p>
            <a:pPr algn="ctr"/>
            <a:r>
              <a:rPr lang="en-US" sz="2000" b="1">
                <a:solidFill>
                  <a:schemeClr val="accent5"/>
                </a:solidFill>
              </a:rPr>
              <a:t>2</a:t>
            </a:r>
          </a:p>
        </p:txBody>
      </p:sp>
      <p:sp>
        <p:nvSpPr>
          <p:cNvPr id="72" name="TextBox 71">
            <a:extLst>
              <a:ext uri="{FF2B5EF4-FFF2-40B4-BE49-F238E27FC236}">
                <a16:creationId xmlns:a16="http://schemas.microsoft.com/office/drawing/2014/main" id="{EF0B31B6-BD92-1E84-3EC4-0AAE079873AF}"/>
              </a:ext>
            </a:extLst>
          </p:cNvPr>
          <p:cNvSpPr txBox="1"/>
          <p:nvPr/>
        </p:nvSpPr>
        <p:spPr>
          <a:xfrm>
            <a:off x="11026552" y="2204781"/>
            <a:ext cx="401671" cy="400110"/>
          </a:xfrm>
          <a:prstGeom prst="rect">
            <a:avLst/>
          </a:prstGeom>
          <a:noFill/>
        </p:spPr>
        <p:txBody>
          <a:bodyPr wrap="square" rtlCol="0">
            <a:spAutoFit/>
          </a:bodyPr>
          <a:lstStyle/>
          <a:p>
            <a:pPr algn="ctr"/>
            <a:r>
              <a:rPr lang="en-US" sz="2000" b="1">
                <a:solidFill>
                  <a:schemeClr val="accent5"/>
                </a:solidFill>
              </a:rPr>
              <a:t>1</a:t>
            </a:r>
          </a:p>
        </p:txBody>
      </p:sp>
      <p:sp>
        <p:nvSpPr>
          <p:cNvPr id="73" name="TextBox 72">
            <a:extLst>
              <a:ext uri="{FF2B5EF4-FFF2-40B4-BE49-F238E27FC236}">
                <a16:creationId xmlns:a16="http://schemas.microsoft.com/office/drawing/2014/main" id="{4E47B7C5-98D5-9A22-D6C5-014BA5DF8337}"/>
              </a:ext>
            </a:extLst>
          </p:cNvPr>
          <p:cNvSpPr txBox="1"/>
          <p:nvPr/>
        </p:nvSpPr>
        <p:spPr>
          <a:xfrm>
            <a:off x="11026551" y="4226351"/>
            <a:ext cx="401671" cy="400110"/>
          </a:xfrm>
          <a:prstGeom prst="rect">
            <a:avLst/>
          </a:prstGeom>
          <a:noFill/>
        </p:spPr>
        <p:txBody>
          <a:bodyPr wrap="square" rtlCol="0">
            <a:spAutoFit/>
          </a:bodyPr>
          <a:lstStyle/>
          <a:p>
            <a:pPr algn="ctr"/>
            <a:r>
              <a:rPr lang="en-US" sz="2000" b="1">
                <a:solidFill>
                  <a:schemeClr val="accent5"/>
                </a:solidFill>
              </a:rPr>
              <a:t>4</a:t>
            </a:r>
          </a:p>
        </p:txBody>
      </p:sp>
      <p:sp>
        <p:nvSpPr>
          <p:cNvPr id="74" name="TextBox 73">
            <a:extLst>
              <a:ext uri="{FF2B5EF4-FFF2-40B4-BE49-F238E27FC236}">
                <a16:creationId xmlns:a16="http://schemas.microsoft.com/office/drawing/2014/main" id="{C5E5194B-897F-327C-414A-EE9371C2E8E7}"/>
              </a:ext>
            </a:extLst>
          </p:cNvPr>
          <p:cNvSpPr txBox="1"/>
          <p:nvPr/>
        </p:nvSpPr>
        <p:spPr>
          <a:xfrm>
            <a:off x="11034573" y="5627384"/>
            <a:ext cx="401671" cy="400110"/>
          </a:xfrm>
          <a:prstGeom prst="rect">
            <a:avLst/>
          </a:prstGeom>
          <a:noFill/>
        </p:spPr>
        <p:txBody>
          <a:bodyPr wrap="square" rtlCol="0">
            <a:spAutoFit/>
          </a:bodyPr>
          <a:lstStyle/>
          <a:p>
            <a:pPr algn="ctr"/>
            <a:r>
              <a:rPr lang="en-US" sz="2000" b="1">
                <a:solidFill>
                  <a:schemeClr val="accent5"/>
                </a:solidFill>
              </a:rPr>
              <a:t>6</a:t>
            </a:r>
          </a:p>
        </p:txBody>
      </p:sp>
      <p:sp>
        <p:nvSpPr>
          <p:cNvPr id="75" name="TextBox 74">
            <a:extLst>
              <a:ext uri="{FF2B5EF4-FFF2-40B4-BE49-F238E27FC236}">
                <a16:creationId xmlns:a16="http://schemas.microsoft.com/office/drawing/2014/main" id="{4397F1D1-8FEA-566B-9FB4-DC8826DF08B0}"/>
              </a:ext>
            </a:extLst>
          </p:cNvPr>
          <p:cNvSpPr txBox="1"/>
          <p:nvPr/>
        </p:nvSpPr>
        <p:spPr>
          <a:xfrm>
            <a:off x="11416706" y="5653241"/>
            <a:ext cx="857885" cy="338554"/>
          </a:xfrm>
          <a:prstGeom prst="rect">
            <a:avLst/>
          </a:prstGeom>
          <a:noFill/>
        </p:spPr>
        <p:txBody>
          <a:bodyPr wrap="square" rtlCol="0">
            <a:spAutoFit/>
          </a:bodyPr>
          <a:lstStyle/>
          <a:p>
            <a:pPr algn="ctr"/>
            <a:r>
              <a:rPr lang="en-US" sz="1600" b="1">
                <a:solidFill>
                  <a:schemeClr val="accent5"/>
                </a:solidFill>
              </a:rPr>
              <a:t>PS</a:t>
            </a:r>
          </a:p>
        </p:txBody>
      </p:sp>
      <p:sp>
        <p:nvSpPr>
          <p:cNvPr id="76" name="TextBox 75">
            <a:extLst>
              <a:ext uri="{FF2B5EF4-FFF2-40B4-BE49-F238E27FC236}">
                <a16:creationId xmlns:a16="http://schemas.microsoft.com/office/drawing/2014/main" id="{B5AB4768-FC59-728F-B171-CE07EEFB6E5C}"/>
              </a:ext>
            </a:extLst>
          </p:cNvPr>
          <p:cNvSpPr txBox="1"/>
          <p:nvPr/>
        </p:nvSpPr>
        <p:spPr>
          <a:xfrm>
            <a:off x="11419083" y="4280337"/>
            <a:ext cx="857885" cy="338554"/>
          </a:xfrm>
          <a:prstGeom prst="rect">
            <a:avLst/>
          </a:prstGeom>
          <a:noFill/>
        </p:spPr>
        <p:txBody>
          <a:bodyPr wrap="square" rtlCol="0">
            <a:spAutoFit/>
          </a:bodyPr>
          <a:lstStyle/>
          <a:p>
            <a:pPr algn="ctr"/>
            <a:r>
              <a:rPr lang="en-US" sz="1600" b="1">
                <a:solidFill>
                  <a:schemeClr val="accent5"/>
                </a:solidFill>
              </a:rPr>
              <a:t>LDPE</a:t>
            </a:r>
          </a:p>
        </p:txBody>
      </p:sp>
      <p:sp>
        <p:nvSpPr>
          <p:cNvPr id="77" name="TextBox 76">
            <a:extLst>
              <a:ext uri="{FF2B5EF4-FFF2-40B4-BE49-F238E27FC236}">
                <a16:creationId xmlns:a16="http://schemas.microsoft.com/office/drawing/2014/main" id="{DE766E67-6523-0452-1632-B57096E7C6C6}"/>
              </a:ext>
            </a:extLst>
          </p:cNvPr>
          <p:cNvSpPr txBox="1"/>
          <p:nvPr/>
        </p:nvSpPr>
        <p:spPr>
          <a:xfrm>
            <a:off x="11389144" y="2904400"/>
            <a:ext cx="857885" cy="338554"/>
          </a:xfrm>
          <a:prstGeom prst="rect">
            <a:avLst/>
          </a:prstGeom>
          <a:noFill/>
        </p:spPr>
        <p:txBody>
          <a:bodyPr wrap="square" rtlCol="0">
            <a:spAutoFit/>
          </a:bodyPr>
          <a:lstStyle/>
          <a:p>
            <a:pPr algn="ctr"/>
            <a:r>
              <a:rPr lang="en-US" sz="1600" b="1">
                <a:solidFill>
                  <a:schemeClr val="accent5"/>
                </a:solidFill>
              </a:rPr>
              <a:t>HDPE</a:t>
            </a:r>
          </a:p>
        </p:txBody>
      </p:sp>
      <p:sp>
        <p:nvSpPr>
          <p:cNvPr id="78" name="TextBox 77">
            <a:extLst>
              <a:ext uri="{FF2B5EF4-FFF2-40B4-BE49-F238E27FC236}">
                <a16:creationId xmlns:a16="http://schemas.microsoft.com/office/drawing/2014/main" id="{891C03DA-3EDC-D81F-1C93-3F2B438BA8F7}"/>
              </a:ext>
            </a:extLst>
          </p:cNvPr>
          <p:cNvSpPr txBox="1"/>
          <p:nvPr/>
        </p:nvSpPr>
        <p:spPr>
          <a:xfrm>
            <a:off x="11362267" y="2235121"/>
            <a:ext cx="857885" cy="338554"/>
          </a:xfrm>
          <a:prstGeom prst="rect">
            <a:avLst/>
          </a:prstGeom>
          <a:noFill/>
        </p:spPr>
        <p:txBody>
          <a:bodyPr wrap="square" rtlCol="0">
            <a:spAutoFit/>
          </a:bodyPr>
          <a:lstStyle/>
          <a:p>
            <a:pPr algn="ctr"/>
            <a:r>
              <a:rPr lang="en-US" sz="1600" b="1">
                <a:solidFill>
                  <a:schemeClr val="accent5"/>
                </a:solidFill>
              </a:rPr>
              <a:t>PET</a:t>
            </a:r>
          </a:p>
        </p:txBody>
      </p:sp>
    </p:spTree>
    <p:extLst>
      <p:ext uri="{BB962C8B-B14F-4D97-AF65-F5344CB8AC3E}">
        <p14:creationId xmlns:p14="http://schemas.microsoft.com/office/powerpoint/2010/main" val="2927919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6CFB36-B0AE-2289-E2FA-29076A42B6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B0AF86-6B94-02AD-9AC0-76E3D8738881}"/>
              </a:ext>
            </a:extLst>
          </p:cNvPr>
          <p:cNvSpPr>
            <a:spLocks noGrp="1"/>
          </p:cNvSpPr>
          <p:nvPr>
            <p:ph type="title"/>
          </p:nvPr>
        </p:nvSpPr>
        <p:spPr>
          <a:xfrm>
            <a:off x="1362546" y="246235"/>
            <a:ext cx="10240903" cy="1233488"/>
          </a:xfrm>
        </p:spPr>
        <p:txBody>
          <a:bodyPr/>
          <a:lstStyle/>
          <a:p>
            <a:r>
              <a:rPr lang="en-US"/>
              <a:t>Pollution in the environment</a:t>
            </a:r>
          </a:p>
        </p:txBody>
      </p:sp>
      <p:sp>
        <p:nvSpPr>
          <p:cNvPr id="3" name="Content Placeholder 2">
            <a:extLst>
              <a:ext uri="{FF2B5EF4-FFF2-40B4-BE49-F238E27FC236}">
                <a16:creationId xmlns:a16="http://schemas.microsoft.com/office/drawing/2014/main" id="{99A757E8-BCBA-36A7-7CA5-DCA331098C87}"/>
              </a:ext>
            </a:extLst>
          </p:cNvPr>
          <p:cNvSpPr>
            <a:spLocks noGrp="1"/>
          </p:cNvSpPr>
          <p:nvPr>
            <p:ph idx="1"/>
          </p:nvPr>
        </p:nvSpPr>
        <p:spPr>
          <a:xfrm>
            <a:off x="226145" y="1906096"/>
            <a:ext cx="8030616" cy="3118654"/>
          </a:xfrm>
        </p:spPr>
        <p:txBody>
          <a:bodyPr vert="horz" lIns="0" tIns="0" rIns="0" bIns="0" rtlCol="0" anchor="t">
            <a:normAutofit fontScale="92500"/>
          </a:bodyPr>
          <a:lstStyle/>
          <a:p>
            <a:pPr marL="0" indent="0">
              <a:buNone/>
            </a:pPr>
            <a:r>
              <a:rPr lang="en-US" sz="2600">
                <a:latin typeface="Avenir Next LT Pro"/>
              </a:rPr>
              <a:t>1. What are some ways plastics get into the environment?</a:t>
            </a:r>
          </a:p>
          <a:p>
            <a:pPr lvl="1"/>
            <a:r>
              <a:rPr lang="en-US" sz="2400">
                <a:solidFill>
                  <a:schemeClr val="accent1">
                    <a:lumMod val="75000"/>
                  </a:schemeClr>
                </a:solidFill>
                <a:latin typeface="Avenir Next LT Pro"/>
              </a:rPr>
              <a:t>Mismanaged waste, shipping spills, run-off -&gt; HUMANS!</a:t>
            </a:r>
          </a:p>
          <a:p>
            <a:pPr>
              <a:buAutoNum type="arabicPeriod"/>
            </a:pPr>
            <a:endParaRPr lang="en-US" sz="900">
              <a:latin typeface="Avenir Next LT Pro"/>
            </a:endParaRPr>
          </a:p>
          <a:p>
            <a:pPr marL="0" indent="0">
              <a:buNone/>
            </a:pPr>
            <a:r>
              <a:rPr lang="en-US" sz="2800">
                <a:latin typeface="Avenir Next LT Pro"/>
              </a:rPr>
              <a:t>2. What happens when plastic gets into the environment?</a:t>
            </a:r>
          </a:p>
          <a:p>
            <a:pPr lvl="1"/>
            <a:r>
              <a:rPr lang="en-US" sz="2400" b="1">
                <a:solidFill>
                  <a:schemeClr val="accent1">
                    <a:lumMod val="75000"/>
                  </a:schemeClr>
                </a:solidFill>
                <a:latin typeface="Avenir Next LT Pro"/>
              </a:rPr>
              <a:t>It depends! </a:t>
            </a:r>
            <a:r>
              <a:rPr lang="en-US" sz="2400">
                <a:solidFill>
                  <a:schemeClr val="accent1">
                    <a:lumMod val="75000"/>
                  </a:schemeClr>
                </a:solidFill>
                <a:latin typeface="Avenir Next LT Pro"/>
              </a:rPr>
              <a:t>Plastics are complex and so is the environment!</a:t>
            </a:r>
          </a:p>
        </p:txBody>
      </p:sp>
      <p:sp>
        <p:nvSpPr>
          <p:cNvPr id="5" name="Footer Placeholder 4">
            <a:extLst>
              <a:ext uri="{FF2B5EF4-FFF2-40B4-BE49-F238E27FC236}">
                <a16:creationId xmlns:a16="http://schemas.microsoft.com/office/drawing/2014/main" id="{CFABCDC1-C3C0-AF43-9F87-81E8E3420AAE}"/>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9420F2CB-00F7-2260-ED34-7AAF6BC796B1}"/>
              </a:ext>
            </a:extLst>
          </p:cNvPr>
          <p:cNvSpPr>
            <a:spLocks noGrp="1"/>
          </p:cNvSpPr>
          <p:nvPr>
            <p:ph type="sldNum" sz="quarter" idx="12"/>
          </p:nvPr>
        </p:nvSpPr>
        <p:spPr/>
        <p:txBody>
          <a:bodyPr/>
          <a:lstStyle/>
          <a:p>
            <a:fld id="{017DE1FC-E54A-4B87-A814-263D1E8654B2}" type="slidenum">
              <a:rPr lang="en-US" dirty="0"/>
              <a:t>12</a:t>
            </a:fld>
            <a:endParaRPr lang="en-US"/>
          </a:p>
        </p:txBody>
      </p:sp>
      <p:sp>
        <p:nvSpPr>
          <p:cNvPr id="9" name="TextBox 8">
            <a:extLst>
              <a:ext uri="{FF2B5EF4-FFF2-40B4-BE49-F238E27FC236}">
                <a16:creationId xmlns:a16="http://schemas.microsoft.com/office/drawing/2014/main" id="{33C3FE0A-06CD-8CB1-98D1-EAFB410CB77E}"/>
              </a:ext>
            </a:extLst>
          </p:cNvPr>
          <p:cNvSpPr txBox="1"/>
          <p:nvPr/>
        </p:nvSpPr>
        <p:spPr>
          <a:xfrm>
            <a:off x="226016" y="5140988"/>
            <a:ext cx="7564170" cy="2031325"/>
          </a:xfrm>
          <a:prstGeom prst="rect">
            <a:avLst/>
          </a:prstGeom>
          <a:noFill/>
        </p:spPr>
        <p:txBody>
          <a:bodyPr wrap="square" lIns="91440" tIns="45720" rIns="91440" bIns="45720" numCol="2" rtlCol="0" anchor="t">
            <a:spAutoFit/>
          </a:bodyPr>
          <a:lstStyle/>
          <a:p>
            <a:pPr marL="1200150" lvl="2" indent="-285750">
              <a:buFont typeface="Arial" panose="020B0604020202020204" pitchFamily="34" charset="0"/>
              <a:buChar char="•"/>
            </a:pPr>
            <a:r>
              <a:rPr lang="en-US">
                <a:solidFill>
                  <a:schemeClr val="accent1">
                    <a:lumMod val="75000"/>
                  </a:schemeClr>
                </a:solidFill>
                <a:latin typeface="Avenir Next LT Pro"/>
              </a:rPr>
              <a:t>Animals eat plastic</a:t>
            </a:r>
          </a:p>
          <a:p>
            <a:pPr marL="1200150" lvl="2" indent="-285750">
              <a:buFont typeface="Arial" panose="020B0604020202020204" pitchFamily="34" charset="0"/>
              <a:buChar char="•"/>
            </a:pPr>
            <a:endParaRPr lang="en-US">
              <a:solidFill>
                <a:schemeClr val="accent1">
                  <a:lumMod val="75000"/>
                </a:schemeClr>
              </a:solidFill>
              <a:latin typeface="Avenir Next LT Pro"/>
            </a:endParaRPr>
          </a:p>
          <a:p>
            <a:pPr marL="1200150" lvl="2" indent="-285750">
              <a:buFont typeface="Arial" panose="020B0604020202020204" pitchFamily="34" charset="0"/>
              <a:buChar char="•"/>
            </a:pPr>
            <a:r>
              <a:rPr lang="en-US">
                <a:solidFill>
                  <a:schemeClr val="accent1">
                    <a:lumMod val="75000"/>
                  </a:schemeClr>
                </a:solidFill>
                <a:latin typeface="Avenir Next LT Pro"/>
              </a:rPr>
              <a:t>Bacteria grows on plastic – “plastisphere”</a:t>
            </a:r>
          </a:p>
          <a:p>
            <a:pPr marL="1200150" lvl="2" indent="-285750">
              <a:buFont typeface="Arial" panose="020B0604020202020204" pitchFamily="34" charset="0"/>
              <a:buChar char="•"/>
            </a:pPr>
            <a:endParaRPr lang="en-US">
              <a:solidFill>
                <a:schemeClr val="accent1">
                  <a:lumMod val="75000"/>
                </a:schemeClr>
              </a:solidFill>
              <a:latin typeface="Avenir Next LT Pro"/>
            </a:endParaRPr>
          </a:p>
          <a:p>
            <a:pPr marL="1200150" lvl="2" indent="-285750">
              <a:buFont typeface="Arial" panose="020B0604020202020204" pitchFamily="34" charset="0"/>
              <a:buChar char="•"/>
            </a:pPr>
            <a:endParaRPr lang="en-US">
              <a:solidFill>
                <a:schemeClr val="accent1">
                  <a:lumMod val="75000"/>
                </a:schemeClr>
              </a:solidFill>
              <a:latin typeface="Avenir Next LT Pro"/>
            </a:endParaRPr>
          </a:p>
          <a:p>
            <a:pPr marL="1200150" lvl="2" indent="-285750">
              <a:buFont typeface="Arial" panose="020B0604020202020204" pitchFamily="34" charset="0"/>
              <a:buChar char="•"/>
            </a:pPr>
            <a:endParaRPr lang="en-US">
              <a:solidFill>
                <a:schemeClr val="accent1">
                  <a:lumMod val="75000"/>
                </a:schemeClr>
              </a:solidFill>
              <a:latin typeface="Avenir Next LT Pro"/>
            </a:endParaRPr>
          </a:p>
          <a:p>
            <a:pPr marL="1200150" lvl="2" indent="-285750">
              <a:buFont typeface="Arial" panose="020B0604020202020204" pitchFamily="34" charset="0"/>
              <a:buChar char="•"/>
            </a:pPr>
            <a:r>
              <a:rPr lang="en-US">
                <a:solidFill>
                  <a:schemeClr val="accent1">
                    <a:lumMod val="75000"/>
                  </a:schemeClr>
                </a:solidFill>
                <a:latin typeface="Avenir Next LT Pro"/>
              </a:rPr>
              <a:t>Waves and currents can concentrate plastics on beaches or in ocean gyres</a:t>
            </a:r>
          </a:p>
          <a:p>
            <a:pPr marL="1200150" lvl="2" indent="-285750">
              <a:buFont typeface="Arial" panose="020B0604020202020204" pitchFamily="34" charset="0"/>
              <a:buChar char="•"/>
            </a:pPr>
            <a:endParaRPr lang="en-US" sz="2000">
              <a:solidFill>
                <a:schemeClr val="accent1">
                  <a:lumMod val="75000"/>
                </a:schemeClr>
              </a:solidFill>
              <a:latin typeface="Avenir Next LT Pro"/>
            </a:endParaRPr>
          </a:p>
          <a:p>
            <a:endParaRPr lang="en-US" sz="2000">
              <a:latin typeface="Avenir Next LT Pro"/>
            </a:endParaRPr>
          </a:p>
        </p:txBody>
      </p:sp>
      <p:pic>
        <p:nvPicPr>
          <p:cNvPr id="11" name="Picture 10" descr="A pile of seaweed next to a life preserver&#10;&#10;AI-generated content may be incorrect.">
            <a:extLst>
              <a:ext uri="{FF2B5EF4-FFF2-40B4-BE49-F238E27FC236}">
                <a16:creationId xmlns:a16="http://schemas.microsoft.com/office/drawing/2014/main" id="{84D6DD5A-F356-4ABF-52FA-5993D55B97ED}"/>
              </a:ext>
            </a:extLst>
          </p:cNvPr>
          <p:cNvPicPr>
            <a:picLocks noChangeAspect="1"/>
          </p:cNvPicPr>
          <p:nvPr/>
        </p:nvPicPr>
        <p:blipFill>
          <a:blip r:embed="rId3">
            <a:extLst>
              <a:ext uri="{28A0092B-C50C-407E-A947-70E740481C1C}">
                <a14:useLocalDpi xmlns:a14="http://schemas.microsoft.com/office/drawing/2010/main" val="0"/>
              </a:ext>
            </a:extLst>
          </a:blip>
          <a:srcRect l="9167" r="30834"/>
          <a:stretch>
            <a:fillRect/>
          </a:stretch>
        </p:blipFill>
        <p:spPr>
          <a:xfrm rot="5400000">
            <a:off x="8205788" y="997720"/>
            <a:ext cx="4114799" cy="3857625"/>
          </a:xfrm>
          <a:prstGeom prst="rect">
            <a:avLst/>
          </a:prstGeom>
        </p:spPr>
      </p:pic>
      <p:sp>
        <p:nvSpPr>
          <p:cNvPr id="12" name="TextBox 11">
            <a:extLst>
              <a:ext uri="{FF2B5EF4-FFF2-40B4-BE49-F238E27FC236}">
                <a16:creationId xmlns:a16="http://schemas.microsoft.com/office/drawing/2014/main" id="{7529BF19-BD2E-5B99-0156-42D49D190C54}"/>
              </a:ext>
            </a:extLst>
          </p:cNvPr>
          <p:cNvSpPr txBox="1"/>
          <p:nvPr/>
        </p:nvSpPr>
        <p:spPr>
          <a:xfrm>
            <a:off x="8480078" y="5028545"/>
            <a:ext cx="3621387" cy="523220"/>
          </a:xfrm>
          <a:prstGeom prst="rect">
            <a:avLst/>
          </a:prstGeom>
          <a:noFill/>
        </p:spPr>
        <p:txBody>
          <a:bodyPr wrap="square" rtlCol="0">
            <a:spAutoFit/>
          </a:bodyPr>
          <a:lstStyle/>
          <a:p>
            <a:r>
              <a:rPr lang="en-US" sz="1400"/>
              <a:t>Abandoned crab pot taken over by macroalgae</a:t>
            </a:r>
          </a:p>
        </p:txBody>
      </p:sp>
    </p:spTree>
    <p:extLst>
      <p:ext uri="{BB962C8B-B14F-4D97-AF65-F5344CB8AC3E}">
        <p14:creationId xmlns:p14="http://schemas.microsoft.com/office/powerpoint/2010/main" val="18568317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A6F0D6-F3CE-14C4-565C-F8DD089903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7FEC64C-0809-9245-4203-2932670C148E}"/>
              </a:ext>
            </a:extLst>
          </p:cNvPr>
          <p:cNvSpPr>
            <a:spLocks noGrp="1"/>
          </p:cNvSpPr>
          <p:nvPr>
            <p:ph type="title"/>
          </p:nvPr>
        </p:nvSpPr>
        <p:spPr>
          <a:xfrm>
            <a:off x="688064" y="83272"/>
            <a:ext cx="11190084" cy="1233488"/>
          </a:xfrm>
        </p:spPr>
        <p:txBody>
          <a:bodyPr/>
          <a:lstStyle/>
          <a:p>
            <a:r>
              <a:rPr lang="en-US"/>
              <a:t>Pollution in the environment</a:t>
            </a:r>
          </a:p>
        </p:txBody>
      </p:sp>
      <p:sp>
        <p:nvSpPr>
          <p:cNvPr id="3" name="Content Placeholder 2">
            <a:extLst>
              <a:ext uri="{FF2B5EF4-FFF2-40B4-BE49-F238E27FC236}">
                <a16:creationId xmlns:a16="http://schemas.microsoft.com/office/drawing/2014/main" id="{9560A7E4-E27E-227C-F22C-AB23EB18C6DF}"/>
              </a:ext>
            </a:extLst>
          </p:cNvPr>
          <p:cNvSpPr>
            <a:spLocks noGrp="1"/>
          </p:cNvSpPr>
          <p:nvPr>
            <p:ph idx="1"/>
          </p:nvPr>
        </p:nvSpPr>
        <p:spPr>
          <a:xfrm>
            <a:off x="341303" y="1604959"/>
            <a:ext cx="11328375" cy="4546320"/>
          </a:xfrm>
        </p:spPr>
        <p:txBody>
          <a:bodyPr vert="horz" lIns="0" tIns="0" rIns="0" bIns="0" rtlCol="0" anchor="t">
            <a:normAutofit/>
          </a:bodyPr>
          <a:lstStyle/>
          <a:p>
            <a:r>
              <a:rPr lang="en-US" sz="2800">
                <a:latin typeface="Avenir Next LT Pro"/>
              </a:rPr>
              <a:t>We are going to explore question 2</a:t>
            </a:r>
          </a:p>
          <a:p>
            <a:pPr lvl="1"/>
            <a:r>
              <a:rPr lang="en-US" sz="2400" i="1">
                <a:latin typeface="Avenir Next LT Pro"/>
              </a:rPr>
              <a:t>What happens when plastics get into seagrass meadows?</a:t>
            </a:r>
          </a:p>
          <a:p>
            <a:pPr lvl="2"/>
            <a:r>
              <a:rPr lang="en-US" sz="2000">
                <a:latin typeface="Avenir Next LT Pro"/>
              </a:rPr>
              <a:t>This is currently under investigation by scientists locally and worldwide -&gt; we don’t have a good answer yet!</a:t>
            </a:r>
          </a:p>
          <a:p>
            <a:pPr lvl="2"/>
            <a:r>
              <a:rPr lang="en-US" sz="2000">
                <a:latin typeface="Avenir Next LT Pro"/>
              </a:rPr>
              <a:t>Possible impacts:</a:t>
            </a:r>
          </a:p>
          <a:p>
            <a:pPr lvl="3"/>
            <a:r>
              <a:rPr lang="en-US" sz="1800">
                <a:latin typeface="Avenir Next LT Pro"/>
              </a:rPr>
              <a:t>Declines in:</a:t>
            </a:r>
          </a:p>
          <a:p>
            <a:pPr lvl="4"/>
            <a:r>
              <a:rPr lang="en-US" sz="1800">
                <a:latin typeface="Avenir Next LT Pro"/>
              </a:rPr>
              <a:t>Seagrass health</a:t>
            </a:r>
          </a:p>
          <a:p>
            <a:pPr lvl="4"/>
            <a:r>
              <a:rPr lang="en-US" sz="1800">
                <a:latin typeface="Avenir Next LT Pro"/>
              </a:rPr>
              <a:t>Animal health</a:t>
            </a:r>
          </a:p>
          <a:p>
            <a:pPr lvl="4"/>
            <a:r>
              <a:rPr lang="en-US" sz="1800">
                <a:latin typeface="Avenir Next LT Pro"/>
              </a:rPr>
              <a:t>Ecosystem health</a:t>
            </a:r>
            <a:endParaRPr lang="en-US">
              <a:latin typeface="Avenir Next LT Pro"/>
            </a:endParaRPr>
          </a:p>
        </p:txBody>
      </p:sp>
      <p:sp>
        <p:nvSpPr>
          <p:cNvPr id="5" name="Footer Placeholder 4">
            <a:extLst>
              <a:ext uri="{FF2B5EF4-FFF2-40B4-BE49-F238E27FC236}">
                <a16:creationId xmlns:a16="http://schemas.microsoft.com/office/drawing/2014/main" id="{D18BB521-883E-BE78-6CDB-9908E0A6CD84}"/>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E6237EBC-9964-F74A-6209-1B55562C1755}"/>
              </a:ext>
            </a:extLst>
          </p:cNvPr>
          <p:cNvSpPr>
            <a:spLocks noGrp="1"/>
          </p:cNvSpPr>
          <p:nvPr>
            <p:ph type="sldNum" sz="quarter" idx="12"/>
          </p:nvPr>
        </p:nvSpPr>
        <p:spPr/>
        <p:txBody>
          <a:bodyPr/>
          <a:lstStyle/>
          <a:p>
            <a:fld id="{017DE1FC-E54A-4B87-A814-263D1E8654B2}" type="slidenum">
              <a:rPr lang="en-US" dirty="0"/>
              <a:t>13</a:t>
            </a:fld>
            <a:endParaRPr lang="en-US"/>
          </a:p>
        </p:txBody>
      </p:sp>
      <p:sp>
        <p:nvSpPr>
          <p:cNvPr id="14" name="TextBox 13">
            <a:extLst>
              <a:ext uri="{FF2B5EF4-FFF2-40B4-BE49-F238E27FC236}">
                <a16:creationId xmlns:a16="http://schemas.microsoft.com/office/drawing/2014/main" id="{27971D6B-1071-9938-C2B8-0124180FC0A4}"/>
              </a:ext>
            </a:extLst>
          </p:cNvPr>
          <p:cNvSpPr txBox="1"/>
          <p:nvPr/>
        </p:nvSpPr>
        <p:spPr>
          <a:xfrm>
            <a:off x="5100455" y="4363413"/>
            <a:ext cx="6032337" cy="707886"/>
          </a:xfrm>
          <a:prstGeom prst="rect">
            <a:avLst/>
          </a:prstGeom>
          <a:noFill/>
        </p:spPr>
        <p:txBody>
          <a:bodyPr wrap="square" lIns="91440" tIns="45720" rIns="91440" bIns="45720" rtlCol="0" anchor="t">
            <a:spAutoFit/>
          </a:bodyPr>
          <a:lstStyle/>
          <a:p>
            <a:r>
              <a:rPr lang="en-US" sz="2000" b="1">
                <a:solidFill>
                  <a:schemeClr val="accent1"/>
                </a:solidFill>
                <a:latin typeface="Avenir Next LT Pro"/>
              </a:rPr>
              <a:t>Positive feedback loop : </a:t>
            </a:r>
            <a:r>
              <a:rPr lang="en-US" sz="2000" dirty="0">
                <a:solidFill>
                  <a:schemeClr val="accent1"/>
                </a:solidFill>
                <a:latin typeface="Avenir Next LT Pro"/>
              </a:rPr>
              <a:t>a cycle where a change causes effects that make the change even stronger</a:t>
            </a:r>
            <a:endParaRPr lang="en-US" sz="2400" b="1" dirty="0">
              <a:solidFill>
                <a:schemeClr val="accent1"/>
              </a:solidFill>
              <a:latin typeface="Avenir Next LT Pro"/>
            </a:endParaRPr>
          </a:p>
        </p:txBody>
      </p:sp>
      <p:sp>
        <p:nvSpPr>
          <p:cNvPr id="15" name="Arrow: Curved Right 14">
            <a:extLst>
              <a:ext uri="{FF2B5EF4-FFF2-40B4-BE49-F238E27FC236}">
                <a16:creationId xmlns:a16="http://schemas.microsoft.com/office/drawing/2014/main" id="{52B16C72-31C2-4769-F141-14FC940E4523}"/>
              </a:ext>
            </a:extLst>
          </p:cNvPr>
          <p:cNvSpPr/>
          <p:nvPr/>
        </p:nvSpPr>
        <p:spPr>
          <a:xfrm>
            <a:off x="1774478" y="4501912"/>
            <a:ext cx="271605" cy="369332"/>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Arrow: Curved Right 15">
            <a:extLst>
              <a:ext uri="{FF2B5EF4-FFF2-40B4-BE49-F238E27FC236}">
                <a16:creationId xmlns:a16="http://schemas.microsoft.com/office/drawing/2014/main" id="{23531790-8867-5623-4E22-7FB4C26E43CD}"/>
              </a:ext>
            </a:extLst>
          </p:cNvPr>
          <p:cNvSpPr/>
          <p:nvPr/>
        </p:nvSpPr>
        <p:spPr>
          <a:xfrm rot="10630363">
            <a:off x="4184964" y="4442919"/>
            <a:ext cx="271605" cy="369332"/>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8" name="Straight Connector 17">
            <a:extLst>
              <a:ext uri="{FF2B5EF4-FFF2-40B4-BE49-F238E27FC236}">
                <a16:creationId xmlns:a16="http://schemas.microsoft.com/office/drawing/2014/main" id="{40948D58-23B2-BFD3-AFFD-8B0E5A12AFD7}"/>
              </a:ext>
            </a:extLst>
          </p:cNvPr>
          <p:cNvCxnSpPr/>
          <p:nvPr/>
        </p:nvCxnSpPr>
        <p:spPr>
          <a:xfrm>
            <a:off x="4653116" y="4627585"/>
            <a:ext cx="447339" cy="0"/>
          </a:xfrm>
          <a:prstGeom prst="line">
            <a:avLst/>
          </a:prstGeom>
          <a:ln w="19050" cap="flat" cmpd="sng" algn="ctr">
            <a:solidFill>
              <a:schemeClr val="accent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0689872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CFC2AD-22A3-FDA7-0E74-DDB6F44D7D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9DBA80-7938-FBAC-BC97-7FB8CEB78622}"/>
              </a:ext>
            </a:extLst>
          </p:cNvPr>
          <p:cNvSpPr>
            <a:spLocks noGrp="1"/>
          </p:cNvSpPr>
          <p:nvPr>
            <p:ph type="title"/>
          </p:nvPr>
        </p:nvSpPr>
        <p:spPr>
          <a:xfrm>
            <a:off x="688064" y="83272"/>
            <a:ext cx="11190084" cy="1233488"/>
          </a:xfrm>
        </p:spPr>
        <p:txBody>
          <a:bodyPr/>
          <a:lstStyle/>
          <a:p>
            <a:r>
              <a:rPr lang="en-US"/>
              <a:t>Feedback loops</a:t>
            </a:r>
          </a:p>
        </p:txBody>
      </p:sp>
      <p:sp>
        <p:nvSpPr>
          <p:cNvPr id="3" name="Content Placeholder 2">
            <a:extLst>
              <a:ext uri="{FF2B5EF4-FFF2-40B4-BE49-F238E27FC236}">
                <a16:creationId xmlns:a16="http://schemas.microsoft.com/office/drawing/2014/main" id="{D53D31E0-2FEC-DBA8-3A5A-16D6F4C9391D}"/>
              </a:ext>
            </a:extLst>
          </p:cNvPr>
          <p:cNvSpPr>
            <a:spLocks noGrp="1"/>
          </p:cNvSpPr>
          <p:nvPr>
            <p:ph idx="1"/>
          </p:nvPr>
        </p:nvSpPr>
        <p:spPr>
          <a:xfrm>
            <a:off x="341303" y="1604959"/>
            <a:ext cx="11328375" cy="4546320"/>
          </a:xfrm>
        </p:spPr>
        <p:txBody>
          <a:bodyPr vert="horz" lIns="0" tIns="0" rIns="0" bIns="0" rtlCol="0" anchor="t">
            <a:normAutofit/>
          </a:bodyPr>
          <a:lstStyle/>
          <a:p>
            <a:r>
              <a:rPr lang="en-US" sz="2800">
                <a:solidFill>
                  <a:schemeClr val="accent1"/>
                </a:solidFill>
                <a:latin typeface="Avenir Next LT Pro"/>
              </a:rPr>
              <a:t>Positive </a:t>
            </a:r>
            <a:r>
              <a:rPr lang="en-US" sz="2800">
                <a:latin typeface="Avenir Next LT Pro"/>
              </a:rPr>
              <a:t>feedback loop</a:t>
            </a:r>
          </a:p>
          <a:p>
            <a:pPr lvl="1"/>
            <a:r>
              <a:rPr lang="en-US" sz="2400">
                <a:latin typeface="Avenir Next LT Pro"/>
                <a:ea typeface="+mn-lt"/>
                <a:cs typeface="+mn-lt"/>
              </a:rPr>
              <a:t>A process where a change in a system causes effects that </a:t>
            </a:r>
            <a:r>
              <a:rPr lang="en-US" sz="2400" i="1">
                <a:solidFill>
                  <a:schemeClr val="accent1"/>
                </a:solidFill>
                <a:latin typeface="Avenir Next LT Pro"/>
                <a:ea typeface="+mn-lt"/>
                <a:cs typeface="+mn-lt"/>
              </a:rPr>
              <a:t>amplify</a:t>
            </a:r>
            <a:r>
              <a:rPr lang="en-US" sz="2400" dirty="0">
                <a:solidFill>
                  <a:schemeClr val="accent1"/>
                </a:solidFill>
                <a:latin typeface="Avenir Next LT Pro"/>
                <a:ea typeface="+mn-lt"/>
                <a:cs typeface="+mn-lt"/>
              </a:rPr>
              <a:t> </a:t>
            </a:r>
            <a:r>
              <a:rPr lang="en-US" sz="2400">
                <a:latin typeface="Avenir Next LT Pro"/>
                <a:ea typeface="+mn-lt"/>
                <a:cs typeface="+mn-lt"/>
              </a:rPr>
              <a:t>or </a:t>
            </a:r>
            <a:r>
              <a:rPr lang="en-US" sz="2400" i="1">
                <a:solidFill>
                  <a:schemeClr val="accent1"/>
                </a:solidFill>
                <a:latin typeface="Avenir Next LT Pro"/>
                <a:ea typeface="+mn-lt"/>
                <a:cs typeface="+mn-lt"/>
              </a:rPr>
              <a:t>increase </a:t>
            </a:r>
            <a:r>
              <a:rPr lang="en-US" sz="2400">
                <a:latin typeface="Avenir Next LT Pro"/>
                <a:ea typeface="+mn-lt"/>
                <a:cs typeface="+mn-lt"/>
              </a:rPr>
              <a:t>the original change</a:t>
            </a:r>
            <a:endParaRPr lang="en-US" sz="2400" dirty="0">
              <a:latin typeface="Avenir Next LT Pro"/>
              <a:ea typeface="+mn-lt"/>
              <a:cs typeface="+mn-lt"/>
            </a:endParaRPr>
          </a:p>
          <a:p>
            <a:pPr lvl="2"/>
            <a:r>
              <a:rPr lang="en-US" sz="2200">
                <a:latin typeface="Avenir Next LT Pro"/>
                <a:ea typeface="+mn-lt"/>
                <a:cs typeface="+mn-lt"/>
              </a:rPr>
              <a:t>Makes the change bigger</a:t>
            </a:r>
            <a:endParaRPr lang="en-US" sz="2200">
              <a:latin typeface="Avenir Next LT Pro"/>
            </a:endParaRPr>
          </a:p>
          <a:p>
            <a:r>
              <a:rPr lang="en-US" sz="2800">
                <a:solidFill>
                  <a:schemeClr val="accent5"/>
                </a:solidFill>
                <a:latin typeface="Avenir Next LT Pro"/>
              </a:rPr>
              <a:t>Negative </a:t>
            </a:r>
            <a:r>
              <a:rPr lang="en-US" sz="2800">
                <a:latin typeface="Avenir Next LT Pro"/>
              </a:rPr>
              <a:t>feedback loop</a:t>
            </a:r>
            <a:endParaRPr lang="en-US" sz="2800" dirty="0">
              <a:latin typeface="Avenir Next LT Pro"/>
            </a:endParaRPr>
          </a:p>
          <a:p>
            <a:pPr lvl="1"/>
            <a:r>
              <a:rPr lang="en-US" sz="2400">
                <a:latin typeface="Avenir Next LT Pro"/>
                <a:ea typeface="+mn-lt"/>
                <a:cs typeface="+mn-lt"/>
              </a:rPr>
              <a:t>A process where a change in a system causes effects that </a:t>
            </a:r>
            <a:r>
              <a:rPr lang="en-US" sz="2400" i="1">
                <a:solidFill>
                  <a:schemeClr val="accent5"/>
                </a:solidFill>
                <a:latin typeface="Avenir Next LT Pro"/>
                <a:ea typeface="+mn-lt"/>
                <a:cs typeface="+mn-lt"/>
              </a:rPr>
              <a:t>reduce </a:t>
            </a:r>
            <a:r>
              <a:rPr lang="en-US" sz="2400">
                <a:latin typeface="Avenir Next LT Pro"/>
                <a:ea typeface="+mn-lt"/>
                <a:cs typeface="+mn-lt"/>
              </a:rPr>
              <a:t>or </a:t>
            </a:r>
            <a:r>
              <a:rPr lang="en-US" sz="2400" i="1">
                <a:solidFill>
                  <a:schemeClr val="accent5"/>
                </a:solidFill>
                <a:latin typeface="Avenir Next LT Pro"/>
                <a:ea typeface="+mn-lt"/>
                <a:cs typeface="+mn-lt"/>
              </a:rPr>
              <a:t>counteract </a:t>
            </a:r>
            <a:r>
              <a:rPr lang="en-US" sz="2400">
                <a:latin typeface="Avenir Next LT Pro"/>
                <a:ea typeface="+mn-lt"/>
                <a:cs typeface="+mn-lt"/>
              </a:rPr>
              <a:t>the original change</a:t>
            </a:r>
            <a:endParaRPr lang="en-US" sz="2400" dirty="0">
              <a:latin typeface="Avenir Next LT Pro"/>
            </a:endParaRPr>
          </a:p>
          <a:p>
            <a:pPr lvl="2"/>
            <a:r>
              <a:rPr lang="en-US" sz="2200" dirty="0">
                <a:latin typeface="Avenir Next LT Pro"/>
              </a:rPr>
              <a:t>Pushes the system back towards balan</a:t>
            </a:r>
            <a:r>
              <a:rPr lang="en-US" sz="2200">
                <a:latin typeface="Avenir Next LT Pro"/>
              </a:rPr>
              <a:t>ce</a:t>
            </a:r>
            <a:endParaRPr lang="en-US" sz="2200" dirty="0">
              <a:latin typeface="Avenir Next LT Pro"/>
            </a:endParaRPr>
          </a:p>
          <a:p>
            <a:pPr lvl="1"/>
            <a:endParaRPr lang="en-US" sz="2400" i="1" dirty="0">
              <a:latin typeface="Avenir Next LT Pro"/>
            </a:endParaRPr>
          </a:p>
        </p:txBody>
      </p:sp>
      <p:sp>
        <p:nvSpPr>
          <p:cNvPr id="5" name="Footer Placeholder 4">
            <a:extLst>
              <a:ext uri="{FF2B5EF4-FFF2-40B4-BE49-F238E27FC236}">
                <a16:creationId xmlns:a16="http://schemas.microsoft.com/office/drawing/2014/main" id="{1789C6BF-4ADA-D726-C191-AF0C7B6609EC}"/>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BD700546-2951-622E-21E4-E376F21182CB}"/>
              </a:ext>
            </a:extLst>
          </p:cNvPr>
          <p:cNvSpPr>
            <a:spLocks noGrp="1"/>
          </p:cNvSpPr>
          <p:nvPr>
            <p:ph type="sldNum" sz="quarter" idx="12"/>
          </p:nvPr>
        </p:nvSpPr>
        <p:spPr/>
        <p:txBody>
          <a:bodyPr/>
          <a:lstStyle/>
          <a:p>
            <a:fld id="{017DE1FC-E54A-4B87-A814-263D1E8654B2}" type="slidenum">
              <a:rPr lang="en-US" dirty="0"/>
              <a:t>14</a:t>
            </a:fld>
            <a:endParaRPr lang="en-US"/>
          </a:p>
        </p:txBody>
      </p:sp>
      <p:sp>
        <p:nvSpPr>
          <p:cNvPr id="7" name="Arrow: Left 6">
            <a:extLst>
              <a:ext uri="{FF2B5EF4-FFF2-40B4-BE49-F238E27FC236}">
                <a16:creationId xmlns:a16="http://schemas.microsoft.com/office/drawing/2014/main" id="{FF4CB411-5AA1-9F4D-27CC-E0603953E983}"/>
              </a:ext>
            </a:extLst>
          </p:cNvPr>
          <p:cNvSpPr/>
          <p:nvPr/>
        </p:nvSpPr>
        <p:spPr>
          <a:xfrm>
            <a:off x="4547314" y="1661782"/>
            <a:ext cx="1185428" cy="429945"/>
          </a:xfrm>
          <a:prstGeom prst="leftArrow">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E4A00"/>
              </a:solidFill>
            </a:endParaRPr>
          </a:p>
        </p:txBody>
      </p:sp>
      <p:sp>
        <p:nvSpPr>
          <p:cNvPr id="9" name="TextBox 8">
            <a:extLst>
              <a:ext uri="{FF2B5EF4-FFF2-40B4-BE49-F238E27FC236}">
                <a16:creationId xmlns:a16="http://schemas.microsoft.com/office/drawing/2014/main" id="{6FE81720-4F02-82A2-34FF-08E17231C03B}"/>
              </a:ext>
            </a:extLst>
          </p:cNvPr>
          <p:cNvSpPr txBox="1"/>
          <p:nvPr/>
        </p:nvSpPr>
        <p:spPr>
          <a:xfrm>
            <a:off x="5907659" y="1606006"/>
            <a:ext cx="6032337" cy="523220"/>
          </a:xfrm>
          <a:prstGeom prst="rect">
            <a:avLst/>
          </a:prstGeom>
          <a:noFill/>
        </p:spPr>
        <p:txBody>
          <a:bodyPr wrap="square" lIns="91440" tIns="45720" rIns="91440" bIns="45720" rtlCol="0" anchor="t">
            <a:spAutoFit/>
          </a:bodyPr>
          <a:lstStyle/>
          <a:p>
            <a:r>
              <a:rPr lang="en-US" sz="2800" b="1">
                <a:solidFill>
                  <a:srgbClr val="FE4A00"/>
                </a:solidFill>
                <a:latin typeface="Avenir Next LT Pro"/>
              </a:rPr>
              <a:t>Focus of today's activity</a:t>
            </a:r>
          </a:p>
        </p:txBody>
      </p:sp>
    </p:spTree>
    <p:extLst>
      <p:ext uri="{BB962C8B-B14F-4D97-AF65-F5344CB8AC3E}">
        <p14:creationId xmlns:p14="http://schemas.microsoft.com/office/powerpoint/2010/main" val="841311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2B8EEF8-F54E-1F2E-296A-123A4AA292C6}"/>
              </a:ext>
            </a:extLst>
          </p:cNvPr>
          <p:cNvSpPr>
            <a:spLocks noGrp="1"/>
          </p:cNvSpPr>
          <p:nvPr>
            <p:ph type="title"/>
          </p:nvPr>
        </p:nvSpPr>
        <p:spPr>
          <a:xfrm>
            <a:off x="980769" y="262138"/>
            <a:ext cx="10832690" cy="1233488"/>
          </a:xfrm>
        </p:spPr>
        <p:txBody>
          <a:bodyPr/>
          <a:lstStyle/>
          <a:p>
            <a:r>
              <a:rPr lang="en-US"/>
              <a:t>Activity – seagrass simulation</a:t>
            </a:r>
          </a:p>
        </p:txBody>
      </p:sp>
      <p:sp>
        <p:nvSpPr>
          <p:cNvPr id="8" name="Content Placeholder 7">
            <a:extLst>
              <a:ext uri="{FF2B5EF4-FFF2-40B4-BE49-F238E27FC236}">
                <a16:creationId xmlns:a16="http://schemas.microsoft.com/office/drawing/2014/main" id="{260082D7-40D9-1EBA-7B42-76FCA0802B11}"/>
              </a:ext>
            </a:extLst>
          </p:cNvPr>
          <p:cNvSpPr>
            <a:spLocks noGrp="1"/>
          </p:cNvSpPr>
          <p:nvPr>
            <p:ph idx="1"/>
          </p:nvPr>
        </p:nvSpPr>
        <p:spPr>
          <a:xfrm>
            <a:off x="980769" y="1738855"/>
            <a:ext cx="10240903" cy="3956179"/>
          </a:xfrm>
        </p:spPr>
        <p:txBody>
          <a:bodyPr vert="horz" lIns="0" tIns="0" rIns="0" bIns="0" rtlCol="0" anchor="t">
            <a:normAutofit fontScale="92500" lnSpcReduction="10000"/>
          </a:bodyPr>
          <a:lstStyle/>
          <a:p>
            <a:r>
              <a:rPr lang="en-US" sz="2400" b="1" dirty="0">
                <a:latin typeface="Avenir Next LT Pro"/>
              </a:rPr>
              <a:t>Play a game</a:t>
            </a:r>
            <a:r>
              <a:rPr lang="en-US" sz="2400" dirty="0">
                <a:latin typeface="Avenir Next LT Pro"/>
              </a:rPr>
              <a:t> to see what happens to your local </a:t>
            </a:r>
            <a:r>
              <a:rPr lang="en-US" sz="2400" b="1" dirty="0">
                <a:latin typeface="Avenir Next LT Pro"/>
              </a:rPr>
              <a:t>seagrass meadow</a:t>
            </a:r>
            <a:r>
              <a:rPr lang="en-US" sz="2400" dirty="0">
                <a:latin typeface="Avenir Next LT Pro"/>
              </a:rPr>
              <a:t> when </a:t>
            </a:r>
            <a:r>
              <a:rPr lang="en-US" sz="2400" b="1" dirty="0">
                <a:latin typeface="Avenir Next LT Pro"/>
              </a:rPr>
              <a:t>microplastics </a:t>
            </a:r>
            <a:r>
              <a:rPr lang="en-US" sz="2400" dirty="0">
                <a:latin typeface="Avenir Next LT Pro"/>
              </a:rPr>
              <a:t>are introduced to the system</a:t>
            </a:r>
            <a:endParaRPr lang="en-US" sz="2400">
              <a:latin typeface="Avenir Next LT Pro"/>
            </a:endParaRPr>
          </a:p>
          <a:p>
            <a:pPr lvl="1"/>
            <a:r>
              <a:rPr lang="en-US" sz="2400" dirty="0">
                <a:latin typeface="Avenir Next LT Pro"/>
              </a:rPr>
              <a:t>Teams of 4</a:t>
            </a:r>
          </a:p>
          <a:p>
            <a:pPr lvl="2"/>
            <a:r>
              <a:rPr lang="en-US" sz="2000" dirty="0">
                <a:latin typeface="Avenir Next LT Pro"/>
              </a:rPr>
              <a:t>Switch roles each round</a:t>
            </a:r>
          </a:p>
          <a:p>
            <a:pPr lvl="1"/>
            <a:r>
              <a:rPr lang="en-US" sz="2400" dirty="0">
                <a:latin typeface="Avenir Next LT Pro"/>
              </a:rPr>
              <a:t>Play 5 rounds : each round = 1 year or complete growing season in the meadow</a:t>
            </a:r>
          </a:p>
          <a:p>
            <a:pPr lvl="2"/>
            <a:r>
              <a:rPr lang="en-US" sz="2000">
                <a:latin typeface="Avenir Next LT Pro"/>
              </a:rPr>
              <a:t>Record round details in datasheet</a:t>
            </a:r>
          </a:p>
          <a:p>
            <a:pPr marL="457200" lvl="1" indent="0">
              <a:buNone/>
            </a:pPr>
            <a:endParaRPr lang="en-US" sz="2400">
              <a:latin typeface="Avenir Next LT Pro Light"/>
            </a:endParaRPr>
          </a:p>
          <a:p>
            <a:pPr marL="457200" lvl="1" indent="0">
              <a:buNone/>
            </a:pPr>
            <a:r>
              <a:rPr lang="en-US" sz="3200" b="1" dirty="0">
                <a:solidFill>
                  <a:schemeClr val="accent4"/>
                </a:solidFill>
              </a:rPr>
              <a:t>The team with the healthiest meadow at the end wins!</a:t>
            </a:r>
          </a:p>
        </p:txBody>
      </p:sp>
      <p:sp>
        <p:nvSpPr>
          <p:cNvPr id="3" name="Footer Placeholder 2">
            <a:extLst>
              <a:ext uri="{FF2B5EF4-FFF2-40B4-BE49-F238E27FC236}">
                <a16:creationId xmlns:a16="http://schemas.microsoft.com/office/drawing/2014/main" id="{6FF0B584-CB36-0F37-70D9-C54165671BCE}"/>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626852DA-2E9D-95E0-D671-4DC5768F718B}"/>
              </a:ext>
            </a:extLst>
          </p:cNvPr>
          <p:cNvSpPr>
            <a:spLocks noGrp="1"/>
          </p:cNvSpPr>
          <p:nvPr>
            <p:ph type="sldNum" sz="quarter" idx="12"/>
          </p:nvPr>
        </p:nvSpPr>
        <p:spPr/>
        <p:txBody>
          <a:bodyPr/>
          <a:lstStyle/>
          <a:p>
            <a:fld id="{017DE1FC-E54A-4B87-A814-263D1E8654B2}" type="slidenum">
              <a:rPr lang="en-US" smtClean="0"/>
              <a:t>15</a:t>
            </a:fld>
            <a:endParaRPr lang="en-US"/>
          </a:p>
        </p:txBody>
      </p:sp>
    </p:spTree>
    <p:extLst>
      <p:ext uri="{BB962C8B-B14F-4D97-AF65-F5344CB8AC3E}">
        <p14:creationId xmlns:p14="http://schemas.microsoft.com/office/powerpoint/2010/main" val="30362991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47C63-E182-D609-47CD-B488C2053CF4}"/>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6F4F5A2A-F7AD-C4E0-FA74-9DFFE912FD37}"/>
              </a:ext>
            </a:extLst>
          </p:cNvPr>
          <p:cNvSpPr>
            <a:spLocks noGrp="1"/>
          </p:cNvSpPr>
          <p:nvPr>
            <p:ph type="title"/>
          </p:nvPr>
        </p:nvSpPr>
        <p:spPr>
          <a:xfrm>
            <a:off x="836988" y="112639"/>
            <a:ext cx="10832690" cy="647594"/>
          </a:xfrm>
        </p:spPr>
        <p:txBody>
          <a:bodyPr/>
          <a:lstStyle/>
          <a:p>
            <a:r>
              <a:rPr lang="en-US"/>
              <a:t>Activity – seagrass simulation</a:t>
            </a:r>
          </a:p>
        </p:txBody>
      </p:sp>
      <p:sp>
        <p:nvSpPr>
          <p:cNvPr id="3" name="Footer Placeholder 2">
            <a:extLst>
              <a:ext uri="{FF2B5EF4-FFF2-40B4-BE49-F238E27FC236}">
                <a16:creationId xmlns:a16="http://schemas.microsoft.com/office/drawing/2014/main" id="{61B42D8F-981A-5EE9-71F2-423C42A9E8F7}"/>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B93D9478-3223-AD97-4DAE-E19A45FE70CA}"/>
              </a:ext>
            </a:extLst>
          </p:cNvPr>
          <p:cNvSpPr>
            <a:spLocks noGrp="1"/>
          </p:cNvSpPr>
          <p:nvPr>
            <p:ph type="sldNum" sz="quarter" idx="12"/>
          </p:nvPr>
        </p:nvSpPr>
        <p:spPr/>
        <p:txBody>
          <a:bodyPr/>
          <a:lstStyle/>
          <a:p>
            <a:fld id="{017DE1FC-E54A-4B87-A814-263D1E8654B2}" type="slidenum">
              <a:rPr lang="en-US" smtClean="0"/>
              <a:t>16</a:t>
            </a:fld>
            <a:endParaRPr lang="en-US"/>
          </a:p>
        </p:txBody>
      </p:sp>
      <p:graphicFrame>
        <p:nvGraphicFramePr>
          <p:cNvPr id="12" name="Content Placeholder 11">
            <a:extLst>
              <a:ext uri="{FF2B5EF4-FFF2-40B4-BE49-F238E27FC236}">
                <a16:creationId xmlns:a16="http://schemas.microsoft.com/office/drawing/2014/main" id="{CE636EC5-0B88-1C9D-E8AB-9FDDBF956837}"/>
              </a:ext>
            </a:extLst>
          </p:cNvPr>
          <p:cNvGraphicFramePr>
            <a:graphicFrameLocks noGrp="1"/>
          </p:cNvGraphicFramePr>
          <p:nvPr>
            <p:ph idx="1"/>
            <p:extLst>
              <p:ext uri="{D42A27DB-BD31-4B8C-83A1-F6EECF244321}">
                <p14:modId xmlns:p14="http://schemas.microsoft.com/office/powerpoint/2010/main" val="1927853867"/>
              </p:ext>
            </p:extLst>
          </p:nvPr>
        </p:nvGraphicFramePr>
        <p:xfrm>
          <a:off x="1260985" y="1499263"/>
          <a:ext cx="10240963" cy="40166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Arrow: Curved Right 12">
            <a:extLst>
              <a:ext uri="{FF2B5EF4-FFF2-40B4-BE49-F238E27FC236}">
                <a16:creationId xmlns:a16="http://schemas.microsoft.com/office/drawing/2014/main" id="{ED3B4268-FC34-B743-343A-2F081D25D11F}"/>
              </a:ext>
            </a:extLst>
          </p:cNvPr>
          <p:cNvSpPr/>
          <p:nvPr/>
        </p:nvSpPr>
        <p:spPr>
          <a:xfrm flipV="1">
            <a:off x="294966" y="2552972"/>
            <a:ext cx="966019" cy="1909216"/>
          </a:xfrm>
          <a:prstGeom prst="curvedRightArrow">
            <a:avLst/>
          </a:prstGeom>
          <a:solidFill>
            <a:schemeClr val="accent1">
              <a:lumMod val="60000"/>
              <a:lumOff val="4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solidFill>
                <a:schemeClr val="tx1"/>
              </a:solidFill>
            </a:endParaRPr>
          </a:p>
        </p:txBody>
      </p:sp>
      <p:sp>
        <p:nvSpPr>
          <p:cNvPr id="9" name="TextBox 8">
            <a:extLst>
              <a:ext uri="{FF2B5EF4-FFF2-40B4-BE49-F238E27FC236}">
                <a16:creationId xmlns:a16="http://schemas.microsoft.com/office/drawing/2014/main" id="{BB18E2F6-A3FD-38EE-DE71-AAF34FACD033}"/>
              </a:ext>
            </a:extLst>
          </p:cNvPr>
          <p:cNvSpPr txBox="1"/>
          <p:nvPr/>
        </p:nvSpPr>
        <p:spPr>
          <a:xfrm>
            <a:off x="5743600" y="885111"/>
            <a:ext cx="1275735" cy="715089"/>
          </a:xfrm>
          <a:prstGeom prst="roundRect">
            <a:avLst/>
          </a:prstGeom>
          <a:solidFill>
            <a:schemeClr val="accent3">
              <a:lumMod val="20000"/>
              <a:lumOff val="80000"/>
            </a:schemeClr>
          </a:solidFill>
          <a:ln>
            <a:solidFill>
              <a:schemeClr val="accent3"/>
            </a:solidFill>
          </a:ln>
        </p:spPr>
        <p:txBody>
          <a:bodyPr wrap="square" rtlCol="0">
            <a:spAutoFit/>
          </a:bodyPr>
          <a:lstStyle/>
          <a:p>
            <a:r>
              <a:rPr lang="en-US"/>
              <a:t>Skip in round 1</a:t>
            </a:r>
          </a:p>
        </p:txBody>
      </p:sp>
    </p:spTree>
    <p:extLst>
      <p:ext uri="{BB962C8B-B14F-4D97-AF65-F5344CB8AC3E}">
        <p14:creationId xmlns:p14="http://schemas.microsoft.com/office/powerpoint/2010/main" val="41955861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8E52EB-B518-E320-F76B-E77102FBD997}"/>
              </a:ext>
            </a:extLst>
          </p:cNvPr>
          <p:cNvSpPr>
            <a:spLocks noGrp="1"/>
          </p:cNvSpPr>
          <p:nvPr>
            <p:ph type="title"/>
          </p:nvPr>
        </p:nvSpPr>
        <p:spPr>
          <a:xfrm>
            <a:off x="2584" y="-1209"/>
            <a:ext cx="12191105" cy="755624"/>
          </a:xfrm>
          <a:solidFill>
            <a:schemeClr val="accent6">
              <a:lumMod val="20000"/>
              <a:lumOff val="80000"/>
            </a:schemeClr>
          </a:solidFill>
        </p:spPr>
        <p:txBody>
          <a:bodyPr>
            <a:normAutofit/>
          </a:bodyPr>
          <a:lstStyle/>
          <a:p>
            <a:pPr algn="ctr"/>
            <a:r>
              <a:rPr lang="en-US" dirty="0"/>
              <a:t>Set up gameboard</a:t>
            </a:r>
          </a:p>
        </p:txBody>
      </p:sp>
      <p:pic>
        <p:nvPicPr>
          <p:cNvPr id="7" name="Content Placeholder 6" descr="A diagram of seagrass growing in the ground&#10;&#10;AI-generated content may be incorrect.">
            <a:extLst>
              <a:ext uri="{FF2B5EF4-FFF2-40B4-BE49-F238E27FC236}">
                <a16:creationId xmlns:a16="http://schemas.microsoft.com/office/drawing/2014/main" id="{6F69256E-EC85-059B-BE1A-DCEBA27A5330}"/>
              </a:ext>
            </a:extLst>
          </p:cNvPr>
          <p:cNvPicPr>
            <a:picLocks noGrp="1" noChangeAspect="1"/>
          </p:cNvPicPr>
          <p:nvPr>
            <p:ph idx="1"/>
          </p:nvPr>
        </p:nvPicPr>
        <p:blipFill>
          <a:blip r:embed="rId2"/>
          <a:stretch>
            <a:fillRect/>
          </a:stretch>
        </p:blipFill>
        <p:spPr>
          <a:xfrm>
            <a:off x="3941587" y="1042973"/>
            <a:ext cx="7044674" cy="4963568"/>
          </a:xfrm>
          <a:prstGeom prst="rect">
            <a:avLst/>
          </a:prstGeom>
        </p:spPr>
      </p:pic>
      <p:sp>
        <p:nvSpPr>
          <p:cNvPr id="4" name="Date Placeholder 3">
            <a:extLst>
              <a:ext uri="{FF2B5EF4-FFF2-40B4-BE49-F238E27FC236}">
                <a16:creationId xmlns:a16="http://schemas.microsoft.com/office/drawing/2014/main" id="{920A95EF-24E2-FB1B-A099-8977D5B293A4}"/>
              </a:ext>
            </a:extLst>
          </p:cNvPr>
          <p:cNvSpPr>
            <a:spLocks noGrp="1"/>
          </p:cNvSpPr>
          <p:nvPr>
            <p:ph type="dt" sz="half" idx="10"/>
          </p:nvPr>
        </p:nvSpPr>
        <p:spPr/>
        <p:txBody>
          <a:bodyPr/>
          <a:lstStyle/>
          <a:p>
            <a:fld id="{F8EFA7FA-9617-44ED-8A41-F564FE5224D2}" type="datetime1">
              <a:t>3/29/2026</a:t>
            </a:fld>
            <a:endParaRPr lang="en-US"/>
          </a:p>
        </p:txBody>
      </p:sp>
      <p:sp>
        <p:nvSpPr>
          <p:cNvPr id="5" name="Footer Placeholder 4">
            <a:extLst>
              <a:ext uri="{FF2B5EF4-FFF2-40B4-BE49-F238E27FC236}">
                <a16:creationId xmlns:a16="http://schemas.microsoft.com/office/drawing/2014/main" id="{5276E4BD-CF2B-3113-FFFD-326E90D1995C}"/>
              </a:ext>
            </a:extLst>
          </p:cNvPr>
          <p:cNvSpPr>
            <a:spLocks noGrp="1"/>
          </p:cNvSpPr>
          <p:nvPr>
            <p:ph type="ftr" sz="quarter" idx="11"/>
          </p:nvPr>
        </p:nvSpPr>
        <p:spPr>
          <a:xfrm rot="5400000">
            <a:off x="-1822343" y="1679742"/>
            <a:ext cx="4114800" cy="457200"/>
          </a:xfrm>
        </p:spPr>
        <p:txBody>
          <a:bodyPr/>
          <a:lstStyle/>
          <a:p>
            <a:r>
              <a:rPr lang="en-US"/>
              <a:t>
              </a:t>
            </a:r>
          </a:p>
        </p:txBody>
      </p:sp>
      <p:sp>
        <p:nvSpPr>
          <p:cNvPr id="6" name="Slide Number Placeholder 5">
            <a:extLst>
              <a:ext uri="{FF2B5EF4-FFF2-40B4-BE49-F238E27FC236}">
                <a16:creationId xmlns:a16="http://schemas.microsoft.com/office/drawing/2014/main" id="{FCBFCE00-8523-EC1F-0051-BF8CDF68A207}"/>
              </a:ext>
            </a:extLst>
          </p:cNvPr>
          <p:cNvSpPr>
            <a:spLocks noGrp="1"/>
          </p:cNvSpPr>
          <p:nvPr>
            <p:ph type="sldNum" sz="quarter" idx="12"/>
          </p:nvPr>
        </p:nvSpPr>
        <p:spPr/>
        <p:txBody>
          <a:bodyPr/>
          <a:lstStyle/>
          <a:p>
            <a:fld id="{017DE1FC-E54A-4B87-A814-263D1E8654B2}" type="slidenum">
              <a:rPr lang="en-US" dirty="0"/>
              <a:t>17</a:t>
            </a:fld>
            <a:endParaRPr lang="en-US"/>
          </a:p>
        </p:txBody>
      </p:sp>
      <p:sp>
        <p:nvSpPr>
          <p:cNvPr id="8" name="Oval 7">
            <a:extLst>
              <a:ext uri="{FF2B5EF4-FFF2-40B4-BE49-F238E27FC236}">
                <a16:creationId xmlns:a16="http://schemas.microsoft.com/office/drawing/2014/main" id="{CEF0187D-98E4-608E-0973-AE097D26AC9B}"/>
              </a:ext>
            </a:extLst>
          </p:cNvPr>
          <p:cNvSpPr/>
          <p:nvPr/>
        </p:nvSpPr>
        <p:spPr>
          <a:xfrm>
            <a:off x="3831063" y="1803548"/>
            <a:ext cx="555658" cy="518542"/>
          </a:xfrm>
          <a:prstGeom prst="ellipse">
            <a:avLst/>
          </a:prstGeom>
          <a:noFill/>
          <a:ln w="28575">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Arrow Connector 8">
            <a:extLst>
              <a:ext uri="{FF2B5EF4-FFF2-40B4-BE49-F238E27FC236}">
                <a16:creationId xmlns:a16="http://schemas.microsoft.com/office/drawing/2014/main" id="{D4582BDE-4C33-5E76-AE24-9FFD7692CA6B}"/>
              </a:ext>
            </a:extLst>
          </p:cNvPr>
          <p:cNvCxnSpPr/>
          <p:nvPr/>
        </p:nvCxnSpPr>
        <p:spPr>
          <a:xfrm>
            <a:off x="3000926" y="1692259"/>
            <a:ext cx="807927" cy="277557"/>
          </a:xfrm>
          <a:prstGeom prst="straightConnector1">
            <a:avLst/>
          </a:prstGeom>
          <a:ln w="28575">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0BDB1B17-0E5A-ED5A-98EA-D76C8D8A63A0}"/>
              </a:ext>
            </a:extLst>
          </p:cNvPr>
          <p:cNvSpPr txBox="1"/>
          <p:nvPr/>
        </p:nvSpPr>
        <p:spPr>
          <a:xfrm>
            <a:off x="690363" y="1201360"/>
            <a:ext cx="2322874" cy="1200329"/>
          </a:xfrm>
          <a:prstGeom prst="rect">
            <a:avLst/>
          </a:prstGeom>
          <a:noFill/>
          <a:ln w="28575">
            <a:solidFill>
              <a:schemeClr val="accent1">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Avenir Next LT Pro"/>
              </a:rPr>
              <a:t>Starting Seagrass Health = 14</a:t>
            </a:r>
          </a:p>
        </p:txBody>
      </p:sp>
      <p:sp>
        <p:nvSpPr>
          <p:cNvPr id="11" name="Oval 10">
            <a:extLst>
              <a:ext uri="{FF2B5EF4-FFF2-40B4-BE49-F238E27FC236}">
                <a16:creationId xmlns:a16="http://schemas.microsoft.com/office/drawing/2014/main" id="{B3F80BD8-25A0-757B-BAB2-242FCADC9E63}"/>
              </a:ext>
            </a:extLst>
          </p:cNvPr>
          <p:cNvSpPr/>
          <p:nvPr/>
        </p:nvSpPr>
        <p:spPr>
          <a:xfrm>
            <a:off x="4511950" y="5006953"/>
            <a:ext cx="498504" cy="470018"/>
          </a:xfrm>
          <a:prstGeom prst="ellipse">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Arrow Connector 11">
            <a:extLst>
              <a:ext uri="{FF2B5EF4-FFF2-40B4-BE49-F238E27FC236}">
                <a16:creationId xmlns:a16="http://schemas.microsoft.com/office/drawing/2014/main" id="{AA8D3F76-4D76-1868-C740-3C3BCA16D5B9}"/>
              </a:ext>
            </a:extLst>
          </p:cNvPr>
          <p:cNvCxnSpPr>
            <a:cxnSpLocks/>
          </p:cNvCxnSpPr>
          <p:nvPr/>
        </p:nvCxnSpPr>
        <p:spPr>
          <a:xfrm>
            <a:off x="3201112" y="5256868"/>
            <a:ext cx="1240587" cy="12795"/>
          </a:xfrm>
          <a:prstGeom prst="straightConnector1">
            <a:avLst/>
          </a:prstGeom>
          <a:ln w="2857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C8E2A292-E161-9BE2-471B-96E830CC73A0}"/>
              </a:ext>
            </a:extLst>
          </p:cNvPr>
          <p:cNvSpPr txBox="1"/>
          <p:nvPr/>
        </p:nvSpPr>
        <p:spPr>
          <a:xfrm>
            <a:off x="677447" y="4765969"/>
            <a:ext cx="2523060" cy="830997"/>
          </a:xfrm>
          <a:prstGeom prst="rect">
            <a:avLst/>
          </a:prstGeom>
          <a:noFill/>
          <a:ln w="28575">
            <a:solidFill>
              <a:schemeClr val="accent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Avenir Next LT Pro"/>
              </a:rPr>
              <a:t>1 microplastic in the sediment</a:t>
            </a:r>
          </a:p>
        </p:txBody>
      </p:sp>
    </p:spTree>
    <p:extLst>
      <p:ext uri="{BB962C8B-B14F-4D97-AF65-F5344CB8AC3E}">
        <p14:creationId xmlns:p14="http://schemas.microsoft.com/office/powerpoint/2010/main" val="32187671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5A8F24-375C-3610-0A5B-310249730DED}"/>
              </a:ext>
            </a:extLst>
          </p:cNvPr>
          <p:cNvSpPr>
            <a:spLocks noGrp="1"/>
          </p:cNvSpPr>
          <p:nvPr>
            <p:ph idx="1"/>
          </p:nvPr>
        </p:nvSpPr>
        <p:spPr>
          <a:xfrm>
            <a:off x="3602384" y="1187287"/>
            <a:ext cx="4895859" cy="4928006"/>
          </a:xfrm>
        </p:spPr>
        <p:txBody>
          <a:bodyPr vert="horz" lIns="0" tIns="0" rIns="0" bIns="0" rtlCol="0" anchor="t">
            <a:normAutofit/>
          </a:bodyPr>
          <a:lstStyle/>
          <a:p>
            <a:pPr marL="0" indent="0" algn="ctr">
              <a:buNone/>
            </a:pPr>
            <a:r>
              <a:rPr lang="en-US" sz="3600" b="1" dirty="0">
                <a:ea typeface="+mn-lt"/>
                <a:cs typeface="+mn-lt"/>
              </a:rPr>
              <a:t>1. Teacher draws a card</a:t>
            </a:r>
            <a:endParaRPr lang="en-US" sz="3600" b="1" dirty="0"/>
          </a:p>
          <a:p>
            <a:pPr marL="0" indent="0" algn="ctr">
              <a:buNone/>
            </a:pPr>
            <a:endParaRPr lang="en-US" sz="3200" dirty="0">
              <a:ea typeface="+mn-lt"/>
              <a:cs typeface="+mn-lt"/>
            </a:endParaRPr>
          </a:p>
          <a:p>
            <a:pPr marL="0" indent="0" algn="ctr">
              <a:buNone/>
            </a:pPr>
            <a:endParaRPr lang="en-US" sz="3200" dirty="0">
              <a:ea typeface="+mn-lt"/>
              <a:cs typeface="+mn-lt"/>
            </a:endParaRPr>
          </a:p>
          <a:p>
            <a:pPr marL="0" indent="0" algn="ctr">
              <a:buNone/>
            </a:pPr>
            <a:r>
              <a:rPr lang="en-US" sz="3200" b="1" dirty="0">
                <a:ea typeface="+mn-lt"/>
                <a:cs typeface="+mn-lt"/>
              </a:rPr>
              <a:t>2. All teams record the impact in their data collection worksheet</a:t>
            </a:r>
            <a:endParaRPr lang="en-US" sz="3200" b="1"/>
          </a:p>
        </p:txBody>
      </p:sp>
      <p:sp>
        <p:nvSpPr>
          <p:cNvPr id="4" name="Date Placeholder 3">
            <a:extLst>
              <a:ext uri="{FF2B5EF4-FFF2-40B4-BE49-F238E27FC236}">
                <a16:creationId xmlns:a16="http://schemas.microsoft.com/office/drawing/2014/main" id="{FDED81D6-A212-D8E9-B63F-D64D30FDB0FD}"/>
              </a:ext>
            </a:extLst>
          </p:cNvPr>
          <p:cNvSpPr>
            <a:spLocks noGrp="1"/>
          </p:cNvSpPr>
          <p:nvPr>
            <p:ph type="dt" sz="half" idx="10"/>
          </p:nvPr>
        </p:nvSpPr>
        <p:spPr/>
        <p:txBody>
          <a:bodyPr/>
          <a:lstStyle/>
          <a:p>
            <a:fld id="{C04FE374-69F1-4A5D-8798-0FB26F3050C6}" type="datetime1">
              <a:t>3/29/2026</a:t>
            </a:fld>
            <a:endParaRPr lang="en-US"/>
          </a:p>
        </p:txBody>
      </p:sp>
      <p:sp>
        <p:nvSpPr>
          <p:cNvPr id="5" name="Footer Placeholder 4">
            <a:extLst>
              <a:ext uri="{FF2B5EF4-FFF2-40B4-BE49-F238E27FC236}">
                <a16:creationId xmlns:a16="http://schemas.microsoft.com/office/drawing/2014/main" id="{37E2365A-6F38-4FB9-7CEF-7658607DB445}"/>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F798C0B6-0498-AF93-2C25-A9E1AEBE2E03}"/>
              </a:ext>
            </a:extLst>
          </p:cNvPr>
          <p:cNvSpPr>
            <a:spLocks noGrp="1"/>
          </p:cNvSpPr>
          <p:nvPr>
            <p:ph type="sldNum" sz="quarter" idx="12"/>
          </p:nvPr>
        </p:nvSpPr>
        <p:spPr/>
        <p:txBody>
          <a:bodyPr/>
          <a:lstStyle/>
          <a:p>
            <a:fld id="{017DE1FC-E54A-4B87-A814-263D1E8654B2}" type="slidenum">
              <a:rPr lang="en-US" dirty="0"/>
              <a:t>18</a:t>
            </a:fld>
            <a:endParaRPr lang="en-US"/>
          </a:p>
        </p:txBody>
      </p:sp>
      <p:sp>
        <p:nvSpPr>
          <p:cNvPr id="8" name="Title 1">
            <a:extLst>
              <a:ext uri="{FF2B5EF4-FFF2-40B4-BE49-F238E27FC236}">
                <a16:creationId xmlns:a16="http://schemas.microsoft.com/office/drawing/2014/main" id="{B76BAACC-7BBD-CF8E-C3F6-23A9F06D72FF}"/>
              </a:ext>
            </a:extLst>
          </p:cNvPr>
          <p:cNvSpPr txBox="1">
            <a:spLocks/>
          </p:cNvSpPr>
          <p:nvPr/>
        </p:nvSpPr>
        <p:spPr>
          <a:xfrm>
            <a:off x="2584" y="-1209"/>
            <a:ext cx="12191105" cy="755624"/>
          </a:xfrm>
          <a:prstGeom prst="rect">
            <a:avLst/>
          </a:prstGeom>
          <a:solidFill>
            <a:schemeClr val="accent6">
              <a:lumMod val="20000"/>
              <a:lumOff val="80000"/>
            </a:schemeClr>
          </a:solidFill>
        </p:spPr>
        <p:txBody>
          <a:bodyPr vert="horz" lIns="0" tIns="0" rIns="0" bIns="0" rtlCol="0" anchor="b">
            <a:normAutofit/>
          </a:bodyPr>
          <a:lst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a:lstStyle>
          <a:p>
            <a:pPr algn="ctr"/>
            <a:r>
              <a:rPr lang="en-US" dirty="0"/>
              <a:t>Event phase</a:t>
            </a:r>
          </a:p>
        </p:txBody>
      </p:sp>
      <p:sp>
        <p:nvSpPr>
          <p:cNvPr id="11" name="Arrow: Down 10">
            <a:extLst>
              <a:ext uri="{FF2B5EF4-FFF2-40B4-BE49-F238E27FC236}">
                <a16:creationId xmlns:a16="http://schemas.microsoft.com/office/drawing/2014/main" id="{3D424527-4640-D721-4DEE-57900AAA0E0F}"/>
              </a:ext>
            </a:extLst>
          </p:cNvPr>
          <p:cNvSpPr/>
          <p:nvPr/>
        </p:nvSpPr>
        <p:spPr>
          <a:xfrm>
            <a:off x="5749620" y="2144818"/>
            <a:ext cx="621005" cy="1156619"/>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292A7899-91EC-E061-F946-302CBD5E34B3}"/>
              </a:ext>
            </a:extLst>
          </p:cNvPr>
          <p:cNvGrpSpPr/>
          <p:nvPr/>
        </p:nvGrpSpPr>
        <p:grpSpPr>
          <a:xfrm>
            <a:off x="111528" y="1680452"/>
            <a:ext cx="3599496" cy="4076047"/>
            <a:chOff x="4729437" y="1284149"/>
            <a:chExt cx="3610381" cy="4293761"/>
          </a:xfrm>
        </p:grpSpPr>
        <p:pic>
          <p:nvPicPr>
            <p:cNvPr id="12" name="Picture 11" descr="A data collection chart with text&#10;&#10;AI-generated content may be incorrect.">
              <a:extLst>
                <a:ext uri="{FF2B5EF4-FFF2-40B4-BE49-F238E27FC236}">
                  <a16:creationId xmlns:a16="http://schemas.microsoft.com/office/drawing/2014/main" id="{D33C18F3-EA12-E10F-EA0C-8B9D42D56A1A}"/>
                </a:ext>
              </a:extLst>
            </p:cNvPr>
            <p:cNvPicPr>
              <a:picLocks noChangeAspect="1"/>
            </p:cNvPicPr>
            <p:nvPr/>
          </p:nvPicPr>
          <p:blipFill>
            <a:blip r:embed="rId2"/>
            <a:srcRect l="3333" t="3951" r="26000" b="152"/>
            <a:stretch>
              <a:fillRect/>
            </a:stretch>
          </p:blipFill>
          <p:spPr>
            <a:xfrm>
              <a:off x="4729437" y="1284149"/>
              <a:ext cx="3515585" cy="4293761"/>
            </a:xfrm>
            <a:prstGeom prst="rect">
              <a:avLst/>
            </a:prstGeom>
          </p:spPr>
        </p:pic>
        <p:sp>
          <p:nvSpPr>
            <p:cNvPr id="14" name="Oval 13">
              <a:extLst>
                <a:ext uri="{FF2B5EF4-FFF2-40B4-BE49-F238E27FC236}">
                  <a16:creationId xmlns:a16="http://schemas.microsoft.com/office/drawing/2014/main" id="{C673C28B-9968-9F56-C33E-B6EC4613086C}"/>
                </a:ext>
              </a:extLst>
            </p:cNvPr>
            <p:cNvSpPr/>
            <p:nvPr/>
          </p:nvSpPr>
          <p:spPr>
            <a:xfrm>
              <a:off x="6812335" y="4380421"/>
              <a:ext cx="1527483" cy="662106"/>
            </a:xfrm>
            <a:prstGeom prst="ellipse">
              <a:avLst/>
            </a:prstGeom>
            <a:noFill/>
            <a:ln w="28575">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6" name="Picture 15">
            <a:extLst>
              <a:ext uri="{FF2B5EF4-FFF2-40B4-BE49-F238E27FC236}">
                <a16:creationId xmlns:a16="http://schemas.microsoft.com/office/drawing/2014/main" id="{83BDE008-32B8-C00D-D829-07DE1BF60178}"/>
              </a:ext>
            </a:extLst>
          </p:cNvPr>
          <p:cNvPicPr>
            <a:picLocks noChangeAspect="1"/>
          </p:cNvPicPr>
          <p:nvPr/>
        </p:nvPicPr>
        <p:blipFill>
          <a:blip r:embed="rId3"/>
          <a:srcRect l="5280" t="9200" r="-330" b="272"/>
          <a:stretch>
            <a:fillRect/>
          </a:stretch>
        </p:blipFill>
        <p:spPr>
          <a:xfrm>
            <a:off x="8363711" y="1715267"/>
            <a:ext cx="3515108" cy="4054454"/>
          </a:xfrm>
          <a:prstGeom prst="rect">
            <a:avLst/>
          </a:prstGeom>
        </p:spPr>
      </p:pic>
      <p:sp>
        <p:nvSpPr>
          <p:cNvPr id="17" name="Oval 16">
            <a:extLst>
              <a:ext uri="{FF2B5EF4-FFF2-40B4-BE49-F238E27FC236}">
                <a16:creationId xmlns:a16="http://schemas.microsoft.com/office/drawing/2014/main" id="{0B406927-470C-A2C1-997B-D527C659EE8B}"/>
              </a:ext>
            </a:extLst>
          </p:cNvPr>
          <p:cNvSpPr/>
          <p:nvPr/>
        </p:nvSpPr>
        <p:spPr>
          <a:xfrm>
            <a:off x="10467726" y="4612334"/>
            <a:ext cx="1527483" cy="662106"/>
          </a:xfrm>
          <a:prstGeom prst="ellipse">
            <a:avLst/>
          </a:prstGeom>
          <a:noFill/>
          <a:ln w="28575">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38668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EC0146-FA94-8319-70B6-89EC6D6E76FC}"/>
              </a:ext>
            </a:extLst>
          </p:cNvPr>
          <p:cNvSpPr>
            <a:spLocks noGrp="1"/>
          </p:cNvSpPr>
          <p:nvPr>
            <p:ph type="dt" sz="half" idx="10"/>
          </p:nvPr>
        </p:nvSpPr>
        <p:spPr/>
        <p:txBody>
          <a:bodyPr/>
          <a:lstStyle/>
          <a:p>
            <a:fld id="{89D02468-E405-4BDB-9B0A-2CCC0923E9AE}" type="datetime1">
              <a:t>3/29/2026</a:t>
            </a:fld>
            <a:endParaRPr lang="en-US"/>
          </a:p>
        </p:txBody>
      </p:sp>
      <p:sp>
        <p:nvSpPr>
          <p:cNvPr id="3" name="Footer Placeholder 2">
            <a:extLst>
              <a:ext uri="{FF2B5EF4-FFF2-40B4-BE49-F238E27FC236}">
                <a16:creationId xmlns:a16="http://schemas.microsoft.com/office/drawing/2014/main" id="{8F0D2689-57AE-E0A2-5FA4-9EF305CCBF3A}"/>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386396EC-85EF-6842-0594-F345D4D7051E}"/>
              </a:ext>
            </a:extLst>
          </p:cNvPr>
          <p:cNvSpPr>
            <a:spLocks noGrp="1"/>
          </p:cNvSpPr>
          <p:nvPr>
            <p:ph type="sldNum" sz="quarter" idx="12"/>
          </p:nvPr>
        </p:nvSpPr>
        <p:spPr/>
        <p:txBody>
          <a:bodyPr/>
          <a:lstStyle/>
          <a:p>
            <a:fld id="{017DE1FC-E54A-4B87-A814-263D1E8654B2}" type="slidenum">
              <a:rPr lang="en-US" dirty="0"/>
              <a:t>19</a:t>
            </a:fld>
            <a:endParaRPr lang="en-US"/>
          </a:p>
        </p:txBody>
      </p:sp>
      <p:sp>
        <p:nvSpPr>
          <p:cNvPr id="6" name="Title 1">
            <a:extLst>
              <a:ext uri="{FF2B5EF4-FFF2-40B4-BE49-F238E27FC236}">
                <a16:creationId xmlns:a16="http://schemas.microsoft.com/office/drawing/2014/main" id="{8A7E6FE0-EE9D-7D1F-52E7-A76A694DE31F}"/>
              </a:ext>
            </a:extLst>
          </p:cNvPr>
          <p:cNvSpPr txBox="1">
            <a:spLocks/>
          </p:cNvSpPr>
          <p:nvPr/>
        </p:nvSpPr>
        <p:spPr>
          <a:xfrm>
            <a:off x="2584" y="-1209"/>
            <a:ext cx="12191105" cy="755624"/>
          </a:xfrm>
          <a:prstGeom prst="rect">
            <a:avLst/>
          </a:prstGeom>
          <a:solidFill>
            <a:schemeClr val="accent6">
              <a:lumMod val="20000"/>
              <a:lumOff val="80000"/>
            </a:schemeClr>
          </a:solidFill>
        </p:spPr>
        <p:txBody>
          <a:bodyPr vert="horz" lIns="0" tIns="0" rIns="0" bIns="0" rtlCol="0" anchor="b">
            <a:normAutofit/>
          </a:bodyPr>
          <a:lst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a:lstStyle>
          <a:p>
            <a:pPr algn="ctr"/>
            <a:r>
              <a:rPr lang="en-US" dirty="0"/>
              <a:t>Management decisions</a:t>
            </a:r>
          </a:p>
        </p:txBody>
      </p:sp>
      <p:sp>
        <p:nvSpPr>
          <p:cNvPr id="7" name="TextBox 6">
            <a:extLst>
              <a:ext uri="{FF2B5EF4-FFF2-40B4-BE49-F238E27FC236}">
                <a16:creationId xmlns:a16="http://schemas.microsoft.com/office/drawing/2014/main" id="{08DF62E2-C431-DECE-0C5A-2A6BE3B49F93}"/>
              </a:ext>
            </a:extLst>
          </p:cNvPr>
          <p:cNvSpPr txBox="1"/>
          <p:nvPr/>
        </p:nvSpPr>
        <p:spPr>
          <a:xfrm>
            <a:off x="249800" y="923283"/>
            <a:ext cx="5592426" cy="53245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solidFill>
                  <a:schemeClr val="accent1"/>
                </a:solidFill>
              </a:rPr>
              <a:t>** Skip this Phase in Round 1 **</a:t>
            </a:r>
          </a:p>
          <a:p>
            <a:endParaRPr lang="en-US" sz="2800" dirty="0"/>
          </a:p>
          <a:p>
            <a:r>
              <a:rPr lang="en-US" sz="2800" dirty="0"/>
              <a:t>The </a:t>
            </a:r>
            <a:r>
              <a:rPr lang="en-US" sz="2800" b="1" dirty="0"/>
              <a:t>Policy Advisor</a:t>
            </a:r>
            <a:r>
              <a:rPr lang="en-US" sz="2800" dirty="0"/>
              <a:t> on each team may choose to spend </a:t>
            </a:r>
            <a:r>
              <a:rPr lang="en-US" sz="2800" b="1" dirty="0"/>
              <a:t>Policy Points</a:t>
            </a:r>
            <a:r>
              <a:rPr lang="en-US" sz="2800" dirty="0"/>
              <a:t> on a </a:t>
            </a:r>
            <a:r>
              <a:rPr lang="en-US" sz="2800" b="1" dirty="0"/>
              <a:t>Management Decision</a:t>
            </a:r>
            <a:r>
              <a:rPr lang="en-US" sz="2800" dirty="0"/>
              <a:t>.</a:t>
            </a:r>
          </a:p>
          <a:p>
            <a:endParaRPr lang="en-US" sz="2800" dirty="0"/>
          </a:p>
          <a:p>
            <a:r>
              <a:rPr lang="en-US" sz="2800" dirty="0"/>
              <a:t>Place your chosen </a:t>
            </a:r>
            <a:r>
              <a:rPr lang="en-US" sz="2800" b="1" dirty="0"/>
              <a:t>Management Decision Card</a:t>
            </a:r>
            <a:r>
              <a:rPr lang="en-US" sz="2800" dirty="0"/>
              <a:t> on the </a:t>
            </a:r>
            <a:r>
              <a:rPr lang="en-US" sz="2800" b="1" dirty="0"/>
              <a:t>Management Decision Board</a:t>
            </a:r>
            <a:r>
              <a:rPr lang="en-US" sz="2800" dirty="0"/>
              <a:t> </a:t>
            </a:r>
            <a:r>
              <a:rPr lang="en-US" sz="2800" dirty="0">
                <a:solidFill>
                  <a:schemeClr val="accent1"/>
                </a:solidFill>
              </a:rPr>
              <a:t>AND </a:t>
            </a:r>
            <a:r>
              <a:rPr lang="en-US" sz="2800" b="1" dirty="0"/>
              <a:t>record </a:t>
            </a:r>
            <a:r>
              <a:rPr lang="en-US" sz="2800" dirty="0"/>
              <a:t>on the </a:t>
            </a:r>
            <a:r>
              <a:rPr lang="en-US" sz="2800" b="1" dirty="0"/>
              <a:t>Data Collection Worksheet</a:t>
            </a:r>
            <a:r>
              <a:rPr lang="en-US" sz="2800" dirty="0"/>
              <a:t>.</a:t>
            </a:r>
          </a:p>
        </p:txBody>
      </p:sp>
      <p:pic>
        <p:nvPicPr>
          <p:cNvPr id="8" name="Picture 7" descr="A white rectangular box with black text&#10;&#10;AI-generated content may be incorrect.">
            <a:extLst>
              <a:ext uri="{FF2B5EF4-FFF2-40B4-BE49-F238E27FC236}">
                <a16:creationId xmlns:a16="http://schemas.microsoft.com/office/drawing/2014/main" id="{1BB81910-BD3D-D3E9-735A-6BE8A77E9891}"/>
              </a:ext>
            </a:extLst>
          </p:cNvPr>
          <p:cNvPicPr>
            <a:picLocks noChangeAspect="1"/>
          </p:cNvPicPr>
          <p:nvPr/>
        </p:nvPicPr>
        <p:blipFill>
          <a:blip r:embed="rId2"/>
          <a:srcRect r="3503" b="4571"/>
          <a:stretch>
            <a:fillRect/>
          </a:stretch>
        </p:blipFill>
        <p:spPr>
          <a:xfrm>
            <a:off x="6038849" y="3780213"/>
            <a:ext cx="5946941" cy="2403624"/>
          </a:xfrm>
          <a:prstGeom prst="rect">
            <a:avLst/>
          </a:prstGeom>
        </p:spPr>
      </p:pic>
      <p:sp>
        <p:nvSpPr>
          <p:cNvPr id="10" name="Oval 9">
            <a:extLst>
              <a:ext uri="{FF2B5EF4-FFF2-40B4-BE49-F238E27FC236}">
                <a16:creationId xmlns:a16="http://schemas.microsoft.com/office/drawing/2014/main" id="{5CDE614A-025A-C14B-E009-4E62537F9D3D}"/>
              </a:ext>
            </a:extLst>
          </p:cNvPr>
          <p:cNvSpPr/>
          <p:nvPr/>
        </p:nvSpPr>
        <p:spPr>
          <a:xfrm>
            <a:off x="10213850" y="5108649"/>
            <a:ext cx="1979884" cy="1295876"/>
          </a:xfrm>
          <a:prstGeom prst="ellipse">
            <a:avLst/>
          </a:prstGeom>
          <a:noFill/>
          <a:ln w="571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Arrow Connector 10">
            <a:extLst>
              <a:ext uri="{FF2B5EF4-FFF2-40B4-BE49-F238E27FC236}">
                <a16:creationId xmlns:a16="http://schemas.microsoft.com/office/drawing/2014/main" id="{3821D339-5D07-648F-976E-9670C2C7F74A}"/>
              </a:ext>
            </a:extLst>
          </p:cNvPr>
          <p:cNvCxnSpPr/>
          <p:nvPr/>
        </p:nvCxnSpPr>
        <p:spPr>
          <a:xfrm>
            <a:off x="4337758" y="5864259"/>
            <a:ext cx="5712445" cy="39634"/>
          </a:xfrm>
          <a:prstGeom prst="straightConnector1">
            <a:avLst/>
          </a:prstGeom>
          <a:ln w="57150">
            <a:solidFill>
              <a:schemeClr val="accent1">
                <a:lumMod val="60000"/>
                <a:lumOff val="40000"/>
              </a:schemeClr>
            </a:solidFill>
            <a:headEnd type="none"/>
            <a:tailEnd type="triangle"/>
          </a:ln>
        </p:spPr>
        <p:style>
          <a:lnRef idx="1">
            <a:schemeClr val="accent1"/>
          </a:lnRef>
          <a:fillRef idx="0">
            <a:schemeClr val="accent1"/>
          </a:fillRef>
          <a:effectRef idx="0">
            <a:schemeClr val="accent1"/>
          </a:effectRef>
          <a:fontRef idx="minor">
            <a:schemeClr val="tx1"/>
          </a:fontRef>
        </p:style>
      </p:cxnSp>
      <p:pic>
        <p:nvPicPr>
          <p:cNvPr id="13" name="Picture 12" descr="A screenshot of a computer&#10;&#10;AI-generated content may be incorrect.">
            <a:extLst>
              <a:ext uri="{FF2B5EF4-FFF2-40B4-BE49-F238E27FC236}">
                <a16:creationId xmlns:a16="http://schemas.microsoft.com/office/drawing/2014/main" id="{EE2ED50C-3615-76C4-681A-CB1163A4BF52}"/>
              </a:ext>
            </a:extLst>
          </p:cNvPr>
          <p:cNvPicPr>
            <a:picLocks noChangeAspect="1"/>
          </p:cNvPicPr>
          <p:nvPr/>
        </p:nvPicPr>
        <p:blipFill>
          <a:blip r:embed="rId3"/>
          <a:srcRect l="26271" t="27517" r="23889" b="30047"/>
          <a:stretch>
            <a:fillRect/>
          </a:stretch>
        </p:blipFill>
        <p:spPr>
          <a:xfrm>
            <a:off x="6089357" y="814492"/>
            <a:ext cx="6076470" cy="2748555"/>
          </a:xfrm>
          <a:prstGeom prst="rect">
            <a:avLst/>
          </a:prstGeom>
        </p:spPr>
      </p:pic>
      <p:pic>
        <p:nvPicPr>
          <p:cNvPr id="14" name="Picture 13" descr="A green card with black text and black text&#10;&#10;AI-generated content may be incorrect.">
            <a:extLst>
              <a:ext uri="{FF2B5EF4-FFF2-40B4-BE49-F238E27FC236}">
                <a16:creationId xmlns:a16="http://schemas.microsoft.com/office/drawing/2014/main" id="{D18857CE-6427-E81C-DBF5-C0904FD541F8}"/>
              </a:ext>
            </a:extLst>
          </p:cNvPr>
          <p:cNvPicPr>
            <a:picLocks noChangeAspect="1"/>
          </p:cNvPicPr>
          <p:nvPr/>
        </p:nvPicPr>
        <p:blipFill>
          <a:blip r:embed="rId4"/>
          <a:srcRect t="2458" r="3873" b="2967"/>
          <a:stretch>
            <a:fillRect/>
          </a:stretch>
        </p:blipFill>
        <p:spPr>
          <a:xfrm>
            <a:off x="8338073" y="1404396"/>
            <a:ext cx="1566290" cy="1717206"/>
          </a:xfrm>
          <a:prstGeom prst="rect">
            <a:avLst/>
          </a:prstGeom>
        </p:spPr>
      </p:pic>
      <p:cxnSp>
        <p:nvCxnSpPr>
          <p:cNvPr id="15" name="Straight Arrow Connector 14">
            <a:extLst>
              <a:ext uri="{FF2B5EF4-FFF2-40B4-BE49-F238E27FC236}">
                <a16:creationId xmlns:a16="http://schemas.microsoft.com/office/drawing/2014/main" id="{B397F2A5-5B18-ED79-CB56-D22704C46B6D}"/>
              </a:ext>
            </a:extLst>
          </p:cNvPr>
          <p:cNvCxnSpPr>
            <a:cxnSpLocks/>
          </p:cNvCxnSpPr>
          <p:nvPr/>
        </p:nvCxnSpPr>
        <p:spPr>
          <a:xfrm flipV="1">
            <a:off x="5071182" y="2174174"/>
            <a:ext cx="3229142" cy="2606956"/>
          </a:xfrm>
          <a:prstGeom prst="straightConnector1">
            <a:avLst/>
          </a:prstGeom>
          <a:ln w="57150">
            <a:solidFill>
              <a:schemeClr val="accent1">
                <a:lumMod val="60000"/>
                <a:lumOff val="40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98D5776C-92E2-EE2E-8D68-9527B199ECC1}"/>
              </a:ext>
            </a:extLst>
          </p:cNvPr>
          <p:cNvCxnSpPr>
            <a:cxnSpLocks/>
          </p:cNvCxnSpPr>
          <p:nvPr/>
        </p:nvCxnSpPr>
        <p:spPr>
          <a:xfrm>
            <a:off x="5517495" y="1232387"/>
            <a:ext cx="877829" cy="125359"/>
          </a:xfrm>
          <a:prstGeom prst="straightConnector1">
            <a:avLst/>
          </a:prstGeom>
          <a:ln w="57150">
            <a:solidFill>
              <a:schemeClr val="accent1">
                <a:lumMod val="60000"/>
                <a:lumOff val="40000"/>
              </a:schemeClr>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05DA5217-01C3-2A69-931B-D30F6AFF4B19}"/>
              </a:ext>
            </a:extLst>
          </p:cNvPr>
          <p:cNvSpPr/>
          <p:nvPr/>
        </p:nvSpPr>
        <p:spPr>
          <a:xfrm>
            <a:off x="214992" y="810986"/>
            <a:ext cx="5293179" cy="756557"/>
          </a:xfrm>
          <a:prstGeom prst="rect">
            <a:avLst/>
          </a:pr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811721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54F6EF6-9DB2-B434-A43F-41D95AD29788}"/>
              </a:ext>
            </a:extLst>
          </p:cNvPr>
          <p:cNvSpPr>
            <a:spLocks noGrp="1"/>
          </p:cNvSpPr>
          <p:nvPr>
            <p:ph type="dt" sz="half" idx="10"/>
          </p:nvPr>
        </p:nvSpPr>
        <p:spPr/>
        <p:txBody>
          <a:bodyPr/>
          <a:lstStyle/>
          <a:p>
            <a:fld id="{C965E560-41EC-41DD-BBA9-19367DE85D27}" type="datetime1">
              <a:t>3/29/2026</a:t>
            </a:fld>
            <a:endParaRPr lang="en-US"/>
          </a:p>
        </p:txBody>
      </p:sp>
      <p:sp>
        <p:nvSpPr>
          <p:cNvPr id="3" name="Footer Placeholder 2">
            <a:extLst>
              <a:ext uri="{FF2B5EF4-FFF2-40B4-BE49-F238E27FC236}">
                <a16:creationId xmlns:a16="http://schemas.microsoft.com/office/drawing/2014/main" id="{16E6B09D-5DB7-BF58-2B13-BD9540F332C7}"/>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A2FB5ED8-C4AA-EC5A-B3F2-F503836D6EFA}"/>
              </a:ext>
            </a:extLst>
          </p:cNvPr>
          <p:cNvSpPr>
            <a:spLocks noGrp="1"/>
          </p:cNvSpPr>
          <p:nvPr>
            <p:ph type="sldNum" sz="quarter" idx="12"/>
          </p:nvPr>
        </p:nvSpPr>
        <p:spPr/>
        <p:txBody>
          <a:bodyPr/>
          <a:lstStyle/>
          <a:p>
            <a:fld id="{017DE1FC-E54A-4B87-A814-263D1E8654B2}" type="slidenum">
              <a:rPr lang="en-US" dirty="0"/>
              <a:t>20</a:t>
            </a:fld>
            <a:endParaRPr lang="en-US"/>
          </a:p>
        </p:txBody>
      </p:sp>
      <p:sp>
        <p:nvSpPr>
          <p:cNvPr id="6" name="Title 1">
            <a:extLst>
              <a:ext uri="{FF2B5EF4-FFF2-40B4-BE49-F238E27FC236}">
                <a16:creationId xmlns:a16="http://schemas.microsoft.com/office/drawing/2014/main" id="{35925879-43FD-47DD-A627-F65D9290AEA5}"/>
              </a:ext>
            </a:extLst>
          </p:cNvPr>
          <p:cNvSpPr txBox="1">
            <a:spLocks/>
          </p:cNvSpPr>
          <p:nvPr/>
        </p:nvSpPr>
        <p:spPr>
          <a:xfrm>
            <a:off x="2584" y="-1209"/>
            <a:ext cx="12191105" cy="755624"/>
          </a:xfrm>
          <a:prstGeom prst="rect">
            <a:avLst/>
          </a:prstGeom>
          <a:solidFill>
            <a:schemeClr val="accent6">
              <a:lumMod val="20000"/>
              <a:lumOff val="80000"/>
            </a:schemeClr>
          </a:solidFill>
        </p:spPr>
        <p:txBody>
          <a:bodyPr vert="horz" lIns="0" tIns="0" rIns="0" bIns="0" rtlCol="0" anchor="b">
            <a:normAutofit/>
          </a:bodyPr>
          <a:lst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a:lstStyle>
          <a:p>
            <a:pPr algn="ctr"/>
            <a:r>
              <a:rPr lang="en-US" dirty="0"/>
              <a:t>Inputs phase</a:t>
            </a:r>
          </a:p>
        </p:txBody>
      </p:sp>
      <p:sp>
        <p:nvSpPr>
          <p:cNvPr id="7" name="TextBox 6">
            <a:extLst>
              <a:ext uri="{FF2B5EF4-FFF2-40B4-BE49-F238E27FC236}">
                <a16:creationId xmlns:a16="http://schemas.microsoft.com/office/drawing/2014/main" id="{A6BB6333-6AA6-A6C1-C7FD-409BAC79D0EA}"/>
              </a:ext>
            </a:extLst>
          </p:cNvPr>
          <p:cNvSpPr txBox="1"/>
          <p:nvPr/>
        </p:nvSpPr>
        <p:spPr>
          <a:xfrm>
            <a:off x="226878" y="940488"/>
            <a:ext cx="5952636" cy="53860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i="1" dirty="0">
                <a:solidFill>
                  <a:schemeClr val="accent2"/>
                </a:solidFill>
              </a:rPr>
              <a:t>Human Activities </a:t>
            </a:r>
            <a:r>
              <a:rPr lang="en-US" sz="2800" dirty="0"/>
              <a:t>player : Roll die for # of microplastics THEN flip coin to determine fate of all microplastics</a:t>
            </a:r>
          </a:p>
          <a:p>
            <a:pPr marL="742950" lvl="1" indent="-285750">
              <a:buFont typeface="Courier New"/>
              <a:buChar char="o"/>
            </a:pPr>
            <a:r>
              <a:rPr lang="en-US" sz="2800" dirty="0"/>
              <a:t>Heads = Sediment</a:t>
            </a:r>
          </a:p>
          <a:p>
            <a:pPr marL="742950" lvl="1" indent="-285750">
              <a:buFont typeface="Courier New"/>
              <a:buChar char="o"/>
            </a:pPr>
            <a:r>
              <a:rPr lang="en-US" sz="2800" dirty="0"/>
              <a:t>Tails = Blades</a:t>
            </a:r>
          </a:p>
          <a:p>
            <a:endParaRPr lang="en-US" sz="2800" dirty="0"/>
          </a:p>
          <a:p>
            <a:r>
              <a:rPr lang="en-US" sz="2800" b="1" i="1" dirty="0">
                <a:solidFill>
                  <a:schemeClr val="accent2"/>
                </a:solidFill>
              </a:rPr>
              <a:t>Marine Scientist</a:t>
            </a:r>
            <a:r>
              <a:rPr lang="en-US" sz="2800" b="1" dirty="0">
                <a:solidFill>
                  <a:schemeClr val="accent2"/>
                </a:solidFill>
              </a:rPr>
              <a:t> </a:t>
            </a:r>
            <a:r>
              <a:rPr lang="en-US" sz="2800" dirty="0"/>
              <a:t>: Place microplastic tokens on </a:t>
            </a:r>
            <a:r>
              <a:rPr lang="en-US" sz="2800" b="1" dirty="0"/>
              <a:t>gameboard</a:t>
            </a:r>
          </a:p>
          <a:p>
            <a:endParaRPr lang="en-US" sz="2800" dirty="0"/>
          </a:p>
          <a:p>
            <a:r>
              <a:rPr lang="en-US" sz="2800" b="1" i="1" dirty="0">
                <a:solidFill>
                  <a:schemeClr val="accent2"/>
                </a:solidFill>
              </a:rPr>
              <a:t>Data Analyst</a:t>
            </a:r>
            <a:r>
              <a:rPr lang="en-US" sz="2800" i="1" dirty="0">
                <a:solidFill>
                  <a:schemeClr val="accent2"/>
                </a:solidFill>
              </a:rPr>
              <a:t> </a:t>
            </a:r>
            <a:r>
              <a:rPr lang="en-US" sz="2800" dirty="0"/>
              <a:t>: Record inputs on </a:t>
            </a:r>
            <a:r>
              <a:rPr lang="en-US" sz="2800" b="1" dirty="0"/>
              <a:t>Data Collection Worksheet</a:t>
            </a:r>
          </a:p>
          <a:p>
            <a:pPr lvl="1"/>
            <a:endParaRPr lang="en-US" dirty="0"/>
          </a:p>
          <a:p>
            <a:pPr lvl="1"/>
            <a:r>
              <a:rPr lang="en-US" dirty="0"/>
              <a:t>  </a:t>
            </a:r>
          </a:p>
        </p:txBody>
      </p:sp>
      <p:pic>
        <p:nvPicPr>
          <p:cNvPr id="9" name="Content Placeholder 6" descr="A diagram of seagrass growing in the ground&#10;&#10;AI-generated content may be incorrect.">
            <a:extLst>
              <a:ext uri="{FF2B5EF4-FFF2-40B4-BE49-F238E27FC236}">
                <a16:creationId xmlns:a16="http://schemas.microsoft.com/office/drawing/2014/main" id="{D892C3C3-0893-1EF5-FE80-B63F7CE3778A}"/>
              </a:ext>
            </a:extLst>
          </p:cNvPr>
          <p:cNvPicPr>
            <a:picLocks noChangeAspect="1"/>
          </p:cNvPicPr>
          <p:nvPr/>
        </p:nvPicPr>
        <p:blipFill>
          <a:blip r:embed="rId2"/>
          <a:stretch>
            <a:fillRect/>
          </a:stretch>
        </p:blipFill>
        <p:spPr>
          <a:xfrm>
            <a:off x="6492533" y="883009"/>
            <a:ext cx="5171964" cy="3639755"/>
          </a:xfrm>
          <a:prstGeom prst="rect">
            <a:avLst/>
          </a:prstGeom>
        </p:spPr>
      </p:pic>
      <p:pic>
        <p:nvPicPr>
          <p:cNvPr id="11" name="Picture 10" descr="A white rectangular box with black text&#10;&#10;AI-generated content may be incorrect.">
            <a:extLst>
              <a:ext uri="{FF2B5EF4-FFF2-40B4-BE49-F238E27FC236}">
                <a16:creationId xmlns:a16="http://schemas.microsoft.com/office/drawing/2014/main" id="{ED63DF87-724C-5FA1-2434-76C68001118F}"/>
              </a:ext>
            </a:extLst>
          </p:cNvPr>
          <p:cNvPicPr>
            <a:picLocks noChangeAspect="1"/>
          </p:cNvPicPr>
          <p:nvPr/>
        </p:nvPicPr>
        <p:blipFill>
          <a:blip r:embed="rId3"/>
          <a:srcRect l="1179" r="1053" b="5469"/>
          <a:stretch>
            <a:fillRect/>
          </a:stretch>
        </p:blipFill>
        <p:spPr>
          <a:xfrm>
            <a:off x="6778139" y="4531859"/>
            <a:ext cx="4324404" cy="1751020"/>
          </a:xfrm>
          <a:prstGeom prst="rect">
            <a:avLst/>
          </a:prstGeom>
        </p:spPr>
      </p:pic>
      <p:sp>
        <p:nvSpPr>
          <p:cNvPr id="13" name="Oval 12">
            <a:extLst>
              <a:ext uri="{FF2B5EF4-FFF2-40B4-BE49-F238E27FC236}">
                <a16:creationId xmlns:a16="http://schemas.microsoft.com/office/drawing/2014/main" id="{BFB356F2-5CEB-D5A7-CA8A-50A0844B8559}"/>
              </a:ext>
            </a:extLst>
          </p:cNvPr>
          <p:cNvSpPr/>
          <p:nvPr/>
        </p:nvSpPr>
        <p:spPr>
          <a:xfrm>
            <a:off x="6347876" y="1383063"/>
            <a:ext cx="435916" cy="464114"/>
          </a:xfrm>
          <a:prstGeom prst="ellipse">
            <a:avLst/>
          </a:prstGeom>
          <a:noFill/>
          <a:ln w="28575">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BCE66233-C3DD-1707-4CED-00F6A7E73813}"/>
              </a:ext>
            </a:extLst>
          </p:cNvPr>
          <p:cNvSpPr/>
          <p:nvPr/>
        </p:nvSpPr>
        <p:spPr>
          <a:xfrm>
            <a:off x="6784850" y="3857127"/>
            <a:ext cx="313447" cy="328504"/>
          </a:xfrm>
          <a:prstGeom prst="ellipse">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8D2FF6F7-4782-8240-D661-2BED4479D854}"/>
              </a:ext>
            </a:extLst>
          </p:cNvPr>
          <p:cNvSpPr/>
          <p:nvPr/>
        </p:nvSpPr>
        <p:spPr>
          <a:xfrm>
            <a:off x="7198507" y="3857127"/>
            <a:ext cx="313447" cy="328504"/>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C80A6B60-7B38-DF34-D952-C052FC81839D}"/>
              </a:ext>
            </a:extLst>
          </p:cNvPr>
          <p:cNvSpPr/>
          <p:nvPr/>
        </p:nvSpPr>
        <p:spPr>
          <a:xfrm>
            <a:off x="7612164" y="3857126"/>
            <a:ext cx="313447" cy="328504"/>
          </a:xfrm>
          <a:prstGeom prst="ellipse">
            <a:avLst/>
          </a:prstGeom>
          <a:solidFill>
            <a:srgbClr val="FF0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77EB1076-9BE0-CA65-EE16-8D7FBAB58B54}"/>
              </a:ext>
            </a:extLst>
          </p:cNvPr>
          <p:cNvSpPr/>
          <p:nvPr/>
        </p:nvSpPr>
        <p:spPr>
          <a:xfrm>
            <a:off x="8047592" y="3835355"/>
            <a:ext cx="313447" cy="328504"/>
          </a:xfrm>
          <a:prstGeom prst="ellipse">
            <a:avLst/>
          </a:prstGeom>
          <a:solidFill>
            <a:srgbClr val="FF0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DDB3C5D3-4876-8FF6-7555-14AA726E852E}"/>
              </a:ext>
            </a:extLst>
          </p:cNvPr>
          <p:cNvSpPr/>
          <p:nvPr/>
        </p:nvSpPr>
        <p:spPr>
          <a:xfrm>
            <a:off x="8461249" y="3857127"/>
            <a:ext cx="313447" cy="328504"/>
          </a:xfrm>
          <a:prstGeom prst="ellipse">
            <a:avLst/>
          </a:prstGeom>
          <a:solidFill>
            <a:srgbClr val="FF0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Arrow Connector 19">
            <a:extLst>
              <a:ext uri="{FF2B5EF4-FFF2-40B4-BE49-F238E27FC236}">
                <a16:creationId xmlns:a16="http://schemas.microsoft.com/office/drawing/2014/main" id="{A60158F4-5977-9FA9-BFB8-4467751EA213}"/>
              </a:ext>
            </a:extLst>
          </p:cNvPr>
          <p:cNvCxnSpPr/>
          <p:nvPr/>
        </p:nvCxnSpPr>
        <p:spPr>
          <a:xfrm>
            <a:off x="5102678" y="5728607"/>
            <a:ext cx="1488621" cy="5443"/>
          </a:xfrm>
          <a:prstGeom prst="straightConnector1">
            <a:avLst/>
          </a:prstGeom>
          <a:ln w="57150">
            <a:solidFill>
              <a:schemeClr val="accent5">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1" name="Oval 20">
            <a:extLst>
              <a:ext uri="{FF2B5EF4-FFF2-40B4-BE49-F238E27FC236}">
                <a16:creationId xmlns:a16="http://schemas.microsoft.com/office/drawing/2014/main" id="{76EA1F3F-456D-8FB4-62C8-26DE3CCEFCA3}"/>
              </a:ext>
            </a:extLst>
          </p:cNvPr>
          <p:cNvSpPr/>
          <p:nvPr/>
        </p:nvSpPr>
        <p:spPr>
          <a:xfrm>
            <a:off x="9482962" y="5258377"/>
            <a:ext cx="1622458" cy="1149914"/>
          </a:xfrm>
          <a:prstGeom prst="ellipse">
            <a:avLst/>
          </a:prstGeom>
          <a:noFill/>
          <a:ln w="28575">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Arrow Connector 21">
            <a:extLst>
              <a:ext uri="{FF2B5EF4-FFF2-40B4-BE49-F238E27FC236}">
                <a16:creationId xmlns:a16="http://schemas.microsoft.com/office/drawing/2014/main" id="{41AC0843-3EC2-2861-BC42-AE5681F4A258}"/>
              </a:ext>
            </a:extLst>
          </p:cNvPr>
          <p:cNvCxnSpPr>
            <a:cxnSpLocks/>
          </p:cNvCxnSpPr>
          <p:nvPr/>
        </p:nvCxnSpPr>
        <p:spPr>
          <a:xfrm>
            <a:off x="4155621" y="4117521"/>
            <a:ext cx="2196191" cy="5443"/>
          </a:xfrm>
          <a:prstGeom prst="straightConnector1">
            <a:avLst/>
          </a:prstGeom>
          <a:ln w="57150">
            <a:solidFill>
              <a:schemeClr val="accent5">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54834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EDA0CA-C870-E401-0F3D-E6613EDDD069}"/>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53025F32-B368-662F-DB83-5F0CECDFD828}"/>
              </a:ext>
            </a:extLst>
          </p:cNvPr>
          <p:cNvSpPr>
            <a:spLocks noGrp="1"/>
          </p:cNvSpPr>
          <p:nvPr>
            <p:ph type="dt" sz="half" idx="10"/>
          </p:nvPr>
        </p:nvSpPr>
        <p:spPr/>
        <p:txBody>
          <a:bodyPr/>
          <a:lstStyle/>
          <a:p>
            <a:fld id="{C965E560-41EC-41DD-BBA9-19367DE85D27}" type="datetime1">
              <a:t>3/29/2026</a:t>
            </a:fld>
            <a:endParaRPr lang="en-US"/>
          </a:p>
        </p:txBody>
      </p:sp>
      <p:sp>
        <p:nvSpPr>
          <p:cNvPr id="3" name="Footer Placeholder 2">
            <a:extLst>
              <a:ext uri="{FF2B5EF4-FFF2-40B4-BE49-F238E27FC236}">
                <a16:creationId xmlns:a16="http://schemas.microsoft.com/office/drawing/2014/main" id="{C8843F6A-11DF-C046-A811-087EE9E310ED}"/>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26F9C393-74B7-0FD3-5CED-4D9A8D342000}"/>
              </a:ext>
            </a:extLst>
          </p:cNvPr>
          <p:cNvSpPr>
            <a:spLocks noGrp="1"/>
          </p:cNvSpPr>
          <p:nvPr>
            <p:ph type="sldNum" sz="quarter" idx="12"/>
          </p:nvPr>
        </p:nvSpPr>
        <p:spPr/>
        <p:txBody>
          <a:bodyPr/>
          <a:lstStyle/>
          <a:p>
            <a:fld id="{017DE1FC-E54A-4B87-A814-263D1E8654B2}" type="slidenum">
              <a:rPr lang="en-US" dirty="0"/>
              <a:t>21</a:t>
            </a:fld>
            <a:endParaRPr lang="en-US"/>
          </a:p>
        </p:txBody>
      </p:sp>
      <p:sp>
        <p:nvSpPr>
          <p:cNvPr id="6" name="Title 1">
            <a:extLst>
              <a:ext uri="{FF2B5EF4-FFF2-40B4-BE49-F238E27FC236}">
                <a16:creationId xmlns:a16="http://schemas.microsoft.com/office/drawing/2014/main" id="{FCB51D55-9DD5-76D5-1376-39431EDF44A2}"/>
              </a:ext>
            </a:extLst>
          </p:cNvPr>
          <p:cNvSpPr txBox="1">
            <a:spLocks/>
          </p:cNvSpPr>
          <p:nvPr/>
        </p:nvSpPr>
        <p:spPr>
          <a:xfrm>
            <a:off x="2584" y="-1209"/>
            <a:ext cx="12191105" cy="755624"/>
          </a:xfrm>
          <a:prstGeom prst="rect">
            <a:avLst/>
          </a:prstGeom>
          <a:solidFill>
            <a:schemeClr val="accent6">
              <a:lumMod val="20000"/>
              <a:lumOff val="80000"/>
            </a:schemeClr>
          </a:solidFill>
        </p:spPr>
        <p:txBody>
          <a:bodyPr vert="horz" lIns="0" tIns="0" rIns="0" bIns="0" rtlCol="0" anchor="b">
            <a:normAutofit/>
          </a:bodyPr>
          <a:lst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a:lstStyle>
          <a:p>
            <a:pPr algn="ctr"/>
            <a:r>
              <a:rPr lang="en-US" dirty="0"/>
              <a:t>ecosystem impacts phase</a:t>
            </a:r>
          </a:p>
        </p:txBody>
      </p:sp>
      <p:sp>
        <p:nvSpPr>
          <p:cNvPr id="7" name="TextBox 6">
            <a:extLst>
              <a:ext uri="{FF2B5EF4-FFF2-40B4-BE49-F238E27FC236}">
                <a16:creationId xmlns:a16="http://schemas.microsoft.com/office/drawing/2014/main" id="{20CD6023-823F-D0B9-FF42-ED5ABF3C6E0A}"/>
              </a:ext>
            </a:extLst>
          </p:cNvPr>
          <p:cNvSpPr txBox="1"/>
          <p:nvPr/>
        </p:nvSpPr>
        <p:spPr>
          <a:xfrm>
            <a:off x="231893" y="911226"/>
            <a:ext cx="6154913" cy="52014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i="1" dirty="0">
                <a:solidFill>
                  <a:schemeClr val="accent2"/>
                </a:solidFill>
                <a:highlight>
                  <a:srgbClr val="FFFFFF"/>
                </a:highlight>
                <a:latin typeface="Avenir Next LT Pro Light"/>
                <a:ea typeface="Calibri"/>
                <a:cs typeface="Calibri"/>
              </a:rPr>
              <a:t>Data Analyst </a:t>
            </a:r>
            <a:r>
              <a:rPr lang="en-US" sz="2400" dirty="0">
                <a:highlight>
                  <a:srgbClr val="FFFFFF"/>
                </a:highlight>
                <a:latin typeface="Avenir Next LT Pro Light"/>
                <a:ea typeface="Calibri"/>
                <a:cs typeface="Calibri"/>
              </a:rPr>
              <a:t>: Calculate Ecosystem Impacts in </a:t>
            </a:r>
            <a:r>
              <a:rPr lang="en-US" sz="2400" b="1" dirty="0">
                <a:highlight>
                  <a:srgbClr val="FFFFFF"/>
                </a:highlight>
                <a:latin typeface="Avenir Next LT Pro Light"/>
                <a:ea typeface="Calibri"/>
                <a:cs typeface="Calibri"/>
              </a:rPr>
              <a:t>Data Collection Worksheet.</a:t>
            </a:r>
            <a:endParaRPr lang="en-US" sz="2400">
              <a:latin typeface="Avenir Next LT Pro Light"/>
            </a:endParaRPr>
          </a:p>
          <a:p>
            <a:endParaRPr lang="en-US" sz="800" b="1" dirty="0">
              <a:solidFill>
                <a:srgbClr val="000000"/>
              </a:solidFill>
              <a:highlight>
                <a:srgbClr val="FFFFFF"/>
              </a:highlight>
              <a:latin typeface="Avenir Next LT Pro Light"/>
              <a:ea typeface="Calibri"/>
              <a:cs typeface="Calibri"/>
            </a:endParaRPr>
          </a:p>
          <a:p>
            <a:pPr marL="914400" lvl="1" indent="-457200">
              <a:buAutoNum type="arabicPeriod"/>
            </a:pPr>
            <a:r>
              <a:rPr lang="en-US" sz="2000" b="1" dirty="0">
                <a:solidFill>
                  <a:srgbClr val="FF0000"/>
                </a:solidFill>
                <a:highlight>
                  <a:srgbClr val="FFFFFF"/>
                </a:highlight>
                <a:latin typeface="Avenir Next LT Pro Light"/>
                <a:ea typeface="Calibri"/>
                <a:cs typeface="Calibri"/>
              </a:rPr>
              <a:t>Light Blocking Penalty</a:t>
            </a:r>
            <a:r>
              <a:rPr lang="en-US" sz="2000" dirty="0">
                <a:highlight>
                  <a:srgbClr val="FFFFFF"/>
                </a:highlight>
                <a:latin typeface="Avenir Next LT Pro Light"/>
                <a:ea typeface="Calibri"/>
                <a:cs typeface="Calibri"/>
              </a:rPr>
              <a:t> = # of microplastic tokens on blades</a:t>
            </a:r>
          </a:p>
          <a:p>
            <a:pPr marL="914400" lvl="1" indent="-457200">
              <a:buAutoNum type="arabicPeriod"/>
            </a:pPr>
            <a:r>
              <a:rPr lang="en-US" sz="2000" b="1" dirty="0">
                <a:solidFill>
                  <a:srgbClr val="0070C0"/>
                </a:solidFill>
                <a:highlight>
                  <a:srgbClr val="FFFFFF"/>
                </a:highlight>
                <a:latin typeface="Avenir Next LT Pro Light"/>
                <a:ea typeface="Calibri"/>
                <a:cs typeface="Calibri"/>
              </a:rPr>
              <a:t>Nutrient Blocking Penalty</a:t>
            </a:r>
            <a:r>
              <a:rPr lang="en-US" sz="2000" dirty="0">
                <a:highlight>
                  <a:srgbClr val="FFFFFF"/>
                </a:highlight>
                <a:latin typeface="Avenir Next LT Pro Light"/>
                <a:ea typeface="Calibri"/>
                <a:cs typeface="Calibri"/>
              </a:rPr>
              <a:t> = # of microplastic tokens in sediment (</a:t>
            </a:r>
            <a:r>
              <a:rPr lang="en-US" sz="2000" b="1" dirty="0">
                <a:highlight>
                  <a:srgbClr val="FFFFFF"/>
                </a:highlight>
                <a:latin typeface="Avenir Next LT Pro Light"/>
                <a:ea typeface="Calibri"/>
                <a:cs typeface="Calibri"/>
              </a:rPr>
              <a:t>starting + new</a:t>
            </a:r>
            <a:r>
              <a:rPr lang="en-US" sz="2000" dirty="0">
                <a:highlight>
                  <a:srgbClr val="FFFFFF"/>
                </a:highlight>
                <a:latin typeface="Avenir Next LT Pro Light"/>
                <a:ea typeface="Calibri"/>
                <a:cs typeface="Calibri"/>
              </a:rPr>
              <a:t>)</a:t>
            </a:r>
          </a:p>
          <a:p>
            <a:pPr marL="914400" lvl="1" indent="-457200">
              <a:buAutoNum type="arabicPeriod"/>
            </a:pPr>
            <a:r>
              <a:rPr lang="en-US" sz="2000" b="1" dirty="0">
                <a:highlight>
                  <a:srgbClr val="FFFFFF"/>
                </a:highlight>
                <a:latin typeface="Avenir Next LT Pro Light"/>
                <a:ea typeface="Calibri"/>
                <a:cs typeface="Calibri"/>
              </a:rPr>
              <a:t>Total Growth</a:t>
            </a:r>
            <a:r>
              <a:rPr lang="en-US" sz="2000" dirty="0">
                <a:highlight>
                  <a:srgbClr val="FFFFFF"/>
                </a:highlight>
                <a:latin typeface="Avenir Next LT Pro Light"/>
                <a:ea typeface="Calibri"/>
                <a:cs typeface="Calibri"/>
              </a:rPr>
              <a:t> = 3 (baseline photosynthesis) - </a:t>
            </a:r>
            <a:r>
              <a:rPr lang="en-US" sz="2000" b="1" dirty="0">
                <a:solidFill>
                  <a:srgbClr val="FF0000"/>
                </a:solidFill>
                <a:highlight>
                  <a:srgbClr val="FFFFFF"/>
                </a:highlight>
                <a:latin typeface="Avenir Next LT Pro Light"/>
                <a:ea typeface="Calibri"/>
                <a:cs typeface="Calibri"/>
              </a:rPr>
              <a:t>light penalty</a:t>
            </a:r>
            <a:r>
              <a:rPr lang="en-US" sz="2000" dirty="0">
                <a:highlight>
                  <a:srgbClr val="FFFFFF"/>
                </a:highlight>
                <a:latin typeface="Avenir Next LT Pro Light"/>
                <a:ea typeface="Calibri"/>
                <a:cs typeface="Calibri"/>
              </a:rPr>
              <a:t> – </a:t>
            </a:r>
            <a:r>
              <a:rPr lang="en-US" sz="2000" b="1" dirty="0">
                <a:solidFill>
                  <a:srgbClr val="0070C0"/>
                </a:solidFill>
                <a:highlight>
                  <a:srgbClr val="FFFFFF"/>
                </a:highlight>
                <a:latin typeface="Avenir Next LT Pro Light"/>
                <a:ea typeface="Calibri"/>
                <a:cs typeface="Calibri"/>
              </a:rPr>
              <a:t>nutrient penalty</a:t>
            </a:r>
            <a:r>
              <a:rPr lang="en-US" sz="2000" dirty="0">
                <a:highlight>
                  <a:srgbClr val="FFFFFF"/>
                </a:highlight>
                <a:latin typeface="Avenir Next LT Pro Light"/>
                <a:ea typeface="Calibri"/>
                <a:cs typeface="Calibri"/>
              </a:rPr>
              <a:t> </a:t>
            </a:r>
            <a:endParaRPr lang="en-US" sz="2000">
              <a:latin typeface="Avenir Next LT Pro Light"/>
            </a:endParaRPr>
          </a:p>
          <a:p>
            <a:pPr lvl="1"/>
            <a:endParaRPr lang="en-US" sz="2000" dirty="0">
              <a:highlight>
                <a:srgbClr val="FFFFFF"/>
              </a:highlight>
              <a:latin typeface="Avenir Next LT Pro Light"/>
              <a:ea typeface="Calibri"/>
              <a:cs typeface="Calibri"/>
            </a:endParaRPr>
          </a:p>
          <a:p>
            <a:r>
              <a:rPr lang="en-US" sz="2400" dirty="0">
                <a:highlight>
                  <a:srgbClr val="FFFFFF"/>
                </a:highlight>
                <a:latin typeface="Avenir Next LT Pro Light"/>
                <a:ea typeface="Calibri"/>
                <a:cs typeface="Calibri"/>
              </a:rPr>
              <a:t>Use the </a:t>
            </a:r>
            <a:r>
              <a:rPr lang="en-US" sz="2400" b="1" dirty="0">
                <a:highlight>
                  <a:srgbClr val="FFFFFF"/>
                </a:highlight>
                <a:latin typeface="Avenir Next LT Pro Light"/>
                <a:ea typeface="Calibri"/>
                <a:cs typeface="Calibri"/>
              </a:rPr>
              <a:t>Total Growth</a:t>
            </a:r>
            <a:r>
              <a:rPr lang="en-US" sz="2400" dirty="0">
                <a:highlight>
                  <a:srgbClr val="FFFFFF"/>
                </a:highlight>
                <a:latin typeface="Avenir Next LT Pro Light"/>
                <a:ea typeface="Calibri"/>
                <a:cs typeface="Calibri"/>
              </a:rPr>
              <a:t> to calculate</a:t>
            </a:r>
            <a:r>
              <a:rPr lang="en-US" sz="2400" dirty="0">
                <a:solidFill>
                  <a:schemeClr val="accent6">
                    <a:lumMod val="49000"/>
                  </a:schemeClr>
                </a:solidFill>
                <a:highlight>
                  <a:srgbClr val="FFFFFF"/>
                </a:highlight>
                <a:latin typeface="Avenir Next LT Pro Light"/>
                <a:ea typeface="Calibri"/>
                <a:cs typeface="Calibri"/>
              </a:rPr>
              <a:t> </a:t>
            </a:r>
            <a:r>
              <a:rPr lang="en-US" sz="2400" b="1" dirty="0">
                <a:solidFill>
                  <a:schemeClr val="accent6">
                    <a:lumMod val="49000"/>
                  </a:schemeClr>
                </a:solidFill>
                <a:highlight>
                  <a:srgbClr val="FFFFFF"/>
                </a:highlight>
                <a:latin typeface="Avenir Next LT Pro Light"/>
                <a:ea typeface="Calibri"/>
                <a:cs typeface="Calibri"/>
              </a:rPr>
              <a:t>Adjusted Seagrass Health</a:t>
            </a:r>
            <a:r>
              <a:rPr lang="en-US" sz="2400" dirty="0">
                <a:highlight>
                  <a:srgbClr val="FFFFFF"/>
                </a:highlight>
                <a:latin typeface="Avenir Next LT Pro Light"/>
                <a:ea typeface="Calibri"/>
                <a:cs typeface="Calibri"/>
              </a:rPr>
              <a:t>.</a:t>
            </a:r>
          </a:p>
          <a:p>
            <a:endParaRPr lang="en-US" sz="2000" dirty="0">
              <a:highlight>
                <a:srgbClr val="FFFFFF"/>
              </a:highlight>
              <a:latin typeface="Avenir Next LT Pro Light"/>
              <a:ea typeface="Calibri"/>
              <a:cs typeface="Calibri"/>
            </a:endParaRPr>
          </a:p>
          <a:p>
            <a:r>
              <a:rPr lang="en-US" sz="2400" b="1" i="1" dirty="0">
                <a:solidFill>
                  <a:schemeClr val="accent2"/>
                </a:solidFill>
                <a:highlight>
                  <a:srgbClr val="FFFFFF"/>
                </a:highlight>
                <a:latin typeface="Avenir Next LT Pro Light"/>
                <a:ea typeface="Calibri"/>
                <a:cs typeface="Calibri"/>
              </a:rPr>
              <a:t>Marine Scientist </a:t>
            </a:r>
            <a:r>
              <a:rPr lang="en-US" sz="2400" dirty="0">
                <a:highlight>
                  <a:srgbClr val="FFFFFF"/>
                </a:highlight>
                <a:latin typeface="Avenir Next LT Pro Light"/>
                <a:ea typeface="Calibri"/>
                <a:cs typeface="Calibri"/>
              </a:rPr>
              <a:t>: Move the </a:t>
            </a:r>
            <a:r>
              <a:rPr lang="en-US" sz="2400" b="1" dirty="0">
                <a:highlight>
                  <a:srgbClr val="FFFFFF"/>
                </a:highlight>
                <a:latin typeface="Avenir Next LT Pro Light"/>
                <a:ea typeface="Calibri"/>
                <a:cs typeface="Calibri"/>
              </a:rPr>
              <a:t>Seagrass Health Indicator</a:t>
            </a:r>
            <a:r>
              <a:rPr lang="en-US" sz="2400" dirty="0">
                <a:highlight>
                  <a:srgbClr val="FFFFFF"/>
                </a:highlight>
                <a:latin typeface="Avenir Next LT Pro Light"/>
                <a:ea typeface="Calibri"/>
                <a:cs typeface="Calibri"/>
              </a:rPr>
              <a:t> on the Gameboard.</a:t>
            </a:r>
            <a:endParaRPr lang="en-US"/>
          </a:p>
        </p:txBody>
      </p:sp>
      <p:pic>
        <p:nvPicPr>
          <p:cNvPr id="8" name="Picture 7" descr="A table with numbers and words&#10;&#10;AI-generated content may be incorrect.">
            <a:extLst>
              <a:ext uri="{FF2B5EF4-FFF2-40B4-BE49-F238E27FC236}">
                <a16:creationId xmlns:a16="http://schemas.microsoft.com/office/drawing/2014/main" id="{9753A589-5638-0780-FF27-741BFDA5DE6B}"/>
              </a:ext>
            </a:extLst>
          </p:cNvPr>
          <p:cNvPicPr>
            <a:picLocks noChangeAspect="1"/>
          </p:cNvPicPr>
          <p:nvPr/>
        </p:nvPicPr>
        <p:blipFill>
          <a:blip r:embed="rId2"/>
          <a:srcRect t="-1980" r="5041" b="-1843"/>
          <a:stretch>
            <a:fillRect/>
          </a:stretch>
        </p:blipFill>
        <p:spPr>
          <a:xfrm>
            <a:off x="7503473" y="2427188"/>
            <a:ext cx="3815543" cy="2219749"/>
          </a:xfrm>
          <a:prstGeom prst="rect">
            <a:avLst/>
          </a:prstGeom>
        </p:spPr>
      </p:pic>
      <p:pic>
        <p:nvPicPr>
          <p:cNvPr id="10" name="Picture 9" descr="A white rectangular box with black text&#10;&#10;AI-generated content may be incorrect.">
            <a:extLst>
              <a:ext uri="{FF2B5EF4-FFF2-40B4-BE49-F238E27FC236}">
                <a16:creationId xmlns:a16="http://schemas.microsoft.com/office/drawing/2014/main" id="{0C444C9E-CE45-E09D-9C8C-0E35FE98B7A3}"/>
              </a:ext>
            </a:extLst>
          </p:cNvPr>
          <p:cNvPicPr>
            <a:picLocks noChangeAspect="1"/>
          </p:cNvPicPr>
          <p:nvPr/>
        </p:nvPicPr>
        <p:blipFill>
          <a:blip r:embed="rId3"/>
          <a:srcRect l="1179" r="1053" b="5469"/>
          <a:stretch>
            <a:fillRect/>
          </a:stretch>
        </p:blipFill>
        <p:spPr>
          <a:xfrm>
            <a:off x="7529253" y="787172"/>
            <a:ext cx="3801890" cy="1467992"/>
          </a:xfrm>
          <a:prstGeom prst="rect">
            <a:avLst/>
          </a:prstGeom>
        </p:spPr>
      </p:pic>
      <p:pic>
        <p:nvPicPr>
          <p:cNvPr id="12" name="Content Placeholder 6" descr="A diagram of seagrass growing in the ground&#10;&#10;AI-generated content may be incorrect.">
            <a:extLst>
              <a:ext uri="{FF2B5EF4-FFF2-40B4-BE49-F238E27FC236}">
                <a16:creationId xmlns:a16="http://schemas.microsoft.com/office/drawing/2014/main" id="{5EAB0447-C938-ADF1-A509-1E581F54AFB7}"/>
              </a:ext>
            </a:extLst>
          </p:cNvPr>
          <p:cNvPicPr>
            <a:picLocks noChangeAspect="1"/>
          </p:cNvPicPr>
          <p:nvPr/>
        </p:nvPicPr>
        <p:blipFill>
          <a:blip r:embed="rId4"/>
          <a:srcRect r="-211" b="59341"/>
          <a:stretch>
            <a:fillRect/>
          </a:stretch>
        </p:blipFill>
        <p:spPr>
          <a:xfrm>
            <a:off x="6699361" y="4649466"/>
            <a:ext cx="5182856" cy="1479877"/>
          </a:xfrm>
          <a:prstGeom prst="rect">
            <a:avLst/>
          </a:prstGeom>
        </p:spPr>
      </p:pic>
      <p:sp>
        <p:nvSpPr>
          <p:cNvPr id="14" name="Oval 13">
            <a:extLst>
              <a:ext uri="{FF2B5EF4-FFF2-40B4-BE49-F238E27FC236}">
                <a16:creationId xmlns:a16="http://schemas.microsoft.com/office/drawing/2014/main" id="{9AC71A6A-0D84-0AD6-C2B5-7AE7F09DAAA3}"/>
              </a:ext>
            </a:extLst>
          </p:cNvPr>
          <p:cNvSpPr/>
          <p:nvPr/>
        </p:nvSpPr>
        <p:spPr>
          <a:xfrm>
            <a:off x="10887219" y="4801177"/>
            <a:ext cx="435916" cy="464114"/>
          </a:xfrm>
          <a:prstGeom prst="ellipse">
            <a:avLst/>
          </a:prstGeom>
          <a:noFill/>
          <a:ln w="28575">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Arrow: Curved Left 14">
            <a:extLst>
              <a:ext uri="{FF2B5EF4-FFF2-40B4-BE49-F238E27FC236}">
                <a16:creationId xmlns:a16="http://schemas.microsoft.com/office/drawing/2014/main" id="{3EB13EE7-7BF0-623D-E6E3-43BFB1DC2E15}"/>
              </a:ext>
            </a:extLst>
          </p:cNvPr>
          <p:cNvSpPr/>
          <p:nvPr/>
        </p:nvSpPr>
        <p:spPr>
          <a:xfrm rot="20940000">
            <a:off x="11295454" y="4227285"/>
            <a:ext cx="421823" cy="775608"/>
          </a:xfrm>
          <a:prstGeom prst="curvedLeftArrow">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Arrow: Curved Left 15">
            <a:extLst>
              <a:ext uri="{FF2B5EF4-FFF2-40B4-BE49-F238E27FC236}">
                <a16:creationId xmlns:a16="http://schemas.microsoft.com/office/drawing/2014/main" id="{7A1C8B7B-2D1D-205E-81F5-B14C4AEAB31A}"/>
              </a:ext>
            </a:extLst>
          </p:cNvPr>
          <p:cNvSpPr/>
          <p:nvPr/>
        </p:nvSpPr>
        <p:spPr>
          <a:xfrm flipH="1">
            <a:off x="9908725" y="1534885"/>
            <a:ext cx="525235" cy="1624692"/>
          </a:xfrm>
          <a:prstGeom prst="curvedLef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Arrow: Curved Left 16">
            <a:extLst>
              <a:ext uri="{FF2B5EF4-FFF2-40B4-BE49-F238E27FC236}">
                <a16:creationId xmlns:a16="http://schemas.microsoft.com/office/drawing/2014/main" id="{0B5E2AF3-A6F4-C176-4965-9E9F46914AE9}"/>
              </a:ext>
            </a:extLst>
          </p:cNvPr>
          <p:cNvSpPr/>
          <p:nvPr/>
        </p:nvSpPr>
        <p:spPr>
          <a:xfrm>
            <a:off x="11108874" y="1904998"/>
            <a:ext cx="585107" cy="1635578"/>
          </a:xfrm>
          <a:prstGeom prst="curvedLeftArrow">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9" name="Straight Arrow Connector 18">
            <a:extLst>
              <a:ext uri="{FF2B5EF4-FFF2-40B4-BE49-F238E27FC236}">
                <a16:creationId xmlns:a16="http://schemas.microsoft.com/office/drawing/2014/main" id="{583421DC-772A-F3CD-8784-B80457BED141}"/>
              </a:ext>
            </a:extLst>
          </p:cNvPr>
          <p:cNvCxnSpPr/>
          <p:nvPr/>
        </p:nvCxnSpPr>
        <p:spPr>
          <a:xfrm flipV="1">
            <a:off x="6223907" y="4351564"/>
            <a:ext cx="1281792" cy="48987"/>
          </a:xfrm>
          <a:prstGeom prst="straightConnector1">
            <a:avLst/>
          </a:prstGeom>
          <a:ln w="57150">
            <a:solidFill>
              <a:schemeClr val="accent5">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E8C4F84A-84B6-3440-01EA-07A803FE7B37}"/>
              </a:ext>
            </a:extLst>
          </p:cNvPr>
          <p:cNvCxnSpPr>
            <a:cxnSpLocks/>
          </p:cNvCxnSpPr>
          <p:nvPr/>
        </p:nvCxnSpPr>
        <p:spPr>
          <a:xfrm flipV="1">
            <a:off x="5374821" y="5385707"/>
            <a:ext cx="1129392" cy="16330"/>
          </a:xfrm>
          <a:prstGeom prst="straightConnector1">
            <a:avLst/>
          </a:prstGeom>
          <a:ln w="57150">
            <a:solidFill>
              <a:schemeClr val="accent5">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12877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70B21-CC1F-A37E-1EED-E10B124D55BF}"/>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086FD3B7-D751-B483-3A46-61A752B00D06}"/>
              </a:ext>
            </a:extLst>
          </p:cNvPr>
          <p:cNvSpPr>
            <a:spLocks noGrp="1"/>
          </p:cNvSpPr>
          <p:nvPr>
            <p:ph type="dt" sz="half" idx="10"/>
          </p:nvPr>
        </p:nvSpPr>
        <p:spPr/>
        <p:txBody>
          <a:bodyPr/>
          <a:lstStyle/>
          <a:p>
            <a:fld id="{C965E560-41EC-41DD-BBA9-19367DE85D27}" type="datetime1">
              <a:t>3/29/2026</a:t>
            </a:fld>
            <a:endParaRPr lang="en-US"/>
          </a:p>
        </p:txBody>
      </p:sp>
      <p:sp>
        <p:nvSpPr>
          <p:cNvPr id="3" name="Footer Placeholder 2">
            <a:extLst>
              <a:ext uri="{FF2B5EF4-FFF2-40B4-BE49-F238E27FC236}">
                <a16:creationId xmlns:a16="http://schemas.microsoft.com/office/drawing/2014/main" id="{18C2BECD-25A0-978A-D952-62CC87EE2912}"/>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9CEE5173-CE67-97B8-82E1-7227F456BB13}"/>
              </a:ext>
            </a:extLst>
          </p:cNvPr>
          <p:cNvSpPr>
            <a:spLocks noGrp="1"/>
          </p:cNvSpPr>
          <p:nvPr>
            <p:ph type="sldNum" sz="quarter" idx="12"/>
          </p:nvPr>
        </p:nvSpPr>
        <p:spPr/>
        <p:txBody>
          <a:bodyPr/>
          <a:lstStyle/>
          <a:p>
            <a:fld id="{017DE1FC-E54A-4B87-A814-263D1E8654B2}" type="slidenum">
              <a:rPr lang="en-US" dirty="0"/>
              <a:t>22</a:t>
            </a:fld>
            <a:endParaRPr lang="en-US"/>
          </a:p>
        </p:txBody>
      </p:sp>
      <p:sp>
        <p:nvSpPr>
          <p:cNvPr id="6" name="Title 1">
            <a:extLst>
              <a:ext uri="{FF2B5EF4-FFF2-40B4-BE49-F238E27FC236}">
                <a16:creationId xmlns:a16="http://schemas.microsoft.com/office/drawing/2014/main" id="{93AC8A1A-C1C5-4A78-1E58-4C934428B99B}"/>
              </a:ext>
            </a:extLst>
          </p:cNvPr>
          <p:cNvSpPr txBox="1">
            <a:spLocks/>
          </p:cNvSpPr>
          <p:nvPr/>
        </p:nvSpPr>
        <p:spPr>
          <a:xfrm>
            <a:off x="2584" y="-1209"/>
            <a:ext cx="12191105" cy="755624"/>
          </a:xfrm>
          <a:prstGeom prst="rect">
            <a:avLst/>
          </a:prstGeom>
          <a:solidFill>
            <a:schemeClr val="accent6">
              <a:lumMod val="20000"/>
              <a:lumOff val="80000"/>
            </a:schemeClr>
          </a:solidFill>
        </p:spPr>
        <p:txBody>
          <a:bodyPr vert="horz" lIns="0" tIns="0" rIns="0" bIns="0" rtlCol="0" anchor="b">
            <a:normAutofit/>
          </a:bodyPr>
          <a:lst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a:lstStyle>
          <a:p>
            <a:pPr algn="ctr"/>
            <a:r>
              <a:rPr lang="en-US" dirty="0"/>
              <a:t>feedback loop check</a:t>
            </a:r>
          </a:p>
        </p:txBody>
      </p:sp>
      <p:sp>
        <p:nvSpPr>
          <p:cNvPr id="5" name="TextBox 4">
            <a:extLst>
              <a:ext uri="{FF2B5EF4-FFF2-40B4-BE49-F238E27FC236}">
                <a16:creationId xmlns:a16="http://schemas.microsoft.com/office/drawing/2014/main" id="{A1454173-EE5F-FA2D-2AF8-66321D3EB48A}"/>
              </a:ext>
            </a:extLst>
          </p:cNvPr>
          <p:cNvSpPr txBox="1"/>
          <p:nvPr/>
        </p:nvSpPr>
        <p:spPr>
          <a:xfrm>
            <a:off x="229150" y="1006428"/>
            <a:ext cx="7066196" cy="53005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i="1" dirty="0">
                <a:solidFill>
                  <a:schemeClr val="accent2"/>
                </a:solidFill>
                <a:highlight>
                  <a:srgbClr val="FFFFFF"/>
                </a:highlight>
                <a:latin typeface="Avenir Next LT Pro Light"/>
                <a:ea typeface="Calibri"/>
                <a:cs typeface="Calibri"/>
              </a:rPr>
              <a:t>Data Analyst</a:t>
            </a:r>
            <a:r>
              <a:rPr lang="en-US" sz="2800" i="1" dirty="0">
                <a:solidFill>
                  <a:schemeClr val="accent2"/>
                </a:solidFill>
                <a:highlight>
                  <a:srgbClr val="FFFFFF"/>
                </a:highlight>
                <a:latin typeface="Avenir Next LT Pro Light"/>
                <a:ea typeface="Calibri"/>
                <a:cs typeface="Calibri"/>
              </a:rPr>
              <a:t> </a:t>
            </a:r>
            <a:r>
              <a:rPr lang="en-US" sz="2800" dirty="0">
                <a:highlight>
                  <a:srgbClr val="FFFFFF"/>
                </a:highlight>
                <a:latin typeface="Avenir Next LT Pro Light"/>
                <a:ea typeface="Calibri"/>
                <a:cs typeface="Calibri"/>
              </a:rPr>
              <a:t>: Determine whether your meadow is in a feedback loop and record in the </a:t>
            </a:r>
            <a:r>
              <a:rPr lang="en-US" sz="2800" b="1" dirty="0">
                <a:highlight>
                  <a:srgbClr val="FFFFFF"/>
                </a:highlight>
                <a:latin typeface="Avenir Next LT Pro Light"/>
                <a:ea typeface="Calibri"/>
                <a:cs typeface="Calibri"/>
              </a:rPr>
              <a:t>Data Collection Worksheet</a:t>
            </a:r>
            <a:endParaRPr lang="en-US" dirty="0"/>
          </a:p>
          <a:p>
            <a:pPr marL="914400" lvl="1" indent="-457200">
              <a:buFont typeface="Courier New"/>
              <a:buChar char="o"/>
            </a:pPr>
            <a:r>
              <a:rPr lang="en-US" sz="2800" b="1" dirty="0">
                <a:solidFill>
                  <a:schemeClr val="tx2">
                    <a:lumMod val="49000"/>
                    <a:lumOff val="51000"/>
                  </a:schemeClr>
                </a:solidFill>
                <a:highlight>
                  <a:srgbClr val="FFFFFF"/>
                </a:highlight>
                <a:ea typeface="Calibri"/>
                <a:cs typeface="Calibri"/>
              </a:rPr>
              <a:t>Seagrass Health &gt; 7</a:t>
            </a:r>
            <a:r>
              <a:rPr lang="en-US" sz="2800" dirty="0">
                <a:highlight>
                  <a:srgbClr val="FFFFFF"/>
                </a:highlight>
                <a:ea typeface="Calibri"/>
                <a:cs typeface="Calibri"/>
              </a:rPr>
              <a:t> – No feedback loop</a:t>
            </a:r>
          </a:p>
          <a:p>
            <a:pPr marL="914400" lvl="1" indent="-457200">
              <a:buFont typeface="Courier New"/>
              <a:buChar char="o"/>
            </a:pPr>
            <a:r>
              <a:rPr lang="en-US" sz="2800" b="1" dirty="0">
                <a:solidFill>
                  <a:schemeClr val="tx2">
                    <a:lumMod val="49000"/>
                    <a:lumOff val="51000"/>
                  </a:schemeClr>
                </a:solidFill>
                <a:highlight>
                  <a:srgbClr val="FFFFFF"/>
                </a:highlight>
                <a:ea typeface="Calibri"/>
                <a:cs typeface="Calibri"/>
              </a:rPr>
              <a:t>Seagrass Health ≤ 7</a:t>
            </a:r>
            <a:r>
              <a:rPr lang="en-US" sz="2800" dirty="0">
                <a:highlight>
                  <a:srgbClr val="FFFFFF"/>
                </a:highlight>
                <a:ea typeface="Calibri"/>
                <a:cs typeface="Calibri"/>
              </a:rPr>
              <a:t> – Enter  feedback loop</a:t>
            </a:r>
          </a:p>
          <a:p>
            <a:pPr marL="1371600" lvl="2" indent="-457200">
              <a:buFont typeface="Wingdings"/>
              <a:buChar char="§"/>
            </a:pPr>
            <a:r>
              <a:rPr lang="en-US" sz="2800" b="1" dirty="0">
                <a:solidFill>
                  <a:schemeClr val="accent6">
                    <a:lumMod val="49000"/>
                  </a:schemeClr>
                </a:solidFill>
                <a:highlight>
                  <a:srgbClr val="FFFFFF"/>
                </a:highlight>
                <a:ea typeface="Calibri"/>
                <a:cs typeface="Calibri"/>
              </a:rPr>
              <a:t>Lose 1 Seagrass Health</a:t>
            </a:r>
            <a:r>
              <a:rPr lang="en-US" sz="2800" dirty="0">
                <a:highlight>
                  <a:srgbClr val="FFFFFF"/>
                </a:highlight>
                <a:ea typeface="Calibri"/>
                <a:cs typeface="Calibri"/>
              </a:rPr>
              <a:t> at the end of each turn – even if total growth is positive</a:t>
            </a:r>
          </a:p>
          <a:p>
            <a:pPr marL="1371600" lvl="2" indent="-457200">
              <a:buFont typeface="Wingdings"/>
              <a:buChar char="§"/>
            </a:pPr>
            <a:r>
              <a:rPr lang="en-US" sz="2800" b="1" dirty="0">
                <a:solidFill>
                  <a:srgbClr val="005E2A"/>
                </a:solidFill>
                <a:highlight>
                  <a:srgbClr val="FFFFFF"/>
                </a:highlight>
                <a:ea typeface="Calibri"/>
                <a:cs typeface="Calibri"/>
              </a:rPr>
              <a:t>If Seagrass Health returns to 14</a:t>
            </a:r>
            <a:r>
              <a:rPr lang="en-US" sz="2800" dirty="0">
                <a:highlight>
                  <a:srgbClr val="FFFFFF"/>
                </a:highlight>
                <a:ea typeface="Calibri"/>
                <a:cs typeface="Calibri"/>
              </a:rPr>
              <a:t> you may exit the feedback loop</a:t>
            </a:r>
          </a:p>
        </p:txBody>
      </p:sp>
      <p:pic>
        <p:nvPicPr>
          <p:cNvPr id="7" name="Picture 6" descr="A screenshot of a test results&#10;&#10;AI-generated content may be incorrect.">
            <a:extLst>
              <a:ext uri="{FF2B5EF4-FFF2-40B4-BE49-F238E27FC236}">
                <a16:creationId xmlns:a16="http://schemas.microsoft.com/office/drawing/2014/main" id="{5E6C3EE3-FA25-42BC-3597-4B36BD9FD196}"/>
              </a:ext>
            </a:extLst>
          </p:cNvPr>
          <p:cNvPicPr>
            <a:picLocks noChangeAspect="1"/>
          </p:cNvPicPr>
          <p:nvPr/>
        </p:nvPicPr>
        <p:blipFill>
          <a:blip r:embed="rId2"/>
          <a:srcRect r="2208" b="241"/>
          <a:stretch>
            <a:fillRect/>
          </a:stretch>
        </p:blipFill>
        <p:spPr>
          <a:xfrm>
            <a:off x="7581012" y="1955611"/>
            <a:ext cx="3997888" cy="2669112"/>
          </a:xfrm>
          <a:prstGeom prst="rect">
            <a:avLst/>
          </a:prstGeom>
        </p:spPr>
      </p:pic>
      <p:sp>
        <p:nvSpPr>
          <p:cNvPr id="9" name="Oval 8">
            <a:extLst>
              <a:ext uri="{FF2B5EF4-FFF2-40B4-BE49-F238E27FC236}">
                <a16:creationId xmlns:a16="http://schemas.microsoft.com/office/drawing/2014/main" id="{51788FD2-2F25-127F-AA2C-0EE2F1C0F5BA}"/>
              </a:ext>
            </a:extLst>
          </p:cNvPr>
          <p:cNvSpPr/>
          <p:nvPr/>
        </p:nvSpPr>
        <p:spPr>
          <a:xfrm>
            <a:off x="10953894" y="1810327"/>
            <a:ext cx="540691" cy="664139"/>
          </a:xfrm>
          <a:prstGeom prst="ellipse">
            <a:avLst/>
          </a:prstGeom>
          <a:noFill/>
          <a:ln w="285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row: Curved Left 10">
            <a:extLst>
              <a:ext uri="{FF2B5EF4-FFF2-40B4-BE49-F238E27FC236}">
                <a16:creationId xmlns:a16="http://schemas.microsoft.com/office/drawing/2014/main" id="{7DAF0CAE-0729-F84E-48A0-E4C5173B3891}"/>
              </a:ext>
            </a:extLst>
          </p:cNvPr>
          <p:cNvSpPr/>
          <p:nvPr/>
        </p:nvSpPr>
        <p:spPr>
          <a:xfrm rot="300000">
            <a:off x="11408924" y="2169849"/>
            <a:ext cx="621848" cy="1804308"/>
          </a:xfrm>
          <a:prstGeom prst="curvedLeftArrow">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3" name="Straight Arrow Connector 12">
            <a:extLst>
              <a:ext uri="{FF2B5EF4-FFF2-40B4-BE49-F238E27FC236}">
                <a16:creationId xmlns:a16="http://schemas.microsoft.com/office/drawing/2014/main" id="{247AE7F7-4DB7-E34B-4FEB-0CA43E2C4398}"/>
              </a:ext>
            </a:extLst>
          </p:cNvPr>
          <p:cNvCxnSpPr>
            <a:cxnSpLocks/>
          </p:cNvCxnSpPr>
          <p:nvPr/>
        </p:nvCxnSpPr>
        <p:spPr>
          <a:xfrm>
            <a:off x="6120370" y="2722656"/>
            <a:ext cx="1605641" cy="891268"/>
          </a:xfrm>
          <a:prstGeom prst="straightConnector1">
            <a:avLst/>
          </a:prstGeom>
          <a:ln w="57150">
            <a:solidFill>
              <a:schemeClr val="accent5">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2338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17502-54A4-6A4C-24CA-74AE3FD0F386}"/>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37F46D84-91C8-19A0-40BD-9889019A20E2}"/>
              </a:ext>
            </a:extLst>
          </p:cNvPr>
          <p:cNvSpPr>
            <a:spLocks noGrp="1"/>
          </p:cNvSpPr>
          <p:nvPr>
            <p:ph type="dt" sz="half" idx="10"/>
          </p:nvPr>
        </p:nvSpPr>
        <p:spPr/>
        <p:txBody>
          <a:bodyPr/>
          <a:lstStyle/>
          <a:p>
            <a:fld id="{C965E560-41EC-41DD-BBA9-19367DE85D27}" type="datetime1">
              <a:t>3/29/2026</a:t>
            </a:fld>
            <a:endParaRPr lang="en-US"/>
          </a:p>
        </p:txBody>
      </p:sp>
      <p:sp>
        <p:nvSpPr>
          <p:cNvPr id="4" name="Slide Number Placeholder 3">
            <a:extLst>
              <a:ext uri="{FF2B5EF4-FFF2-40B4-BE49-F238E27FC236}">
                <a16:creationId xmlns:a16="http://schemas.microsoft.com/office/drawing/2014/main" id="{DA4F6BEB-4AD4-28EF-FC5E-F0375A3BD8A8}"/>
              </a:ext>
            </a:extLst>
          </p:cNvPr>
          <p:cNvSpPr>
            <a:spLocks noGrp="1"/>
          </p:cNvSpPr>
          <p:nvPr>
            <p:ph type="sldNum" sz="quarter" idx="12"/>
          </p:nvPr>
        </p:nvSpPr>
        <p:spPr/>
        <p:txBody>
          <a:bodyPr/>
          <a:lstStyle/>
          <a:p>
            <a:fld id="{017DE1FC-E54A-4B87-A814-263D1E8654B2}" type="slidenum">
              <a:rPr lang="en-US" dirty="0"/>
              <a:t>23</a:t>
            </a:fld>
            <a:endParaRPr lang="en-US"/>
          </a:p>
        </p:txBody>
      </p:sp>
      <p:sp>
        <p:nvSpPr>
          <p:cNvPr id="6" name="Title 1">
            <a:extLst>
              <a:ext uri="{FF2B5EF4-FFF2-40B4-BE49-F238E27FC236}">
                <a16:creationId xmlns:a16="http://schemas.microsoft.com/office/drawing/2014/main" id="{57AFA79F-2AF0-4857-1019-83099A108110}"/>
              </a:ext>
            </a:extLst>
          </p:cNvPr>
          <p:cNvSpPr txBox="1">
            <a:spLocks/>
          </p:cNvSpPr>
          <p:nvPr/>
        </p:nvSpPr>
        <p:spPr>
          <a:xfrm>
            <a:off x="2584" y="-1209"/>
            <a:ext cx="12191105" cy="755624"/>
          </a:xfrm>
          <a:prstGeom prst="rect">
            <a:avLst/>
          </a:prstGeom>
          <a:solidFill>
            <a:schemeClr val="accent6">
              <a:lumMod val="20000"/>
              <a:lumOff val="80000"/>
            </a:schemeClr>
          </a:solidFill>
        </p:spPr>
        <p:txBody>
          <a:bodyPr vert="horz" lIns="0" tIns="0" rIns="0" bIns="0" rtlCol="0" anchor="b">
            <a:normAutofit/>
          </a:bodyPr>
          <a:lst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a:lstStyle>
          <a:p>
            <a:pPr algn="ctr"/>
            <a:r>
              <a:rPr lang="en-US" dirty="0"/>
              <a:t>End of round</a:t>
            </a:r>
          </a:p>
        </p:txBody>
      </p:sp>
      <p:sp>
        <p:nvSpPr>
          <p:cNvPr id="5" name="TextBox 4">
            <a:extLst>
              <a:ext uri="{FF2B5EF4-FFF2-40B4-BE49-F238E27FC236}">
                <a16:creationId xmlns:a16="http://schemas.microsoft.com/office/drawing/2014/main" id="{6653EEA2-8FB4-05B9-5AB1-0B26EEAF34E0}"/>
              </a:ext>
            </a:extLst>
          </p:cNvPr>
          <p:cNvSpPr txBox="1"/>
          <p:nvPr/>
        </p:nvSpPr>
        <p:spPr>
          <a:xfrm>
            <a:off x="225435" y="757614"/>
            <a:ext cx="11689375" cy="17312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100"/>
              </a:spcAft>
            </a:pPr>
            <a:r>
              <a:rPr lang="en-US" sz="2400" dirty="0">
                <a:highlight>
                  <a:srgbClr val="FFFFFF"/>
                </a:highlight>
                <a:latin typeface="Avenir Next LT Pro Light"/>
                <a:ea typeface="Calibri"/>
                <a:cs typeface="Calibri"/>
              </a:rPr>
              <a:t>The growing season is over! </a:t>
            </a:r>
            <a:r>
              <a:rPr lang="en-US" sz="2400" b="1" dirty="0">
                <a:highlight>
                  <a:srgbClr val="FFFFFF"/>
                </a:highlight>
                <a:latin typeface="Avenir Next LT Pro Light"/>
                <a:ea typeface="Calibri"/>
                <a:cs typeface="Calibri"/>
              </a:rPr>
              <a:t>Reset your seagrass meadow</a:t>
            </a:r>
            <a:r>
              <a:rPr lang="en-US" sz="2400" dirty="0">
                <a:highlight>
                  <a:srgbClr val="FFFFFF"/>
                </a:highlight>
                <a:latin typeface="Avenir Next LT Pro Light"/>
                <a:ea typeface="Calibri"/>
                <a:cs typeface="Calibri"/>
              </a:rPr>
              <a:t> as described below:</a:t>
            </a:r>
            <a:endParaRPr lang="en-US" dirty="0">
              <a:solidFill>
                <a:schemeClr val="accent1"/>
              </a:solidFill>
              <a:latin typeface="Avenir Next LT Pro Light"/>
              <a:ea typeface="Calibri"/>
              <a:cs typeface="Calibri"/>
            </a:endParaRPr>
          </a:p>
          <a:p>
            <a:pPr marL="342900" indent="-342900">
              <a:spcAft>
                <a:spcPts val="100"/>
              </a:spcAft>
              <a:buAutoNum type="arabicPeriod"/>
            </a:pPr>
            <a:r>
              <a:rPr lang="en-US" sz="2000" b="1" dirty="0">
                <a:solidFill>
                  <a:schemeClr val="accent1"/>
                </a:solidFill>
                <a:highlight>
                  <a:srgbClr val="FFFFFF"/>
                </a:highlight>
                <a:latin typeface="Avenir Next LT Pro"/>
                <a:ea typeface="Calibri"/>
                <a:cs typeface="Calibri"/>
              </a:rPr>
              <a:t>Remove all blade microplastic tokens. </a:t>
            </a:r>
            <a:endParaRPr lang="en-US" sz="2000">
              <a:solidFill>
                <a:schemeClr val="accent1"/>
              </a:solidFill>
              <a:latin typeface="Avenir Next LT Pro"/>
              <a:ea typeface="Calibri"/>
              <a:cs typeface="Calibri"/>
            </a:endParaRPr>
          </a:p>
          <a:p>
            <a:pPr marL="342900" indent="-342900">
              <a:spcAft>
                <a:spcPts val="100"/>
              </a:spcAft>
              <a:buAutoNum type="arabicPeriod"/>
            </a:pPr>
            <a:r>
              <a:rPr lang="en-US" sz="2000" b="1" dirty="0">
                <a:solidFill>
                  <a:schemeClr val="accent5"/>
                </a:solidFill>
                <a:highlight>
                  <a:srgbClr val="FFFFFF"/>
                </a:highlight>
                <a:latin typeface="Avenir Next LT Pro"/>
                <a:ea typeface="Calibri"/>
                <a:cs typeface="Calibri"/>
              </a:rPr>
              <a:t>Remove HALF of sediment MP tokens.</a:t>
            </a:r>
            <a:r>
              <a:rPr lang="en-US" sz="2000" dirty="0">
                <a:solidFill>
                  <a:schemeClr val="accent5"/>
                </a:solidFill>
                <a:highlight>
                  <a:srgbClr val="FFFFFF"/>
                </a:highlight>
                <a:latin typeface="Avenir Next LT Pro"/>
                <a:ea typeface="Calibri"/>
                <a:cs typeface="Calibri"/>
              </a:rPr>
              <a:t> If there is an odd number, round down (ex. 5/2 = 2.5 -&gt; remove 2). </a:t>
            </a:r>
            <a:endParaRPr lang="en-US" sz="2000">
              <a:solidFill>
                <a:schemeClr val="accent5"/>
              </a:solidFill>
              <a:latin typeface="Avenir Next LT Pro"/>
              <a:ea typeface="Calibri"/>
              <a:cs typeface="Calibri"/>
            </a:endParaRPr>
          </a:p>
          <a:p>
            <a:pPr marL="342900" indent="-342900">
              <a:spcAft>
                <a:spcPts val="100"/>
              </a:spcAft>
              <a:buAutoNum type="arabicPeriod"/>
            </a:pPr>
            <a:r>
              <a:rPr lang="en-US" sz="2000" b="1" dirty="0">
                <a:solidFill>
                  <a:schemeClr val="accent1">
                    <a:lumMod val="60000"/>
                    <a:lumOff val="40000"/>
                  </a:schemeClr>
                </a:solidFill>
                <a:highlight>
                  <a:srgbClr val="FFFFFF"/>
                </a:highlight>
                <a:latin typeface="Avenir Next LT Pro"/>
                <a:ea typeface="Calibri"/>
                <a:cs typeface="Calibri"/>
              </a:rPr>
              <a:t>Rotate group roles</a:t>
            </a:r>
            <a:r>
              <a:rPr lang="en-US" sz="2000" dirty="0">
                <a:solidFill>
                  <a:schemeClr val="accent1">
                    <a:lumMod val="60000"/>
                    <a:lumOff val="40000"/>
                  </a:schemeClr>
                </a:solidFill>
                <a:highlight>
                  <a:srgbClr val="FFFFFF"/>
                </a:highlight>
                <a:latin typeface="Avenir Next LT Pro"/>
                <a:ea typeface="Calibri"/>
                <a:cs typeface="Calibri"/>
              </a:rPr>
              <a:t> clockwise and </a:t>
            </a:r>
            <a:r>
              <a:rPr lang="en-US" sz="2000" b="1" dirty="0">
                <a:solidFill>
                  <a:schemeClr val="accent1">
                    <a:lumMod val="60000"/>
                    <a:lumOff val="40000"/>
                  </a:schemeClr>
                </a:solidFill>
                <a:highlight>
                  <a:srgbClr val="FFFFFF"/>
                </a:highlight>
                <a:latin typeface="Avenir Next LT Pro"/>
                <a:ea typeface="Calibri"/>
                <a:cs typeface="Calibri"/>
              </a:rPr>
              <a:t>start next round</a:t>
            </a:r>
            <a:r>
              <a:rPr lang="en-US" sz="2000" dirty="0">
                <a:solidFill>
                  <a:schemeClr val="accent1">
                    <a:lumMod val="60000"/>
                    <a:lumOff val="40000"/>
                  </a:schemeClr>
                </a:solidFill>
                <a:highlight>
                  <a:srgbClr val="FFFFFF"/>
                </a:highlight>
                <a:latin typeface="Avenir Next LT Pro"/>
                <a:ea typeface="Calibri"/>
                <a:cs typeface="Calibri"/>
              </a:rPr>
              <a:t> at </a:t>
            </a:r>
            <a:r>
              <a:rPr lang="en-US" sz="2000" b="1" i="1" dirty="0">
                <a:solidFill>
                  <a:schemeClr val="accent1">
                    <a:lumMod val="60000"/>
                    <a:lumOff val="40000"/>
                  </a:schemeClr>
                </a:solidFill>
                <a:highlight>
                  <a:srgbClr val="FFFFFF"/>
                </a:highlight>
                <a:latin typeface="Avenir Next LT Pro"/>
                <a:ea typeface="Calibri"/>
                <a:cs typeface="Calibri"/>
              </a:rPr>
              <a:t>Random Event Phase</a:t>
            </a:r>
            <a:r>
              <a:rPr lang="en-US" sz="2000" dirty="0">
                <a:solidFill>
                  <a:schemeClr val="accent1">
                    <a:lumMod val="60000"/>
                    <a:lumOff val="40000"/>
                  </a:schemeClr>
                </a:solidFill>
                <a:highlight>
                  <a:srgbClr val="FFFFFF"/>
                </a:highlight>
                <a:latin typeface="Avenir Next LT Pro"/>
                <a:ea typeface="Calibri"/>
                <a:cs typeface="Calibri"/>
              </a:rPr>
              <a:t>.</a:t>
            </a:r>
            <a:endParaRPr lang="en-US" sz="2000">
              <a:solidFill>
                <a:schemeClr val="accent1">
                  <a:lumMod val="60000"/>
                  <a:lumOff val="40000"/>
                </a:schemeClr>
              </a:solidFill>
              <a:latin typeface="Avenir Next LT Pro"/>
              <a:ea typeface="Calibri"/>
              <a:cs typeface="Calibri"/>
            </a:endParaRPr>
          </a:p>
        </p:txBody>
      </p:sp>
      <p:grpSp>
        <p:nvGrpSpPr>
          <p:cNvPr id="21" name="Group 20">
            <a:extLst>
              <a:ext uri="{FF2B5EF4-FFF2-40B4-BE49-F238E27FC236}">
                <a16:creationId xmlns:a16="http://schemas.microsoft.com/office/drawing/2014/main" id="{4A938BAC-3F06-90B3-D87F-52B7BE0864B5}"/>
              </a:ext>
            </a:extLst>
          </p:cNvPr>
          <p:cNvGrpSpPr/>
          <p:nvPr/>
        </p:nvGrpSpPr>
        <p:grpSpPr>
          <a:xfrm>
            <a:off x="641923" y="2865501"/>
            <a:ext cx="4945948" cy="3491230"/>
            <a:chOff x="570889" y="2381179"/>
            <a:chExt cx="5171964" cy="3639755"/>
          </a:xfrm>
        </p:grpSpPr>
        <p:pic>
          <p:nvPicPr>
            <p:cNvPr id="8" name="Content Placeholder 6" descr="A diagram of seagrass growing in the ground&#10;&#10;AI-generated content may be incorrect.">
              <a:extLst>
                <a:ext uri="{FF2B5EF4-FFF2-40B4-BE49-F238E27FC236}">
                  <a16:creationId xmlns:a16="http://schemas.microsoft.com/office/drawing/2014/main" id="{203B84CD-CC64-A667-7F65-D99FD4F51664}"/>
                </a:ext>
              </a:extLst>
            </p:cNvPr>
            <p:cNvPicPr>
              <a:picLocks noChangeAspect="1"/>
            </p:cNvPicPr>
            <p:nvPr/>
          </p:nvPicPr>
          <p:blipFill>
            <a:blip r:embed="rId2"/>
            <a:stretch>
              <a:fillRect/>
            </a:stretch>
          </p:blipFill>
          <p:spPr>
            <a:xfrm>
              <a:off x="570889" y="2381179"/>
              <a:ext cx="5171964" cy="3639755"/>
            </a:xfrm>
            <a:prstGeom prst="rect">
              <a:avLst/>
            </a:prstGeom>
          </p:spPr>
        </p:pic>
        <p:sp>
          <p:nvSpPr>
            <p:cNvPr id="10" name="Oval 9">
              <a:extLst>
                <a:ext uri="{FF2B5EF4-FFF2-40B4-BE49-F238E27FC236}">
                  <a16:creationId xmlns:a16="http://schemas.microsoft.com/office/drawing/2014/main" id="{C69CDC2A-83C2-3340-A38F-629788997C4F}"/>
                </a:ext>
              </a:extLst>
            </p:cNvPr>
            <p:cNvSpPr/>
            <p:nvPr/>
          </p:nvSpPr>
          <p:spPr>
            <a:xfrm>
              <a:off x="863207" y="5381126"/>
              <a:ext cx="313447" cy="328504"/>
            </a:xfrm>
            <a:prstGeom prst="ellipse">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FAE894B5-403E-DB3B-94A6-91201C049AAF}"/>
                </a:ext>
              </a:extLst>
            </p:cNvPr>
            <p:cNvSpPr/>
            <p:nvPr/>
          </p:nvSpPr>
          <p:spPr>
            <a:xfrm>
              <a:off x="1276864" y="5381126"/>
              <a:ext cx="313447" cy="328504"/>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CFCC4249-8E6E-5A5E-986C-050A9497FF79}"/>
                </a:ext>
              </a:extLst>
            </p:cNvPr>
            <p:cNvSpPr/>
            <p:nvPr/>
          </p:nvSpPr>
          <p:spPr>
            <a:xfrm>
              <a:off x="1690521" y="5381126"/>
              <a:ext cx="313447" cy="328504"/>
            </a:xfrm>
            <a:prstGeom prst="ellipse">
              <a:avLst/>
            </a:prstGeom>
            <a:solidFill>
              <a:srgbClr val="FF0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30D1BA97-DEB5-B12C-B6EF-8BBFF7336B85}"/>
                </a:ext>
              </a:extLst>
            </p:cNvPr>
            <p:cNvSpPr/>
            <p:nvPr/>
          </p:nvSpPr>
          <p:spPr>
            <a:xfrm>
              <a:off x="2125949" y="5359355"/>
              <a:ext cx="313447" cy="328504"/>
            </a:xfrm>
            <a:prstGeom prst="ellipse">
              <a:avLst/>
            </a:prstGeom>
            <a:solidFill>
              <a:srgbClr val="FF0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11363F96-ED44-F1E8-720F-AD91A8B9F2BD}"/>
                </a:ext>
              </a:extLst>
            </p:cNvPr>
            <p:cNvSpPr/>
            <p:nvPr/>
          </p:nvSpPr>
          <p:spPr>
            <a:xfrm>
              <a:off x="2539606" y="5381126"/>
              <a:ext cx="313447" cy="328504"/>
            </a:xfrm>
            <a:prstGeom prst="ellipse">
              <a:avLst/>
            </a:prstGeom>
            <a:solidFill>
              <a:srgbClr val="FF0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A087AF2A-6479-6C78-4542-09858DE0C4C2}"/>
                </a:ext>
              </a:extLst>
            </p:cNvPr>
            <p:cNvSpPr/>
            <p:nvPr/>
          </p:nvSpPr>
          <p:spPr>
            <a:xfrm>
              <a:off x="4752473" y="2586210"/>
              <a:ext cx="415686" cy="380061"/>
            </a:xfrm>
            <a:prstGeom prst="ellipse">
              <a:avLst/>
            </a:prstGeom>
            <a:noFill/>
            <a:ln w="28575">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3" name="Content Placeholder 6" descr="A diagram of seagrass growing in the ground&#10;&#10;AI-generated content may be incorrect.">
            <a:extLst>
              <a:ext uri="{FF2B5EF4-FFF2-40B4-BE49-F238E27FC236}">
                <a16:creationId xmlns:a16="http://schemas.microsoft.com/office/drawing/2014/main" id="{40E7F987-D2E0-8A8A-F081-F20E9516E041}"/>
              </a:ext>
            </a:extLst>
          </p:cNvPr>
          <p:cNvPicPr>
            <a:picLocks noChangeAspect="1"/>
          </p:cNvPicPr>
          <p:nvPr/>
        </p:nvPicPr>
        <p:blipFill>
          <a:blip r:embed="rId2"/>
          <a:stretch>
            <a:fillRect/>
          </a:stretch>
        </p:blipFill>
        <p:spPr>
          <a:xfrm>
            <a:off x="6864493" y="2862917"/>
            <a:ext cx="4952405" cy="3484772"/>
          </a:xfrm>
          <a:prstGeom prst="rect">
            <a:avLst/>
          </a:prstGeom>
        </p:spPr>
      </p:pic>
      <p:sp>
        <p:nvSpPr>
          <p:cNvPr id="25" name="Oval 24">
            <a:extLst>
              <a:ext uri="{FF2B5EF4-FFF2-40B4-BE49-F238E27FC236}">
                <a16:creationId xmlns:a16="http://schemas.microsoft.com/office/drawing/2014/main" id="{57CF4C5D-3FB9-31FD-35C5-0274673C86C8}"/>
              </a:ext>
            </a:extLst>
          </p:cNvPr>
          <p:cNvSpPr/>
          <p:nvPr/>
        </p:nvSpPr>
        <p:spPr>
          <a:xfrm>
            <a:off x="7163268" y="5701424"/>
            <a:ext cx="300532" cy="302674"/>
          </a:xfrm>
          <a:prstGeom prst="ellipse">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4E2B05C6-8DCB-EA4B-CE34-67286D296DEF}"/>
              </a:ext>
            </a:extLst>
          </p:cNvPr>
          <p:cNvSpPr/>
          <p:nvPr/>
        </p:nvSpPr>
        <p:spPr>
          <a:xfrm>
            <a:off x="7576925" y="5701424"/>
            <a:ext cx="300532" cy="302674"/>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ECE1BDF2-FECD-9DA4-180D-9E68F97AD84F}"/>
              </a:ext>
            </a:extLst>
          </p:cNvPr>
          <p:cNvSpPr/>
          <p:nvPr/>
        </p:nvSpPr>
        <p:spPr>
          <a:xfrm>
            <a:off x="7990582" y="5701424"/>
            <a:ext cx="300532" cy="302674"/>
          </a:xfrm>
          <a:prstGeom prst="ellipse">
            <a:avLst/>
          </a:prstGeom>
          <a:solidFill>
            <a:srgbClr val="FF000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a:extLst>
              <a:ext uri="{FF2B5EF4-FFF2-40B4-BE49-F238E27FC236}">
                <a16:creationId xmlns:a16="http://schemas.microsoft.com/office/drawing/2014/main" id="{72C46BDA-474B-0AA7-8F82-54EB8619EFB3}"/>
              </a:ext>
            </a:extLst>
          </p:cNvPr>
          <p:cNvSpPr/>
          <p:nvPr/>
        </p:nvSpPr>
        <p:spPr>
          <a:xfrm>
            <a:off x="10878178" y="3100237"/>
            <a:ext cx="397172" cy="367251"/>
          </a:xfrm>
          <a:prstGeom prst="ellipse">
            <a:avLst/>
          </a:prstGeom>
          <a:noFill/>
          <a:ln w="28575">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Arrow: Right 35">
            <a:extLst>
              <a:ext uri="{FF2B5EF4-FFF2-40B4-BE49-F238E27FC236}">
                <a16:creationId xmlns:a16="http://schemas.microsoft.com/office/drawing/2014/main" id="{A8E1800B-1F38-CCB0-9730-FFEF1FFDA38E}"/>
              </a:ext>
            </a:extLst>
          </p:cNvPr>
          <p:cNvSpPr/>
          <p:nvPr/>
        </p:nvSpPr>
        <p:spPr>
          <a:xfrm>
            <a:off x="5802339" y="4360190"/>
            <a:ext cx="951855" cy="427979"/>
          </a:xfrm>
          <a:prstGeom prst="rightArrow">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a:extLst>
              <a:ext uri="{FF2B5EF4-FFF2-40B4-BE49-F238E27FC236}">
                <a16:creationId xmlns:a16="http://schemas.microsoft.com/office/drawing/2014/main" id="{D6DF251D-6561-44EA-F08C-0485BDEE8669}"/>
              </a:ext>
            </a:extLst>
          </p:cNvPr>
          <p:cNvSpPr txBox="1"/>
          <p:nvPr/>
        </p:nvSpPr>
        <p:spPr>
          <a:xfrm>
            <a:off x="2118747" y="2489415"/>
            <a:ext cx="1993792" cy="369332"/>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latin typeface="Avenir Next LT Pro"/>
              </a:rPr>
              <a:t>End Round 1</a:t>
            </a:r>
          </a:p>
        </p:txBody>
      </p:sp>
      <p:sp>
        <p:nvSpPr>
          <p:cNvPr id="38" name="TextBox 37">
            <a:extLst>
              <a:ext uri="{FF2B5EF4-FFF2-40B4-BE49-F238E27FC236}">
                <a16:creationId xmlns:a16="http://schemas.microsoft.com/office/drawing/2014/main" id="{C81F538C-DF98-EA50-5B3B-C322A47C48C6}"/>
              </a:ext>
            </a:extLst>
          </p:cNvPr>
          <p:cNvSpPr txBox="1"/>
          <p:nvPr/>
        </p:nvSpPr>
        <p:spPr>
          <a:xfrm>
            <a:off x="8247033" y="2489414"/>
            <a:ext cx="2187521" cy="369332"/>
          </a:xfrm>
          <a:prstGeom prst="rect">
            <a:avLst/>
          </a:prstGeom>
          <a:solidFill>
            <a:srgbClr val="DAE9F7"/>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latin typeface="Avenir Next LT Pro"/>
              </a:rPr>
              <a:t>Begin Round 2</a:t>
            </a:r>
          </a:p>
        </p:txBody>
      </p:sp>
    </p:spTree>
    <p:extLst>
      <p:ext uri="{BB962C8B-B14F-4D97-AF65-F5344CB8AC3E}">
        <p14:creationId xmlns:p14="http://schemas.microsoft.com/office/powerpoint/2010/main" val="28233499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9ED42-7C0B-49AF-5362-D8AAB2D51C15}"/>
              </a:ext>
            </a:extLst>
          </p:cNvPr>
          <p:cNvSpPr>
            <a:spLocks noGrp="1"/>
          </p:cNvSpPr>
          <p:nvPr>
            <p:ph type="title"/>
          </p:nvPr>
        </p:nvSpPr>
        <p:spPr>
          <a:xfrm>
            <a:off x="1128251" y="365377"/>
            <a:ext cx="10240903" cy="1233488"/>
          </a:xfrm>
        </p:spPr>
        <p:txBody>
          <a:bodyPr/>
          <a:lstStyle/>
          <a:p>
            <a:r>
              <a:rPr lang="en-US"/>
              <a:t>results</a:t>
            </a:r>
          </a:p>
        </p:txBody>
      </p:sp>
      <p:sp>
        <p:nvSpPr>
          <p:cNvPr id="3" name="Content Placeholder 2">
            <a:extLst>
              <a:ext uri="{FF2B5EF4-FFF2-40B4-BE49-F238E27FC236}">
                <a16:creationId xmlns:a16="http://schemas.microsoft.com/office/drawing/2014/main" id="{DF021FB7-F4E0-E162-A035-41D305609347}"/>
              </a:ext>
            </a:extLst>
          </p:cNvPr>
          <p:cNvSpPr>
            <a:spLocks noGrp="1"/>
          </p:cNvSpPr>
          <p:nvPr>
            <p:ph idx="1"/>
          </p:nvPr>
        </p:nvSpPr>
        <p:spPr>
          <a:xfrm>
            <a:off x="1216617" y="1972871"/>
            <a:ext cx="10240903" cy="3956179"/>
          </a:xfrm>
        </p:spPr>
        <p:txBody>
          <a:bodyPr vert="horz" lIns="0" tIns="0" rIns="0" bIns="0" rtlCol="0" anchor="t">
            <a:normAutofit/>
          </a:bodyPr>
          <a:lstStyle/>
          <a:p>
            <a:r>
              <a:rPr lang="en-US" sz="2800" b="1" dirty="0">
                <a:solidFill>
                  <a:schemeClr val="tx2">
                    <a:lumMod val="90000"/>
                    <a:lumOff val="10000"/>
                  </a:schemeClr>
                </a:solidFill>
                <a:latin typeface="+mj-lt"/>
              </a:rPr>
              <a:t>Share out graphs and final stats</a:t>
            </a:r>
          </a:p>
          <a:p>
            <a:pPr lvl="1"/>
            <a:r>
              <a:rPr lang="en-US" sz="2400" b="1" dirty="0">
                <a:solidFill>
                  <a:schemeClr val="accent1">
                    <a:lumMod val="60000"/>
                    <a:lumOff val="40000"/>
                  </a:schemeClr>
                </a:solidFill>
                <a:latin typeface="+mj-lt"/>
              </a:rPr>
              <a:t>Who won?</a:t>
            </a:r>
          </a:p>
          <a:p>
            <a:pPr lvl="1"/>
            <a:endParaRPr lang="en-US" sz="2400" b="1">
              <a:solidFill>
                <a:schemeClr val="accent3">
                  <a:lumMod val="50000"/>
                </a:schemeClr>
              </a:solidFill>
              <a:latin typeface="+mj-lt"/>
            </a:endParaRPr>
          </a:p>
          <a:p>
            <a:pPr lvl="1"/>
            <a:r>
              <a:rPr lang="en-US" sz="2400" b="1" dirty="0">
                <a:solidFill>
                  <a:schemeClr val="accent6">
                    <a:lumMod val="50000"/>
                  </a:schemeClr>
                </a:solidFill>
                <a:latin typeface="+mj-lt"/>
              </a:rPr>
              <a:t>How many healthy/unhealthy/collapsed meadows? How </a:t>
            </a:r>
            <a:r>
              <a:rPr lang="en-US" sz="2400" b="1">
                <a:solidFill>
                  <a:schemeClr val="accent6">
                    <a:lumMod val="50000"/>
                  </a:schemeClr>
                </a:solidFill>
                <a:latin typeface="+mj-lt"/>
              </a:rPr>
              <a:t>many entered a feedback loop? Were you able to get out?</a:t>
            </a:r>
          </a:p>
          <a:p>
            <a:pPr lvl="1"/>
            <a:endParaRPr lang="en-US" sz="2400" b="1">
              <a:solidFill>
                <a:schemeClr val="accent5">
                  <a:lumMod val="50000"/>
                </a:schemeClr>
              </a:solidFill>
              <a:latin typeface="+mj-lt"/>
            </a:endParaRPr>
          </a:p>
          <a:p>
            <a:pPr lvl="1"/>
            <a:r>
              <a:rPr lang="en-US" sz="2400" b="1" dirty="0">
                <a:solidFill>
                  <a:schemeClr val="accent1">
                    <a:lumMod val="50000"/>
                  </a:schemeClr>
                </a:solidFill>
                <a:latin typeface="+mj-lt"/>
              </a:rPr>
              <a:t>What management strategies were most helpful? Least helpful?</a:t>
            </a:r>
          </a:p>
          <a:p>
            <a:endParaRPr lang="en-US" sz="2400" b="1">
              <a:latin typeface="+mj-lt"/>
            </a:endParaRPr>
          </a:p>
        </p:txBody>
      </p:sp>
      <p:sp>
        <p:nvSpPr>
          <p:cNvPr id="4" name="Date Placeholder 3">
            <a:extLst>
              <a:ext uri="{FF2B5EF4-FFF2-40B4-BE49-F238E27FC236}">
                <a16:creationId xmlns:a16="http://schemas.microsoft.com/office/drawing/2014/main" id="{8363764A-F692-C3D6-2782-1EAA15BB1D41}"/>
              </a:ext>
            </a:extLst>
          </p:cNvPr>
          <p:cNvSpPr>
            <a:spLocks noGrp="1"/>
          </p:cNvSpPr>
          <p:nvPr>
            <p:ph type="dt" sz="half" idx="10"/>
          </p:nvPr>
        </p:nvSpPr>
        <p:spPr/>
        <p:txBody>
          <a:bodyPr/>
          <a:lstStyle/>
          <a:p>
            <a:fld id="{08587417-9505-48A9-ACE3-A602C2CEE0EA}" type="datetime1">
              <a:rPr lang="en-US" smtClean="0"/>
              <a:t>3/29/2026</a:t>
            </a:fld>
            <a:endParaRPr lang="en-US"/>
          </a:p>
        </p:txBody>
      </p:sp>
      <p:sp>
        <p:nvSpPr>
          <p:cNvPr id="5" name="Footer Placeholder 4">
            <a:extLst>
              <a:ext uri="{FF2B5EF4-FFF2-40B4-BE49-F238E27FC236}">
                <a16:creationId xmlns:a16="http://schemas.microsoft.com/office/drawing/2014/main" id="{F4079C1A-64D0-56BA-E099-BB571B9927FE}"/>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9B18431D-CE33-003B-F437-321028A5FCB1}"/>
              </a:ext>
            </a:extLst>
          </p:cNvPr>
          <p:cNvSpPr>
            <a:spLocks noGrp="1"/>
          </p:cNvSpPr>
          <p:nvPr>
            <p:ph type="sldNum" sz="quarter" idx="12"/>
          </p:nvPr>
        </p:nvSpPr>
        <p:spPr/>
        <p:txBody>
          <a:bodyPr/>
          <a:lstStyle/>
          <a:p>
            <a:fld id="{017DE1FC-E54A-4B87-A814-263D1E8654B2}" type="slidenum">
              <a:rPr lang="en-US" smtClean="0"/>
              <a:t>24</a:t>
            </a:fld>
            <a:endParaRPr lang="en-US"/>
          </a:p>
        </p:txBody>
      </p:sp>
    </p:spTree>
    <p:extLst>
      <p:ext uri="{BB962C8B-B14F-4D97-AF65-F5344CB8AC3E}">
        <p14:creationId xmlns:p14="http://schemas.microsoft.com/office/powerpoint/2010/main" val="12284398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B3E78-87C7-6700-DE68-AEE13BA4CD67}"/>
              </a:ext>
            </a:extLst>
          </p:cNvPr>
          <p:cNvSpPr>
            <a:spLocks noGrp="1"/>
          </p:cNvSpPr>
          <p:nvPr>
            <p:ph type="title"/>
          </p:nvPr>
        </p:nvSpPr>
        <p:spPr>
          <a:xfrm>
            <a:off x="1371600" y="401398"/>
            <a:ext cx="10240903" cy="1233488"/>
          </a:xfrm>
        </p:spPr>
        <p:txBody>
          <a:bodyPr/>
          <a:lstStyle/>
          <a:p>
            <a:r>
              <a:rPr lang="en-US" dirty="0"/>
              <a:t>Feedback loops in seagrass </a:t>
            </a:r>
            <a:r>
              <a:rPr lang="en-US"/>
              <a:t>meadows</a:t>
            </a:r>
            <a:endParaRPr lang="en-US" dirty="0"/>
          </a:p>
        </p:txBody>
      </p:sp>
      <p:sp>
        <p:nvSpPr>
          <p:cNvPr id="3" name="Content Placeholder 2">
            <a:extLst>
              <a:ext uri="{FF2B5EF4-FFF2-40B4-BE49-F238E27FC236}">
                <a16:creationId xmlns:a16="http://schemas.microsoft.com/office/drawing/2014/main" id="{16985319-5B9D-0203-DBF9-98F5F197BAB8}"/>
              </a:ext>
            </a:extLst>
          </p:cNvPr>
          <p:cNvSpPr>
            <a:spLocks noGrp="1"/>
          </p:cNvSpPr>
          <p:nvPr>
            <p:ph idx="1"/>
          </p:nvPr>
        </p:nvSpPr>
        <p:spPr>
          <a:xfrm>
            <a:off x="1128409" y="1994194"/>
            <a:ext cx="5243210" cy="3956179"/>
          </a:xfrm>
        </p:spPr>
        <p:txBody>
          <a:bodyPr vert="horz" lIns="0" tIns="0" rIns="0" bIns="0" rtlCol="0" anchor="t">
            <a:normAutofit/>
          </a:bodyPr>
          <a:lstStyle/>
          <a:p>
            <a:r>
              <a:rPr lang="en-US" dirty="0">
                <a:latin typeface="Avenir Next LT Pro"/>
              </a:rPr>
              <a:t>Microplastic pollution </a:t>
            </a:r>
            <a:r>
              <a:rPr lang="en-US" i="1" dirty="0">
                <a:latin typeface="Avenir Next LT Pro"/>
              </a:rPr>
              <a:t>might </a:t>
            </a:r>
            <a:r>
              <a:rPr lang="en-US" dirty="0">
                <a:latin typeface="Avenir Next LT Pro"/>
              </a:rPr>
              <a:t>cause a feedback loop in seagrass meadows – scientists are still investigating</a:t>
            </a:r>
          </a:p>
          <a:p>
            <a:endParaRPr lang="en-US" dirty="0">
              <a:latin typeface="Avenir Next LT Pro"/>
            </a:endParaRPr>
          </a:p>
          <a:p>
            <a:r>
              <a:rPr lang="en-US" b="1" dirty="0">
                <a:latin typeface="Avenir Next LT Pro"/>
              </a:rPr>
              <a:t>Eutrophication </a:t>
            </a:r>
            <a:r>
              <a:rPr lang="en-US" dirty="0">
                <a:latin typeface="Avenir Next LT Pro"/>
              </a:rPr>
              <a:t>(too much nutrients) can cause feedback loops</a:t>
            </a:r>
          </a:p>
          <a:p>
            <a:pPr lvl="1">
              <a:buFont typeface="Courier New" panose="020B0604020202020204" pitchFamily="34" charset="0"/>
              <a:buChar char="o"/>
            </a:pPr>
            <a:endParaRPr lang="en-US" dirty="0">
              <a:latin typeface="Avenir Next LT Pro"/>
            </a:endParaRPr>
          </a:p>
        </p:txBody>
      </p:sp>
      <p:sp>
        <p:nvSpPr>
          <p:cNvPr id="4" name="Date Placeholder 3">
            <a:extLst>
              <a:ext uri="{FF2B5EF4-FFF2-40B4-BE49-F238E27FC236}">
                <a16:creationId xmlns:a16="http://schemas.microsoft.com/office/drawing/2014/main" id="{2B25414F-0CF9-90EA-5DBA-B7155C38943A}"/>
              </a:ext>
            </a:extLst>
          </p:cNvPr>
          <p:cNvSpPr>
            <a:spLocks noGrp="1"/>
          </p:cNvSpPr>
          <p:nvPr>
            <p:ph type="dt" sz="half" idx="10"/>
          </p:nvPr>
        </p:nvSpPr>
        <p:spPr/>
        <p:txBody>
          <a:bodyPr/>
          <a:lstStyle/>
          <a:p>
            <a:fld id="{FC8BAA02-7DEE-4B29-9ED0-F3B7A47EF545}" type="datetime1">
              <a:rPr lang="en-US"/>
              <a:t>3/29/2026</a:t>
            </a:fld>
            <a:endParaRPr lang="en-US"/>
          </a:p>
        </p:txBody>
      </p:sp>
      <p:sp>
        <p:nvSpPr>
          <p:cNvPr id="5" name="Footer Placeholder 4">
            <a:extLst>
              <a:ext uri="{FF2B5EF4-FFF2-40B4-BE49-F238E27FC236}">
                <a16:creationId xmlns:a16="http://schemas.microsoft.com/office/drawing/2014/main" id="{71C47CBA-ACF4-1850-C1AA-B76498067A9D}"/>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B112DEB3-DA23-F215-50AC-68DD50111815}"/>
              </a:ext>
            </a:extLst>
          </p:cNvPr>
          <p:cNvSpPr>
            <a:spLocks noGrp="1"/>
          </p:cNvSpPr>
          <p:nvPr>
            <p:ph type="sldNum" sz="quarter" idx="12"/>
          </p:nvPr>
        </p:nvSpPr>
        <p:spPr/>
        <p:txBody>
          <a:bodyPr/>
          <a:lstStyle/>
          <a:p>
            <a:fld id="{017DE1FC-E54A-4B87-A814-263D1E8654B2}" type="slidenum">
              <a:rPr lang="en-US" dirty="0"/>
              <a:t>25</a:t>
            </a:fld>
            <a:endParaRPr lang="en-US"/>
          </a:p>
        </p:txBody>
      </p:sp>
      <p:graphicFrame>
        <p:nvGraphicFramePr>
          <p:cNvPr id="7" name="Diagram 6">
            <a:extLst>
              <a:ext uri="{FF2B5EF4-FFF2-40B4-BE49-F238E27FC236}">
                <a16:creationId xmlns:a16="http://schemas.microsoft.com/office/drawing/2014/main" id="{FA1F614F-C307-564A-C6D9-252C538D82FD}"/>
              </a:ext>
            </a:extLst>
          </p:cNvPr>
          <p:cNvGraphicFramePr/>
          <p:nvPr>
            <p:extLst>
              <p:ext uri="{D42A27DB-BD31-4B8C-83A1-F6EECF244321}">
                <p14:modId xmlns:p14="http://schemas.microsoft.com/office/powerpoint/2010/main" val="943134804"/>
              </p:ext>
            </p:extLst>
          </p:nvPr>
        </p:nvGraphicFramePr>
        <p:xfrm>
          <a:off x="5110144" y="2316006"/>
          <a:ext cx="7461325" cy="37644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076A32A2-70B7-BD57-CFE7-A6A1FBA0AB8B}"/>
              </a:ext>
            </a:extLst>
          </p:cNvPr>
          <p:cNvSpPr txBox="1"/>
          <p:nvPr/>
        </p:nvSpPr>
        <p:spPr>
          <a:xfrm>
            <a:off x="6607146" y="1638210"/>
            <a:ext cx="4467319" cy="369332"/>
          </a:xfrm>
          <a:prstGeom prst="rect">
            <a:avLst/>
          </a:prstGeom>
          <a:noFill/>
        </p:spPr>
        <p:txBody>
          <a:bodyPr wrap="square" rtlCol="0">
            <a:spAutoFit/>
          </a:bodyPr>
          <a:lstStyle/>
          <a:p>
            <a:r>
              <a:rPr lang="en-US" b="1" u="sng" dirty="0">
                <a:solidFill>
                  <a:srgbClr val="005E2A"/>
                </a:solidFill>
                <a:latin typeface="+mj-lt"/>
              </a:rPr>
              <a:t>Eutrophication positive feedback loop</a:t>
            </a:r>
          </a:p>
        </p:txBody>
      </p:sp>
    </p:spTree>
    <p:extLst>
      <p:ext uri="{BB962C8B-B14F-4D97-AF65-F5344CB8AC3E}">
        <p14:creationId xmlns:p14="http://schemas.microsoft.com/office/powerpoint/2010/main" val="3040547478"/>
      </p:ext>
    </p:extLst>
  </p:cSld>
  <p:clrMapOvr>
    <a:masterClrMapping/>
  </p:clrMapOvr>
</p:sld>
</file>

<file path=ppt/theme/theme1.xml><?xml version="1.0" encoding="utf-8"?>
<a:theme xmlns:a="http://schemas.openxmlformats.org/drawingml/2006/main" name="GradientRiseVTI">
  <a:themeElements>
    <a:clrScheme name="GradientRiseVTI">
      <a:dk1>
        <a:sysClr val="windowText" lastClr="000000"/>
      </a:dk1>
      <a:lt1>
        <a:srgbClr val="FFFFFF"/>
      </a:lt1>
      <a:dk2>
        <a:srgbClr val="3C0F3A"/>
      </a:dk2>
      <a:lt2>
        <a:srgbClr val="F1F2F2"/>
      </a:lt2>
      <a:accent1>
        <a:srgbClr val="A6025C"/>
      </a:accent1>
      <a:accent2>
        <a:srgbClr val="92248E"/>
      </a:accent2>
      <a:accent3>
        <a:srgbClr val="DE95C4"/>
      </a:accent3>
      <a:accent4>
        <a:srgbClr val="FE4A00"/>
      </a:accent4>
      <a:accent5>
        <a:srgbClr val="DA002F"/>
      </a:accent5>
      <a:accent6>
        <a:srgbClr val="FF907A"/>
      </a:accent6>
      <a:hlink>
        <a:srgbClr val="CA71E4"/>
      </a:hlink>
      <a:folHlink>
        <a:srgbClr val="E45E49"/>
      </a:folHlink>
    </a:clrScheme>
    <a:fontScheme name="GradientRiseVTI">
      <a:majorFont>
        <a:latin typeface="Avenir Next LT Pro"/>
        <a:ea typeface=""/>
        <a:cs typeface=""/>
      </a:majorFont>
      <a:minorFont>
        <a:latin typeface="Avenir Next LT Pro Light"/>
        <a:ea typeface=""/>
        <a:cs typeface=""/>
      </a:minorFont>
    </a:fontScheme>
    <a:fmtScheme name="GradientRise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13C68A69-E745-489A-84EC-B7BCE4AA380B}" vid="{9CF7857A-9412-4E45-AB0D-6EAA5A7DC4C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77ea6c5-c720-40d1-b137-1b67931e9f50">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28FAA3887A9EE4FA660FE79C0A3EB4E" ma:contentTypeVersion="12" ma:contentTypeDescription="Create a new document." ma:contentTypeScope="" ma:versionID="4514c420fc546aa36817a2900b89c09f">
  <xsd:schema xmlns:xsd="http://www.w3.org/2001/XMLSchema" xmlns:xs="http://www.w3.org/2001/XMLSchema" xmlns:p="http://schemas.microsoft.com/office/2006/metadata/properties" xmlns:ns2="377ea6c5-c720-40d1-b137-1b67931e9f50" targetNamespace="http://schemas.microsoft.com/office/2006/metadata/properties" ma:root="true" ma:fieldsID="e2e0421bfb8976e98a5a24e7b91e219c" ns2:_="">
    <xsd:import namespace="377ea6c5-c720-40d1-b137-1b67931e9f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7ea6c5-c720-40d1-b137-1b67931e9f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1fce5ac-2f93-40ff-8307-b6977e84f40f"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7ABC372-428A-49EC-89B2-316591387837}">
  <ds:schemaRefs>
    <ds:schemaRef ds:uri="http://schemas.microsoft.com/sharepoint/v3/contenttype/forms"/>
  </ds:schemaRefs>
</ds:datastoreItem>
</file>

<file path=customXml/itemProps2.xml><?xml version="1.0" encoding="utf-8"?>
<ds:datastoreItem xmlns:ds="http://schemas.openxmlformats.org/officeDocument/2006/customXml" ds:itemID="{1A2FD345-B826-4B26-BC21-95BE0B6B1EB8}">
  <ds:schemaRefs>
    <ds:schemaRef ds:uri="377ea6c5-c720-40d1-b137-1b67931e9f50"/>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2582C947-97D7-44E7-9899-8F72BB6E2F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7ea6c5-c720-40d1-b137-1b67931e9f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2088</Words>
  <Application>Microsoft Office PowerPoint</Application>
  <PresentationFormat>Widescreen</PresentationFormat>
  <Paragraphs>317</Paragraphs>
  <Slides>25</Slides>
  <Notes>11</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GradientRiseVTI</vt:lpstr>
      <vt:lpstr>Microplastics, major impacts: exploring change in seagrass meadows</vt:lpstr>
      <vt:lpstr>About me</vt:lpstr>
      <vt:lpstr>PowerPoint Presentation</vt:lpstr>
      <vt:lpstr>PowerPoint Presentation</vt:lpstr>
      <vt:lpstr>What are seagrasses?</vt:lpstr>
      <vt:lpstr>seagrass</vt:lpstr>
      <vt:lpstr>Seagrass meadows</vt:lpstr>
      <vt:lpstr>Seagrass meadows</vt:lpstr>
      <vt:lpstr>Seagrass meadows</vt:lpstr>
      <vt:lpstr>Pollution in the environment</vt:lpstr>
      <vt:lpstr>What are microplastics?</vt:lpstr>
      <vt:lpstr>Pollution in the environment</vt:lpstr>
      <vt:lpstr>Pollution in the environment</vt:lpstr>
      <vt:lpstr>Feedback loops</vt:lpstr>
      <vt:lpstr>Activity – seagrass simulation</vt:lpstr>
      <vt:lpstr>Activity – seagrass simulation</vt:lpstr>
      <vt:lpstr>Set up gameboard</vt:lpstr>
      <vt:lpstr>PowerPoint Presentation</vt:lpstr>
      <vt:lpstr>PowerPoint Presentation</vt:lpstr>
      <vt:lpstr>PowerPoint Presentation</vt:lpstr>
      <vt:lpstr>PowerPoint Presentation</vt:lpstr>
      <vt:lpstr>PowerPoint Presentation</vt:lpstr>
      <vt:lpstr>PowerPoint Presentation</vt:lpstr>
      <vt:lpstr>results</vt:lpstr>
      <vt:lpstr>Feedback loops in seagrass meadows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Robyn Dudrick</cp:lastModifiedBy>
  <cp:revision>757</cp:revision>
  <dcterms:created xsi:type="dcterms:W3CDTF">2025-10-15T23:33:09Z</dcterms:created>
  <dcterms:modified xsi:type="dcterms:W3CDTF">2026-03-29T22:33:41Z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0x010100828FAA3887A9EE4FA660FE79C0A3EB4E</vt:lpwstr>
  </property>
  <property fmtid="{D5CDD505-2E9C-101B-9397-08002B2CF9AE}" pid="3" name="MediaServiceImageTags">
    <vt:lpwstr/>
  </property>
</Properties>
</file>