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4"/>
  </p:sldMasterIdLst>
  <p:notesMasterIdLst>
    <p:notesMasterId r:id="rId28"/>
  </p:notesMasterIdLst>
  <p:sldIdLst>
    <p:sldId id="256" r:id="rId5"/>
    <p:sldId id="261" r:id="rId6"/>
    <p:sldId id="273" r:id="rId7"/>
    <p:sldId id="266" r:id="rId8"/>
    <p:sldId id="274" r:id="rId9"/>
    <p:sldId id="264" r:id="rId10"/>
    <p:sldId id="263" r:id="rId11"/>
    <p:sldId id="285" r:id="rId12"/>
    <p:sldId id="284" r:id="rId13"/>
    <p:sldId id="265" r:id="rId14"/>
    <p:sldId id="287" r:id="rId15"/>
    <p:sldId id="268" r:id="rId16"/>
    <p:sldId id="258" r:id="rId17"/>
    <p:sldId id="275" r:id="rId18"/>
    <p:sldId id="262" r:id="rId19"/>
    <p:sldId id="281" r:id="rId20"/>
    <p:sldId id="270" r:id="rId21"/>
    <p:sldId id="282" r:id="rId22"/>
    <p:sldId id="288" r:id="rId23"/>
    <p:sldId id="257" r:id="rId24"/>
    <p:sldId id="271" r:id="rId25"/>
    <p:sldId id="267" r:id="rId26"/>
    <p:sldId id="280" r:id="rId2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469411D-3B92-4624-E12A-7AA33E721D15}" name="Stephanie M. Letourneau" initials="SL" userId="S::smletourneau@vims.edu::2ac1b9e2-f5d2-43d1-846d-981579138a30"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DBFB2D"/>
    <a:srgbClr val="C9F615"/>
    <a:srgbClr val="D8F743"/>
    <a:srgbClr val="4366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9D7628-288B-4C2D-86E7-4B8369CC9C4F}" v="150" dt="2025-03-28T19:12:58.3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28" autoAdjust="0"/>
    <p:restoredTop sz="73729" autoAdjust="0"/>
  </p:normalViewPr>
  <p:slideViewPr>
    <p:cSldViewPr snapToGrid="0">
      <p:cViewPr varScale="1">
        <p:scale>
          <a:sx n="60" d="100"/>
          <a:sy n="60" d="100"/>
        </p:scale>
        <p:origin x="130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anie M. Letourneau" userId="2ac1b9e2-f5d2-43d1-846d-981579138a30" providerId="ADAL" clId="{5EEE77F4-3F9B-4FBF-B8F1-4BA25FFE7DBC}"/>
    <pc:docChg chg="undo custSel addSld delSld modSld sldOrd">
      <pc:chgData name="Stephanie M. Letourneau" userId="2ac1b9e2-f5d2-43d1-846d-981579138a30" providerId="ADAL" clId="{5EEE77F4-3F9B-4FBF-B8F1-4BA25FFE7DBC}" dt="2024-12-13T00:10:14.976" v="2275" actId="20577"/>
      <pc:docMkLst>
        <pc:docMk/>
      </pc:docMkLst>
      <pc:sldChg chg="modSp mod modNotesTx">
        <pc:chgData name="Stephanie M. Letourneau" userId="2ac1b9e2-f5d2-43d1-846d-981579138a30" providerId="ADAL" clId="{5EEE77F4-3F9B-4FBF-B8F1-4BA25FFE7DBC}" dt="2024-12-12T22:31:14.063" v="2137" actId="20577"/>
        <pc:sldMkLst>
          <pc:docMk/>
          <pc:sldMk cId="2974515561" sldId="257"/>
        </pc:sldMkLst>
      </pc:sldChg>
      <pc:sldChg chg="addSp delSp modSp mod modNotesTx">
        <pc:chgData name="Stephanie M. Letourneau" userId="2ac1b9e2-f5d2-43d1-846d-981579138a30" providerId="ADAL" clId="{5EEE77F4-3F9B-4FBF-B8F1-4BA25FFE7DBC}" dt="2024-12-11T17:57:34.006" v="1391" actId="1076"/>
        <pc:sldMkLst>
          <pc:docMk/>
          <pc:sldMk cId="2071588611" sldId="258"/>
        </pc:sldMkLst>
      </pc:sldChg>
      <pc:sldChg chg="add del">
        <pc:chgData name="Stephanie M. Letourneau" userId="2ac1b9e2-f5d2-43d1-846d-981579138a30" providerId="ADAL" clId="{5EEE77F4-3F9B-4FBF-B8F1-4BA25FFE7DBC}" dt="2024-12-11T17:11:50.616" v="25" actId="47"/>
        <pc:sldMkLst>
          <pc:docMk/>
          <pc:sldMk cId="759982122" sldId="259"/>
        </pc:sldMkLst>
      </pc:sldChg>
      <pc:sldChg chg="modSp mod">
        <pc:chgData name="Stephanie M. Letourneau" userId="2ac1b9e2-f5d2-43d1-846d-981579138a30" providerId="ADAL" clId="{5EEE77F4-3F9B-4FBF-B8F1-4BA25FFE7DBC}" dt="2024-12-11T17:58:48.285" v="1415" actId="1076"/>
        <pc:sldMkLst>
          <pc:docMk/>
          <pc:sldMk cId="3530203797" sldId="261"/>
        </pc:sldMkLst>
      </pc:sldChg>
      <pc:sldChg chg="modSp mod ord modNotesTx">
        <pc:chgData name="Stephanie M. Letourneau" userId="2ac1b9e2-f5d2-43d1-846d-981579138a30" providerId="ADAL" clId="{5EEE77F4-3F9B-4FBF-B8F1-4BA25FFE7DBC}" dt="2024-12-11T18:04:03.271" v="2071" actId="1076"/>
        <pc:sldMkLst>
          <pc:docMk/>
          <pc:sldMk cId="2070673890" sldId="262"/>
        </pc:sldMkLst>
      </pc:sldChg>
      <pc:sldChg chg="modSp mod modNotesTx">
        <pc:chgData name="Stephanie M. Letourneau" userId="2ac1b9e2-f5d2-43d1-846d-981579138a30" providerId="ADAL" clId="{5EEE77F4-3F9B-4FBF-B8F1-4BA25FFE7DBC}" dt="2024-12-11T17:35:46.561" v="722" actId="12"/>
        <pc:sldMkLst>
          <pc:docMk/>
          <pc:sldMk cId="2335014606" sldId="263"/>
        </pc:sldMkLst>
      </pc:sldChg>
      <pc:sldChg chg="addSp modSp mod modNotesTx">
        <pc:chgData name="Stephanie M. Letourneau" userId="2ac1b9e2-f5d2-43d1-846d-981579138a30" providerId="ADAL" clId="{5EEE77F4-3F9B-4FBF-B8F1-4BA25FFE7DBC}" dt="2024-12-11T17:35:41.259" v="721" actId="12"/>
        <pc:sldMkLst>
          <pc:docMk/>
          <pc:sldMk cId="2096856205" sldId="264"/>
        </pc:sldMkLst>
      </pc:sldChg>
      <pc:sldChg chg="modSp mod modNotesTx">
        <pc:chgData name="Stephanie M. Letourneau" userId="2ac1b9e2-f5d2-43d1-846d-981579138a30" providerId="ADAL" clId="{5EEE77F4-3F9B-4FBF-B8F1-4BA25FFE7DBC}" dt="2024-12-11T17:39:01.557" v="827" actId="20577"/>
        <pc:sldMkLst>
          <pc:docMk/>
          <pc:sldMk cId="3257016682" sldId="265"/>
        </pc:sldMkLst>
      </pc:sldChg>
      <pc:sldChg chg="addSp delSp modSp mod modNotesTx">
        <pc:chgData name="Stephanie M. Letourneau" userId="2ac1b9e2-f5d2-43d1-846d-981579138a30" providerId="ADAL" clId="{5EEE77F4-3F9B-4FBF-B8F1-4BA25FFE7DBC}" dt="2024-12-11T17:25:26.248" v="306" actId="12"/>
        <pc:sldMkLst>
          <pc:docMk/>
          <pc:sldMk cId="220102585" sldId="266"/>
        </pc:sldMkLst>
      </pc:sldChg>
      <pc:sldChg chg="modNotesTx">
        <pc:chgData name="Stephanie M. Letourneau" userId="2ac1b9e2-f5d2-43d1-846d-981579138a30" providerId="ADAL" clId="{5EEE77F4-3F9B-4FBF-B8F1-4BA25FFE7DBC}" dt="2024-12-13T00:10:14.976" v="2275" actId="20577"/>
        <pc:sldMkLst>
          <pc:docMk/>
          <pc:sldMk cId="2358454881" sldId="267"/>
        </pc:sldMkLst>
      </pc:sldChg>
      <pc:sldChg chg="modSp mod modNotesTx">
        <pc:chgData name="Stephanie M. Letourneau" userId="2ac1b9e2-f5d2-43d1-846d-981579138a30" providerId="ADAL" clId="{5EEE77F4-3F9B-4FBF-B8F1-4BA25FFE7DBC}" dt="2024-12-11T17:44:49.534" v="1191" actId="20577"/>
        <pc:sldMkLst>
          <pc:docMk/>
          <pc:sldMk cId="318911646" sldId="268"/>
        </pc:sldMkLst>
      </pc:sldChg>
      <pc:sldChg chg="add del">
        <pc:chgData name="Stephanie M. Letourneau" userId="2ac1b9e2-f5d2-43d1-846d-981579138a30" providerId="ADAL" clId="{5EEE77F4-3F9B-4FBF-B8F1-4BA25FFE7DBC}" dt="2024-12-11T17:11:51.325" v="26" actId="47"/>
        <pc:sldMkLst>
          <pc:docMk/>
          <pc:sldMk cId="686752966" sldId="269"/>
        </pc:sldMkLst>
      </pc:sldChg>
      <pc:sldChg chg="modNotesTx">
        <pc:chgData name="Stephanie M. Letourneau" userId="2ac1b9e2-f5d2-43d1-846d-981579138a30" providerId="ADAL" clId="{5EEE77F4-3F9B-4FBF-B8F1-4BA25FFE7DBC}" dt="2024-12-11T18:06:19.258" v="2123" actId="20577"/>
        <pc:sldMkLst>
          <pc:docMk/>
          <pc:sldMk cId="1594280988" sldId="271"/>
        </pc:sldMkLst>
      </pc:sldChg>
      <pc:sldChg chg="modSp mod">
        <pc:chgData name="Stephanie M. Letourneau" userId="2ac1b9e2-f5d2-43d1-846d-981579138a30" providerId="ADAL" clId="{5EEE77F4-3F9B-4FBF-B8F1-4BA25FFE7DBC}" dt="2024-12-12T23:03:04.509" v="2145" actId="1038"/>
        <pc:sldMkLst>
          <pc:docMk/>
          <pc:sldMk cId="4068932669" sldId="273"/>
        </pc:sldMkLst>
      </pc:sldChg>
      <pc:sldChg chg="delSp modSp mod modClrScheme chgLayout">
        <pc:chgData name="Stephanie M. Letourneau" userId="2ac1b9e2-f5d2-43d1-846d-981579138a30" providerId="ADAL" clId="{5EEE77F4-3F9B-4FBF-B8F1-4BA25FFE7DBC}" dt="2024-12-11T17:10:39.216" v="18" actId="1076"/>
        <pc:sldMkLst>
          <pc:docMk/>
          <pc:sldMk cId="0" sldId="274"/>
        </pc:sldMkLst>
      </pc:sldChg>
      <pc:sldChg chg="addSp modSp modAnim modNotesTx">
        <pc:chgData name="Stephanie M. Letourneau" userId="2ac1b9e2-f5d2-43d1-846d-981579138a30" providerId="ADAL" clId="{5EEE77F4-3F9B-4FBF-B8F1-4BA25FFE7DBC}" dt="2024-12-13T00:09:32.283" v="2158"/>
        <pc:sldMkLst>
          <pc:docMk/>
          <pc:sldMk cId="0" sldId="275"/>
        </pc:sldMkLst>
      </pc:sldChg>
      <pc:sldChg chg="addSp delSp modSp add mod modNotesTx">
        <pc:chgData name="Stephanie M. Letourneau" userId="2ac1b9e2-f5d2-43d1-846d-981579138a30" providerId="ADAL" clId="{5EEE77F4-3F9B-4FBF-B8F1-4BA25FFE7DBC}" dt="2024-12-11T17:21:58.889" v="123" actId="1076"/>
        <pc:sldMkLst>
          <pc:docMk/>
          <pc:sldMk cId="2263342490" sldId="281"/>
        </pc:sldMkLst>
      </pc:sldChg>
    </pc:docChg>
  </pc:docChgLst>
  <pc:docChgLst>
    <pc:chgData name="Stephanie M. Letourneau" userId="2ac1b9e2-f5d2-43d1-846d-981579138a30" providerId="ADAL" clId="{E39D7628-288B-4C2D-86E7-4B8369CC9C4F}"/>
    <pc:docChg chg="undo redo custSel addSld delSld modSld sldOrd">
      <pc:chgData name="Stephanie M. Letourneau" userId="2ac1b9e2-f5d2-43d1-846d-981579138a30" providerId="ADAL" clId="{E39D7628-288B-4C2D-86E7-4B8369CC9C4F}" dt="2025-04-07T18:59:31.235" v="8696" actId="20577"/>
      <pc:docMkLst>
        <pc:docMk/>
      </pc:docMkLst>
      <pc:sldChg chg="addSp delSp modSp mod">
        <pc:chgData name="Stephanie M. Letourneau" userId="2ac1b9e2-f5d2-43d1-846d-981579138a30" providerId="ADAL" clId="{E39D7628-288B-4C2D-86E7-4B8369CC9C4F}" dt="2025-03-28T19:05:07.420" v="8258" actId="1076"/>
        <pc:sldMkLst>
          <pc:docMk/>
          <pc:sldMk cId="109857222" sldId="256"/>
        </pc:sldMkLst>
        <pc:spChg chg="mod">
          <ac:chgData name="Stephanie M. Letourneau" userId="2ac1b9e2-f5d2-43d1-846d-981579138a30" providerId="ADAL" clId="{E39D7628-288B-4C2D-86E7-4B8369CC9C4F}" dt="2025-03-28T19:03:05.649" v="8237" actId="255"/>
          <ac:spMkLst>
            <pc:docMk/>
            <pc:sldMk cId="109857222" sldId="256"/>
            <ac:spMk id="2" creationId="{00000000-0000-0000-0000-000000000000}"/>
          </ac:spMkLst>
        </pc:spChg>
        <pc:picChg chg="add mod">
          <ac:chgData name="Stephanie M. Letourneau" userId="2ac1b9e2-f5d2-43d1-846d-981579138a30" providerId="ADAL" clId="{E39D7628-288B-4C2D-86E7-4B8369CC9C4F}" dt="2025-03-28T19:05:07.420" v="8258" actId="1076"/>
          <ac:picMkLst>
            <pc:docMk/>
            <pc:sldMk cId="109857222" sldId="256"/>
            <ac:picMk id="7" creationId="{9F2DE61D-A9A7-E61F-6D1A-B4E10F659851}"/>
          </ac:picMkLst>
        </pc:picChg>
      </pc:sldChg>
      <pc:sldChg chg="addSp delSp modSp mod modClrScheme chgLayout modNotesTx">
        <pc:chgData name="Stephanie M. Letourneau" userId="2ac1b9e2-f5d2-43d1-846d-981579138a30" providerId="ADAL" clId="{E39D7628-288B-4C2D-86E7-4B8369CC9C4F}" dt="2025-04-02T12:49:00.696" v="8411" actId="20577"/>
        <pc:sldMkLst>
          <pc:docMk/>
          <pc:sldMk cId="2974515561" sldId="257"/>
        </pc:sldMkLst>
        <pc:spChg chg="mod ord">
          <ac:chgData name="Stephanie M. Letourneau" userId="2ac1b9e2-f5d2-43d1-846d-981579138a30" providerId="ADAL" clId="{E39D7628-288B-4C2D-86E7-4B8369CC9C4F}" dt="2025-03-27T17:49:53.607" v="5800" actId="1076"/>
          <ac:spMkLst>
            <pc:docMk/>
            <pc:sldMk cId="2974515561" sldId="257"/>
            <ac:spMk id="2" creationId="{0F2C89FE-C41A-4238-9D36-C77C4BAA1CAB}"/>
          </ac:spMkLst>
        </pc:spChg>
        <pc:spChg chg="mod ord">
          <ac:chgData name="Stephanie M. Letourneau" userId="2ac1b9e2-f5d2-43d1-846d-981579138a30" providerId="ADAL" clId="{E39D7628-288B-4C2D-86E7-4B8369CC9C4F}" dt="2025-03-27T17:50:40.627" v="5809" actId="1076"/>
          <ac:spMkLst>
            <pc:docMk/>
            <pc:sldMk cId="2974515561" sldId="257"/>
            <ac:spMk id="3" creationId="{633882B7-F330-C6E8-3087-AAC76697ECC7}"/>
          </ac:spMkLst>
        </pc:spChg>
        <pc:spChg chg="mod ord">
          <ac:chgData name="Stephanie M. Letourneau" userId="2ac1b9e2-f5d2-43d1-846d-981579138a30" providerId="ADAL" clId="{E39D7628-288B-4C2D-86E7-4B8369CC9C4F}" dt="2025-03-27T17:51:25.738" v="5811" actId="12"/>
          <ac:spMkLst>
            <pc:docMk/>
            <pc:sldMk cId="2974515561" sldId="257"/>
            <ac:spMk id="4" creationId="{C5DA4758-3D38-ED68-205E-A1BC516483AC}"/>
          </ac:spMkLst>
        </pc:spChg>
        <pc:graphicFrameChg chg="mod modGraphic">
          <ac:chgData name="Stephanie M. Letourneau" userId="2ac1b9e2-f5d2-43d1-846d-981579138a30" providerId="ADAL" clId="{E39D7628-288B-4C2D-86E7-4B8369CC9C4F}" dt="2025-03-27T17:49:53.607" v="5800" actId="1076"/>
          <ac:graphicFrameMkLst>
            <pc:docMk/>
            <pc:sldMk cId="2974515561" sldId="257"/>
            <ac:graphicFrameMk id="5" creationId="{01B93A86-F169-CD94-C841-3583F345690D}"/>
          </ac:graphicFrameMkLst>
        </pc:graphicFrameChg>
      </pc:sldChg>
      <pc:sldChg chg="modSp mod">
        <pc:chgData name="Stephanie M. Letourneau" userId="2ac1b9e2-f5d2-43d1-846d-981579138a30" providerId="ADAL" clId="{E39D7628-288B-4C2D-86E7-4B8369CC9C4F}" dt="2025-03-28T18:21:40.208" v="8074" actId="139"/>
        <pc:sldMkLst>
          <pc:docMk/>
          <pc:sldMk cId="3530203797" sldId="261"/>
        </pc:sldMkLst>
        <pc:spChg chg="mod">
          <ac:chgData name="Stephanie M. Letourneau" userId="2ac1b9e2-f5d2-43d1-846d-981579138a30" providerId="ADAL" clId="{E39D7628-288B-4C2D-86E7-4B8369CC9C4F}" dt="2025-03-28T18:21:40.208" v="8074" actId="139"/>
          <ac:spMkLst>
            <pc:docMk/>
            <pc:sldMk cId="3530203797" sldId="261"/>
            <ac:spMk id="3" creationId="{E128C447-1007-5D50-5A09-7A7582029205}"/>
          </ac:spMkLst>
        </pc:spChg>
      </pc:sldChg>
      <pc:sldChg chg="modNotesTx">
        <pc:chgData name="Stephanie M. Letourneau" userId="2ac1b9e2-f5d2-43d1-846d-981579138a30" providerId="ADAL" clId="{E39D7628-288B-4C2D-86E7-4B8369CC9C4F}" dt="2025-03-27T18:35:11.450" v="6835" actId="20577"/>
        <pc:sldMkLst>
          <pc:docMk/>
          <pc:sldMk cId="2070673890" sldId="262"/>
        </pc:sldMkLst>
      </pc:sldChg>
      <pc:sldChg chg="modNotesTx">
        <pc:chgData name="Stephanie M. Letourneau" userId="2ac1b9e2-f5d2-43d1-846d-981579138a30" providerId="ADAL" clId="{E39D7628-288B-4C2D-86E7-4B8369CC9C4F}" dt="2025-04-07T18:55:26.231" v="8688" actId="20577"/>
        <pc:sldMkLst>
          <pc:docMk/>
          <pc:sldMk cId="2335014606" sldId="263"/>
        </pc:sldMkLst>
      </pc:sldChg>
      <pc:sldChg chg="modSp mod modNotesTx">
        <pc:chgData name="Stephanie M. Letourneau" userId="2ac1b9e2-f5d2-43d1-846d-981579138a30" providerId="ADAL" clId="{E39D7628-288B-4C2D-86E7-4B8369CC9C4F}" dt="2025-03-26T14:43:13.988" v="604" actId="20577"/>
        <pc:sldMkLst>
          <pc:docMk/>
          <pc:sldMk cId="2096856205" sldId="264"/>
        </pc:sldMkLst>
        <pc:spChg chg="mod">
          <ac:chgData name="Stephanie M. Letourneau" userId="2ac1b9e2-f5d2-43d1-846d-981579138a30" providerId="ADAL" clId="{E39D7628-288B-4C2D-86E7-4B8369CC9C4F}" dt="2025-03-26T14:42:31.790" v="514" actId="115"/>
          <ac:spMkLst>
            <pc:docMk/>
            <pc:sldMk cId="2096856205" sldId="264"/>
            <ac:spMk id="3" creationId="{7FC175D8-2088-628E-BC81-BF79E957675A}"/>
          </ac:spMkLst>
        </pc:spChg>
      </pc:sldChg>
      <pc:sldChg chg="modNotesTx">
        <pc:chgData name="Stephanie M. Letourneau" userId="2ac1b9e2-f5d2-43d1-846d-981579138a30" providerId="ADAL" clId="{E39D7628-288B-4C2D-86E7-4B8369CC9C4F}" dt="2025-03-26T22:20:03.698" v="1875" actId="20577"/>
        <pc:sldMkLst>
          <pc:docMk/>
          <pc:sldMk cId="3257016682" sldId="265"/>
        </pc:sldMkLst>
      </pc:sldChg>
      <pc:sldChg chg="modSp mod modNotesTx">
        <pc:chgData name="Stephanie M. Letourneau" userId="2ac1b9e2-f5d2-43d1-846d-981579138a30" providerId="ADAL" clId="{E39D7628-288B-4C2D-86E7-4B8369CC9C4F}" dt="2025-04-02T12:54:54.644" v="8653" actId="20577"/>
        <pc:sldMkLst>
          <pc:docMk/>
          <pc:sldMk cId="2358454881" sldId="267"/>
        </pc:sldMkLst>
        <pc:spChg chg="mod">
          <ac:chgData name="Stephanie M. Letourneau" userId="2ac1b9e2-f5d2-43d1-846d-981579138a30" providerId="ADAL" clId="{E39D7628-288B-4C2D-86E7-4B8369CC9C4F}" dt="2025-03-27T19:35:36.823" v="8044" actId="1076"/>
          <ac:spMkLst>
            <pc:docMk/>
            <pc:sldMk cId="2358454881" sldId="267"/>
            <ac:spMk id="2" creationId="{F874564D-5196-80C3-E73E-033CA8E3F4A4}"/>
          </ac:spMkLst>
        </pc:spChg>
        <pc:spChg chg="mod">
          <ac:chgData name="Stephanie M. Letourneau" userId="2ac1b9e2-f5d2-43d1-846d-981579138a30" providerId="ADAL" clId="{E39D7628-288B-4C2D-86E7-4B8369CC9C4F}" dt="2025-03-27T19:35:29.782" v="8043" actId="20577"/>
          <ac:spMkLst>
            <pc:docMk/>
            <pc:sldMk cId="2358454881" sldId="267"/>
            <ac:spMk id="3" creationId="{6CB194A8-2669-DA1B-9691-FBD951A8128D}"/>
          </ac:spMkLst>
        </pc:spChg>
      </pc:sldChg>
      <pc:sldChg chg="addSp delSp modSp mod modNotesTx">
        <pc:chgData name="Stephanie M. Letourneau" userId="2ac1b9e2-f5d2-43d1-846d-981579138a30" providerId="ADAL" clId="{E39D7628-288B-4C2D-86E7-4B8369CC9C4F}" dt="2025-03-27T19:54:28.378" v="8072" actId="20577"/>
        <pc:sldMkLst>
          <pc:docMk/>
          <pc:sldMk cId="1594280988" sldId="271"/>
        </pc:sldMkLst>
        <pc:spChg chg="mod">
          <ac:chgData name="Stephanie M. Letourneau" userId="2ac1b9e2-f5d2-43d1-846d-981579138a30" providerId="ADAL" clId="{E39D7628-288B-4C2D-86E7-4B8369CC9C4F}" dt="2025-03-27T19:33:40.676" v="7882" actId="1076"/>
          <ac:spMkLst>
            <pc:docMk/>
            <pc:sldMk cId="1594280988" sldId="271"/>
            <ac:spMk id="2" creationId="{CC48999D-AF93-B9AE-8DEA-27C59A76D847}"/>
          </ac:spMkLst>
        </pc:spChg>
        <pc:spChg chg="add mod">
          <ac:chgData name="Stephanie M. Letourneau" userId="2ac1b9e2-f5d2-43d1-846d-981579138a30" providerId="ADAL" clId="{E39D7628-288B-4C2D-86E7-4B8369CC9C4F}" dt="2025-03-27T19:33:46.903" v="7884" actId="1076"/>
          <ac:spMkLst>
            <pc:docMk/>
            <pc:sldMk cId="1594280988" sldId="271"/>
            <ac:spMk id="3" creationId="{97AAC401-8A00-FE5B-7FD0-3E9F7011063B}"/>
          </ac:spMkLst>
        </pc:spChg>
        <pc:spChg chg="add mod">
          <ac:chgData name="Stephanie M. Letourneau" userId="2ac1b9e2-f5d2-43d1-846d-981579138a30" providerId="ADAL" clId="{E39D7628-288B-4C2D-86E7-4B8369CC9C4F}" dt="2025-03-27T19:33:44.232" v="7883" actId="1076"/>
          <ac:spMkLst>
            <pc:docMk/>
            <pc:sldMk cId="1594280988" sldId="271"/>
            <ac:spMk id="4" creationId="{33D15E38-8542-0B66-38DE-8BD9C152ED4A}"/>
          </ac:spMkLst>
        </pc:spChg>
        <pc:spChg chg="add mod">
          <ac:chgData name="Stephanie M. Letourneau" userId="2ac1b9e2-f5d2-43d1-846d-981579138a30" providerId="ADAL" clId="{E39D7628-288B-4C2D-86E7-4B8369CC9C4F}" dt="2025-03-27T19:33:19.022" v="7879" actId="1038"/>
          <ac:spMkLst>
            <pc:docMk/>
            <pc:sldMk cId="1594280988" sldId="271"/>
            <ac:spMk id="8" creationId="{195843C3-92E8-CE85-44E3-DF5D8612E72E}"/>
          </ac:spMkLst>
        </pc:spChg>
      </pc:sldChg>
      <pc:sldChg chg="modNotesTx">
        <pc:chgData name="Stephanie M. Letourneau" userId="2ac1b9e2-f5d2-43d1-846d-981579138a30" providerId="ADAL" clId="{E39D7628-288B-4C2D-86E7-4B8369CC9C4F}" dt="2025-03-27T18:45:34.838" v="6849" actId="20577"/>
        <pc:sldMkLst>
          <pc:docMk/>
          <pc:sldMk cId="0" sldId="275"/>
        </pc:sldMkLst>
      </pc:sldChg>
      <pc:sldChg chg="addSp delSp modSp mod modClrScheme chgLayout">
        <pc:chgData name="Stephanie M. Letourneau" userId="2ac1b9e2-f5d2-43d1-846d-981579138a30" providerId="ADAL" clId="{E39D7628-288B-4C2D-86E7-4B8369CC9C4F}" dt="2025-03-28T19:12:58.367" v="8405" actId="1036"/>
        <pc:sldMkLst>
          <pc:docMk/>
          <pc:sldMk cId="0" sldId="280"/>
        </pc:sldMkLst>
        <pc:spChg chg="add mod">
          <ac:chgData name="Stephanie M. Letourneau" userId="2ac1b9e2-f5d2-43d1-846d-981579138a30" providerId="ADAL" clId="{E39D7628-288B-4C2D-86E7-4B8369CC9C4F}" dt="2025-03-28T19:12:50.172" v="8401" actId="1076"/>
          <ac:spMkLst>
            <pc:docMk/>
            <pc:sldMk cId="0" sldId="280"/>
            <ac:spMk id="7" creationId="{3B570A8C-7248-E79F-6DD7-A9137610F8FB}"/>
          </ac:spMkLst>
        </pc:spChg>
        <pc:picChg chg="add mod">
          <ac:chgData name="Stephanie M. Letourneau" userId="2ac1b9e2-f5d2-43d1-846d-981579138a30" providerId="ADAL" clId="{E39D7628-288B-4C2D-86E7-4B8369CC9C4F}" dt="2025-03-28T19:11:25.507" v="8377" actId="1076"/>
          <ac:picMkLst>
            <pc:docMk/>
            <pc:sldMk cId="0" sldId="280"/>
            <ac:picMk id="2" creationId="{63CEEF63-A8D5-1101-694A-9FE128E34628}"/>
          </ac:picMkLst>
        </pc:picChg>
        <pc:picChg chg="add mod">
          <ac:chgData name="Stephanie M. Letourneau" userId="2ac1b9e2-f5d2-43d1-846d-981579138a30" providerId="ADAL" clId="{E39D7628-288B-4C2D-86E7-4B8369CC9C4F}" dt="2025-03-28T19:12:58.367" v="8405" actId="1036"/>
          <ac:picMkLst>
            <pc:docMk/>
            <pc:sldMk cId="0" sldId="280"/>
            <ac:picMk id="4" creationId="{F4CEDDDB-FF61-56FE-2664-29499773E1C8}"/>
          </ac:picMkLst>
        </pc:picChg>
        <pc:picChg chg="add mod">
          <ac:chgData name="Stephanie M. Letourneau" userId="2ac1b9e2-f5d2-43d1-846d-981579138a30" providerId="ADAL" clId="{E39D7628-288B-4C2D-86E7-4B8369CC9C4F}" dt="2025-03-28T19:12:12.007" v="8389" actId="1076"/>
          <ac:picMkLst>
            <pc:docMk/>
            <pc:sldMk cId="0" sldId="280"/>
            <ac:picMk id="5" creationId="{3F4E3F2B-5ED2-FFEE-96B7-0FCCE4457F04}"/>
          </ac:picMkLst>
        </pc:picChg>
        <pc:picChg chg="add mod">
          <ac:chgData name="Stephanie M. Letourneau" userId="2ac1b9e2-f5d2-43d1-846d-981579138a30" providerId="ADAL" clId="{E39D7628-288B-4C2D-86E7-4B8369CC9C4F}" dt="2025-03-28T19:11:53.717" v="8384" actId="14100"/>
          <ac:picMkLst>
            <pc:docMk/>
            <pc:sldMk cId="0" sldId="280"/>
            <ac:picMk id="8" creationId="{A8561E5D-9E0E-6DA4-0FC1-6E2966A165E0}"/>
          </ac:picMkLst>
        </pc:picChg>
      </pc:sldChg>
      <pc:sldChg chg="addSp modSp mod">
        <pc:chgData name="Stephanie M. Letourneau" userId="2ac1b9e2-f5d2-43d1-846d-981579138a30" providerId="ADAL" clId="{E39D7628-288B-4C2D-86E7-4B8369CC9C4F}" dt="2025-03-28T18:24:25.267" v="8174" actId="1076"/>
        <pc:sldMkLst>
          <pc:docMk/>
          <pc:sldMk cId="2263342490" sldId="281"/>
        </pc:sldMkLst>
        <pc:spChg chg="add mod">
          <ac:chgData name="Stephanie M. Letourneau" userId="2ac1b9e2-f5d2-43d1-846d-981579138a30" providerId="ADAL" clId="{E39D7628-288B-4C2D-86E7-4B8369CC9C4F}" dt="2025-03-28T18:24:25.267" v="8174" actId="1076"/>
          <ac:spMkLst>
            <pc:docMk/>
            <pc:sldMk cId="2263342490" sldId="281"/>
            <ac:spMk id="4" creationId="{12C5FC82-D268-AFAD-E8D5-73AA60649EFB}"/>
          </ac:spMkLst>
        </pc:spChg>
      </pc:sldChg>
      <pc:sldChg chg="addSp delSp modSp new mod ord modNotesTx">
        <pc:chgData name="Stephanie M. Letourneau" userId="2ac1b9e2-f5d2-43d1-846d-981579138a30" providerId="ADAL" clId="{E39D7628-288B-4C2D-86E7-4B8369CC9C4F}" dt="2025-03-28T18:30:29.377" v="8229" actId="1076"/>
        <pc:sldMkLst>
          <pc:docMk/>
          <pc:sldMk cId="919022978" sldId="282"/>
        </pc:sldMkLst>
        <pc:spChg chg="add mod">
          <ac:chgData name="Stephanie M. Letourneau" userId="2ac1b9e2-f5d2-43d1-846d-981579138a30" providerId="ADAL" clId="{E39D7628-288B-4C2D-86E7-4B8369CC9C4F}" dt="2025-03-28T18:29:58.436" v="8221" actId="1076"/>
          <ac:spMkLst>
            <pc:docMk/>
            <pc:sldMk cId="919022978" sldId="282"/>
            <ac:spMk id="3" creationId="{53A592C0-099A-4B02-FF39-FE2C33800DE5}"/>
          </ac:spMkLst>
        </pc:spChg>
        <pc:spChg chg="add mod">
          <ac:chgData name="Stephanie M. Letourneau" userId="2ac1b9e2-f5d2-43d1-846d-981579138a30" providerId="ADAL" clId="{E39D7628-288B-4C2D-86E7-4B8369CC9C4F}" dt="2025-03-26T18:21:43.958" v="947" actId="1076"/>
          <ac:spMkLst>
            <pc:docMk/>
            <pc:sldMk cId="919022978" sldId="282"/>
            <ac:spMk id="4" creationId="{97705903-2E2D-2967-5040-B1328CF31800}"/>
          </ac:spMkLst>
        </pc:spChg>
        <pc:spChg chg="add mod">
          <ac:chgData name="Stephanie M. Letourneau" userId="2ac1b9e2-f5d2-43d1-846d-981579138a30" providerId="ADAL" clId="{E39D7628-288B-4C2D-86E7-4B8369CC9C4F}" dt="2025-03-28T18:25:07.547" v="8185" actId="1076"/>
          <ac:spMkLst>
            <pc:docMk/>
            <pc:sldMk cId="919022978" sldId="282"/>
            <ac:spMk id="6" creationId="{2F91EFE7-00D3-C7E6-D0F7-BC0068252AC7}"/>
          </ac:spMkLst>
        </pc:spChg>
        <pc:spChg chg="add mod">
          <ac:chgData name="Stephanie M. Letourneau" userId="2ac1b9e2-f5d2-43d1-846d-981579138a30" providerId="ADAL" clId="{E39D7628-288B-4C2D-86E7-4B8369CC9C4F}" dt="2025-03-26T18:21:22.244" v="939" actId="1076"/>
          <ac:spMkLst>
            <pc:docMk/>
            <pc:sldMk cId="919022978" sldId="282"/>
            <ac:spMk id="9" creationId="{D4D4F864-A8FA-68C8-ADF9-E469F773AFF8}"/>
          </ac:spMkLst>
        </pc:spChg>
        <pc:spChg chg="add mod">
          <ac:chgData name="Stephanie M. Letourneau" userId="2ac1b9e2-f5d2-43d1-846d-981579138a30" providerId="ADAL" clId="{E39D7628-288B-4C2D-86E7-4B8369CC9C4F}" dt="2025-03-26T18:21:41.954" v="946" actId="1076"/>
          <ac:spMkLst>
            <pc:docMk/>
            <pc:sldMk cId="919022978" sldId="282"/>
            <ac:spMk id="10" creationId="{1B52C7B7-BFE9-44A2-9693-51230343AC42}"/>
          </ac:spMkLst>
        </pc:spChg>
        <pc:spChg chg="add mod">
          <ac:chgData name="Stephanie M. Letourneau" userId="2ac1b9e2-f5d2-43d1-846d-981579138a30" providerId="ADAL" clId="{E39D7628-288B-4C2D-86E7-4B8369CC9C4F}" dt="2025-03-28T18:29:10.456" v="8212" actId="1036"/>
          <ac:spMkLst>
            <pc:docMk/>
            <pc:sldMk cId="919022978" sldId="282"/>
            <ac:spMk id="11" creationId="{5D8C9278-277A-FAA0-1D83-B6D61665A903}"/>
          </ac:spMkLst>
        </pc:spChg>
        <pc:spChg chg="add mod">
          <ac:chgData name="Stephanie M. Letourneau" userId="2ac1b9e2-f5d2-43d1-846d-981579138a30" providerId="ADAL" clId="{E39D7628-288B-4C2D-86E7-4B8369CC9C4F}" dt="2025-03-28T18:29:49.902" v="8217" actId="1076"/>
          <ac:spMkLst>
            <pc:docMk/>
            <pc:sldMk cId="919022978" sldId="282"/>
            <ac:spMk id="13" creationId="{2E3A637D-5822-8DDB-5355-15094B908CED}"/>
          </ac:spMkLst>
        </pc:spChg>
        <pc:spChg chg="add mod">
          <ac:chgData name="Stephanie M. Letourneau" userId="2ac1b9e2-f5d2-43d1-846d-981579138a30" providerId="ADAL" clId="{E39D7628-288B-4C2D-86E7-4B8369CC9C4F}" dt="2025-03-28T18:30:29.377" v="8229" actId="1076"/>
          <ac:spMkLst>
            <pc:docMk/>
            <pc:sldMk cId="919022978" sldId="282"/>
            <ac:spMk id="14" creationId="{92F1EF74-E6CC-C054-F4D5-B4123F134CCF}"/>
          </ac:spMkLst>
        </pc:spChg>
        <pc:spChg chg="add mod">
          <ac:chgData name="Stephanie M. Letourneau" userId="2ac1b9e2-f5d2-43d1-846d-981579138a30" providerId="ADAL" clId="{E39D7628-288B-4C2D-86E7-4B8369CC9C4F}" dt="2025-03-26T18:21:28.727" v="942" actId="1076"/>
          <ac:spMkLst>
            <pc:docMk/>
            <pc:sldMk cId="919022978" sldId="282"/>
            <ac:spMk id="15" creationId="{37E009DE-2899-F318-F475-987E24A1E5B9}"/>
          </ac:spMkLst>
        </pc:spChg>
        <pc:spChg chg="add mod">
          <ac:chgData name="Stephanie M. Letourneau" userId="2ac1b9e2-f5d2-43d1-846d-981579138a30" providerId="ADAL" clId="{E39D7628-288B-4C2D-86E7-4B8369CC9C4F}" dt="2025-03-26T16:19:13.649" v="843" actId="1036"/>
          <ac:spMkLst>
            <pc:docMk/>
            <pc:sldMk cId="919022978" sldId="282"/>
            <ac:spMk id="18" creationId="{FC0A02E6-DE2A-7AF9-6125-A539FE421013}"/>
          </ac:spMkLst>
        </pc:spChg>
        <pc:spChg chg="add mod">
          <ac:chgData name="Stephanie M. Letourneau" userId="2ac1b9e2-f5d2-43d1-846d-981579138a30" providerId="ADAL" clId="{E39D7628-288B-4C2D-86E7-4B8369CC9C4F}" dt="2025-03-26T16:20:20.382" v="867" actId="1076"/>
          <ac:spMkLst>
            <pc:docMk/>
            <pc:sldMk cId="919022978" sldId="282"/>
            <ac:spMk id="19" creationId="{328133B7-56B2-9276-D181-5BB1A63235F4}"/>
          </ac:spMkLst>
        </pc:spChg>
        <pc:spChg chg="add mod">
          <ac:chgData name="Stephanie M. Letourneau" userId="2ac1b9e2-f5d2-43d1-846d-981579138a30" providerId="ADAL" clId="{E39D7628-288B-4C2D-86E7-4B8369CC9C4F}" dt="2025-03-26T16:20:23.529" v="868" actId="1076"/>
          <ac:spMkLst>
            <pc:docMk/>
            <pc:sldMk cId="919022978" sldId="282"/>
            <ac:spMk id="20" creationId="{6E07681A-B21F-F9F8-F29A-0F1D9331315C}"/>
          </ac:spMkLst>
        </pc:spChg>
        <pc:spChg chg="add mod">
          <ac:chgData name="Stephanie M. Letourneau" userId="2ac1b9e2-f5d2-43d1-846d-981579138a30" providerId="ADAL" clId="{E39D7628-288B-4C2D-86E7-4B8369CC9C4F}" dt="2025-03-26T16:20:25.732" v="869" actId="1076"/>
          <ac:spMkLst>
            <pc:docMk/>
            <pc:sldMk cId="919022978" sldId="282"/>
            <ac:spMk id="21" creationId="{D76D7272-D59D-B2E0-03F3-F65CADC9ED74}"/>
          </ac:spMkLst>
        </pc:spChg>
        <pc:picChg chg="add mod">
          <ac:chgData name="Stephanie M. Letourneau" userId="2ac1b9e2-f5d2-43d1-846d-981579138a30" providerId="ADAL" clId="{E39D7628-288B-4C2D-86E7-4B8369CC9C4F}" dt="2025-03-26T18:22:01.280" v="951" actId="1036"/>
          <ac:picMkLst>
            <pc:docMk/>
            <pc:sldMk cId="919022978" sldId="282"/>
            <ac:picMk id="7" creationId="{75C7C6FD-369B-4ADC-F656-0F15B08C0DAB}"/>
          </ac:picMkLst>
        </pc:picChg>
        <pc:picChg chg="add mod">
          <ac:chgData name="Stephanie M. Letourneau" userId="2ac1b9e2-f5d2-43d1-846d-981579138a30" providerId="ADAL" clId="{E39D7628-288B-4C2D-86E7-4B8369CC9C4F}" dt="2025-03-28T18:25:13.437" v="8187" actId="1076"/>
          <ac:picMkLst>
            <pc:docMk/>
            <pc:sldMk cId="919022978" sldId="282"/>
            <ac:picMk id="8" creationId="{3992C0AD-11AB-08EB-371B-278350FCD434}"/>
          </ac:picMkLst>
        </pc:picChg>
        <pc:picChg chg="add mod modCrop">
          <ac:chgData name="Stephanie M. Letourneau" userId="2ac1b9e2-f5d2-43d1-846d-981579138a30" providerId="ADAL" clId="{E39D7628-288B-4C2D-86E7-4B8369CC9C4F}" dt="2025-03-26T18:22:02.164" v="952" actId="1036"/>
          <ac:picMkLst>
            <pc:docMk/>
            <pc:sldMk cId="919022978" sldId="282"/>
            <ac:picMk id="12" creationId="{882B92AC-EFD0-F7A5-D186-9D1D22F33EF2}"/>
          </ac:picMkLst>
        </pc:picChg>
        <pc:picChg chg="add mod modCrop">
          <ac:chgData name="Stephanie M. Letourneau" userId="2ac1b9e2-f5d2-43d1-846d-981579138a30" providerId="ADAL" clId="{E39D7628-288B-4C2D-86E7-4B8369CC9C4F}" dt="2025-03-26T18:21:58.852" v="950" actId="1076"/>
          <ac:picMkLst>
            <pc:docMk/>
            <pc:sldMk cId="919022978" sldId="282"/>
            <ac:picMk id="17" creationId="{DA7E868E-C40B-8B12-034A-A7B25C88A65B}"/>
          </ac:picMkLst>
        </pc:picChg>
        <pc:picChg chg="add mod">
          <ac:chgData name="Stephanie M. Letourneau" userId="2ac1b9e2-f5d2-43d1-846d-981579138a30" providerId="ADAL" clId="{E39D7628-288B-4C2D-86E7-4B8369CC9C4F}" dt="2025-03-26T18:22:21.645" v="959" actId="1076"/>
          <ac:picMkLst>
            <pc:docMk/>
            <pc:sldMk cId="919022978" sldId="282"/>
            <ac:picMk id="23" creationId="{55FED0E2-DE4D-EC9E-A6D9-0CD972D039D2}"/>
          </ac:picMkLst>
        </pc:picChg>
        <pc:picChg chg="add mod modCrop">
          <ac:chgData name="Stephanie M. Letourneau" userId="2ac1b9e2-f5d2-43d1-846d-981579138a30" providerId="ADAL" clId="{E39D7628-288B-4C2D-86E7-4B8369CC9C4F}" dt="2025-03-26T18:33:09.672" v="982" actId="1076"/>
          <ac:picMkLst>
            <pc:docMk/>
            <pc:sldMk cId="919022978" sldId="282"/>
            <ac:picMk id="27" creationId="{82D12304-045B-3FE1-8A44-495A34944D1C}"/>
          </ac:picMkLst>
        </pc:picChg>
        <pc:picChg chg="add mod modCrop">
          <ac:chgData name="Stephanie M. Letourneau" userId="2ac1b9e2-f5d2-43d1-846d-981579138a30" providerId="ADAL" clId="{E39D7628-288B-4C2D-86E7-4B8369CC9C4F}" dt="2025-03-26T18:22:19.771" v="958" actId="1076"/>
          <ac:picMkLst>
            <pc:docMk/>
            <pc:sldMk cId="919022978" sldId="282"/>
            <ac:picMk id="29" creationId="{F5AE260C-64AB-F9AB-4988-6669787008E5}"/>
          </ac:picMkLst>
        </pc:picChg>
        <pc:picChg chg="add mod">
          <ac:chgData name="Stephanie M. Letourneau" userId="2ac1b9e2-f5d2-43d1-846d-981579138a30" providerId="ADAL" clId="{E39D7628-288B-4C2D-86E7-4B8369CC9C4F}" dt="2025-03-26T18:22:13.304" v="956" actId="1076"/>
          <ac:picMkLst>
            <pc:docMk/>
            <pc:sldMk cId="919022978" sldId="282"/>
            <ac:picMk id="1026" creationId="{479CF6B2-A078-0FFF-5B7F-05D157E70A89}"/>
          </ac:picMkLst>
        </pc:picChg>
        <pc:cxnChg chg="add mod">
          <ac:chgData name="Stephanie M. Letourneau" userId="2ac1b9e2-f5d2-43d1-846d-981579138a30" providerId="ADAL" clId="{E39D7628-288B-4C2D-86E7-4B8369CC9C4F}" dt="2025-03-26T18:32:57.103" v="981" actId="14100"/>
          <ac:cxnSpMkLst>
            <pc:docMk/>
            <pc:sldMk cId="919022978" sldId="282"/>
            <ac:cxnSpMk id="31" creationId="{9AB6745E-04AD-EBAE-BAC3-0FCED6637948}"/>
          </ac:cxnSpMkLst>
        </pc:cxnChg>
        <pc:cxnChg chg="add mod">
          <ac:chgData name="Stephanie M. Letourneau" userId="2ac1b9e2-f5d2-43d1-846d-981579138a30" providerId="ADAL" clId="{E39D7628-288B-4C2D-86E7-4B8369CC9C4F}" dt="2025-03-26T18:32:50.581" v="980" actId="14100"/>
          <ac:cxnSpMkLst>
            <pc:docMk/>
            <pc:sldMk cId="919022978" sldId="282"/>
            <ac:cxnSpMk id="36" creationId="{171D0619-3BAC-CB77-0D1F-C8A921C3935E}"/>
          </ac:cxnSpMkLst>
        </pc:cxnChg>
        <pc:cxnChg chg="add mod">
          <ac:chgData name="Stephanie M. Letourneau" userId="2ac1b9e2-f5d2-43d1-846d-981579138a30" providerId="ADAL" clId="{E39D7628-288B-4C2D-86E7-4B8369CC9C4F}" dt="2025-03-26T18:29:05.823" v="976" actId="14100"/>
          <ac:cxnSpMkLst>
            <pc:docMk/>
            <pc:sldMk cId="919022978" sldId="282"/>
            <ac:cxnSpMk id="38" creationId="{1B7DB1DD-A3F2-33B5-76FA-3787C58D3176}"/>
          </ac:cxnSpMkLst>
        </pc:cxnChg>
      </pc:sldChg>
      <pc:sldChg chg="modSp new del mod">
        <pc:chgData name="Stephanie M. Letourneau" userId="2ac1b9e2-f5d2-43d1-846d-981579138a30" providerId="ADAL" clId="{E39D7628-288B-4C2D-86E7-4B8369CC9C4F}" dt="2025-03-26T14:42:18.240" v="511" actId="2696"/>
        <pc:sldMkLst>
          <pc:docMk/>
          <pc:sldMk cId="62675963" sldId="283"/>
        </pc:sldMkLst>
      </pc:sldChg>
      <pc:sldChg chg="addSp modSp new mod modAnim modNotesTx">
        <pc:chgData name="Stephanie M. Letourneau" userId="2ac1b9e2-f5d2-43d1-846d-981579138a30" providerId="ADAL" clId="{E39D7628-288B-4C2D-86E7-4B8369CC9C4F}" dt="2025-04-07T18:59:31.235" v="8696" actId="20577"/>
        <pc:sldMkLst>
          <pc:docMk/>
          <pc:sldMk cId="3203507313" sldId="284"/>
        </pc:sldMkLst>
        <pc:spChg chg="mod">
          <ac:chgData name="Stephanie M. Letourneau" userId="2ac1b9e2-f5d2-43d1-846d-981579138a30" providerId="ADAL" clId="{E39D7628-288B-4C2D-86E7-4B8369CC9C4F}" dt="2025-03-26T22:12:16.830" v="1565" actId="207"/>
          <ac:spMkLst>
            <pc:docMk/>
            <pc:sldMk cId="3203507313" sldId="284"/>
            <ac:spMk id="2" creationId="{D2DBF5D3-F44F-DC1F-A911-7FEE1A0C27B9}"/>
          </ac:spMkLst>
        </pc:spChg>
        <pc:spChg chg="add mod">
          <ac:chgData name="Stephanie M. Letourneau" userId="2ac1b9e2-f5d2-43d1-846d-981579138a30" providerId="ADAL" clId="{E39D7628-288B-4C2D-86E7-4B8369CC9C4F}" dt="2025-03-27T13:50:02.139" v="2428" actId="20577"/>
          <ac:spMkLst>
            <pc:docMk/>
            <pc:sldMk cId="3203507313" sldId="284"/>
            <ac:spMk id="4" creationId="{DD23F8EC-8FEC-6031-4D21-4E250CCF156F}"/>
          </ac:spMkLst>
        </pc:spChg>
        <pc:picChg chg="add mod">
          <ac:chgData name="Stephanie M. Letourneau" userId="2ac1b9e2-f5d2-43d1-846d-981579138a30" providerId="ADAL" clId="{E39D7628-288B-4C2D-86E7-4B8369CC9C4F}" dt="2025-03-27T13:42:11.520" v="2021" actId="1076"/>
          <ac:picMkLst>
            <pc:docMk/>
            <pc:sldMk cId="3203507313" sldId="284"/>
            <ac:picMk id="3" creationId="{45224836-6557-700A-CF5F-25C3DB8F84B1}"/>
          </ac:picMkLst>
        </pc:picChg>
      </pc:sldChg>
      <pc:sldChg chg="addSp delSp modSp new mod modClrScheme modAnim chgLayout modNotesTx">
        <pc:chgData name="Stephanie M. Letourneau" userId="2ac1b9e2-f5d2-43d1-846d-981579138a30" providerId="ADAL" clId="{E39D7628-288B-4C2D-86E7-4B8369CC9C4F}" dt="2025-04-07T18:57:38.181" v="8693" actId="20577"/>
        <pc:sldMkLst>
          <pc:docMk/>
          <pc:sldMk cId="1823463851" sldId="285"/>
        </pc:sldMkLst>
        <pc:picChg chg="add mod">
          <ac:chgData name="Stephanie M. Letourneau" userId="2ac1b9e2-f5d2-43d1-846d-981579138a30" providerId="ADAL" clId="{E39D7628-288B-4C2D-86E7-4B8369CC9C4F}" dt="2025-03-26T22:05:45.809" v="1332" actId="26606"/>
          <ac:picMkLst>
            <pc:docMk/>
            <pc:sldMk cId="1823463851" sldId="285"/>
            <ac:picMk id="5" creationId="{9BDC4CAD-88EA-921A-DB5E-D2706D3796D6}"/>
          </ac:picMkLst>
        </pc:picChg>
      </pc:sldChg>
      <pc:sldChg chg="addSp delSp modSp new del mod ord modNotesTx">
        <pc:chgData name="Stephanie M. Letourneau" userId="2ac1b9e2-f5d2-43d1-846d-981579138a30" providerId="ADAL" clId="{E39D7628-288B-4C2D-86E7-4B8369CC9C4F}" dt="2025-03-27T17:35:42.226" v="5645" actId="2696"/>
        <pc:sldMkLst>
          <pc:docMk/>
          <pc:sldMk cId="1368113755" sldId="286"/>
        </pc:sldMkLst>
      </pc:sldChg>
      <pc:sldChg chg="addSp modSp new mod modNotesTx">
        <pc:chgData name="Stephanie M. Letourneau" userId="2ac1b9e2-f5d2-43d1-846d-981579138a30" providerId="ADAL" clId="{E39D7628-288B-4C2D-86E7-4B8369CC9C4F}" dt="2025-03-27T17:27:38.558" v="5349" actId="33524"/>
        <pc:sldMkLst>
          <pc:docMk/>
          <pc:sldMk cId="3746198467" sldId="287"/>
        </pc:sldMkLst>
        <pc:spChg chg="add mod">
          <ac:chgData name="Stephanie M. Letourneau" userId="2ac1b9e2-f5d2-43d1-846d-981579138a30" providerId="ADAL" clId="{E39D7628-288B-4C2D-86E7-4B8369CC9C4F}" dt="2025-03-27T17:03:48.173" v="3862" actId="1076"/>
          <ac:spMkLst>
            <pc:docMk/>
            <pc:sldMk cId="3746198467" sldId="287"/>
            <ac:spMk id="2" creationId="{51A9307A-51F2-E0E7-8934-0D60693F8A80}"/>
          </ac:spMkLst>
        </pc:spChg>
        <pc:spChg chg="add mod">
          <ac:chgData name="Stephanie M. Letourneau" userId="2ac1b9e2-f5d2-43d1-846d-981579138a30" providerId="ADAL" clId="{E39D7628-288B-4C2D-86E7-4B8369CC9C4F}" dt="2025-03-27T17:24:55.971" v="4856" actId="20577"/>
          <ac:spMkLst>
            <pc:docMk/>
            <pc:sldMk cId="3746198467" sldId="287"/>
            <ac:spMk id="3" creationId="{BC69B656-B45B-E7F5-2413-8ADE0DD17351}"/>
          </ac:spMkLst>
        </pc:spChg>
        <pc:spChg chg="add mod">
          <ac:chgData name="Stephanie M. Letourneau" userId="2ac1b9e2-f5d2-43d1-846d-981579138a30" providerId="ADAL" clId="{E39D7628-288B-4C2D-86E7-4B8369CC9C4F}" dt="2025-03-27T17:03:37.426" v="3858" actId="1076"/>
          <ac:spMkLst>
            <pc:docMk/>
            <pc:sldMk cId="3746198467" sldId="287"/>
            <ac:spMk id="5" creationId="{0D195315-80D8-6F78-2D28-67B63EEBDDD3}"/>
          </ac:spMkLst>
        </pc:spChg>
        <pc:picChg chg="add mod">
          <ac:chgData name="Stephanie M. Letourneau" userId="2ac1b9e2-f5d2-43d1-846d-981579138a30" providerId="ADAL" clId="{E39D7628-288B-4C2D-86E7-4B8369CC9C4F}" dt="2025-03-27T17:03:33.786" v="3857" actId="1076"/>
          <ac:picMkLst>
            <pc:docMk/>
            <pc:sldMk cId="3746198467" sldId="287"/>
            <ac:picMk id="4" creationId="{A70A33C1-4069-6FE1-B505-12792FF473ED}"/>
          </ac:picMkLst>
        </pc:picChg>
      </pc:sldChg>
      <pc:sldChg chg="addSp delSp modSp new mod modClrScheme chgLayout modNotesTx">
        <pc:chgData name="Stephanie M. Letourneau" userId="2ac1b9e2-f5d2-43d1-846d-981579138a30" providerId="ADAL" clId="{E39D7628-288B-4C2D-86E7-4B8369CC9C4F}" dt="2025-03-27T19:39:02.151" v="8046" actId="20577"/>
        <pc:sldMkLst>
          <pc:docMk/>
          <pc:sldMk cId="3263912787" sldId="288"/>
        </pc:sldMkLst>
        <pc:spChg chg="add mod">
          <ac:chgData name="Stephanie M. Letourneau" userId="2ac1b9e2-f5d2-43d1-846d-981579138a30" providerId="ADAL" clId="{E39D7628-288B-4C2D-86E7-4B8369CC9C4F}" dt="2025-03-27T17:36:22.688" v="5679" actId="1076"/>
          <ac:spMkLst>
            <pc:docMk/>
            <pc:sldMk cId="3263912787" sldId="288"/>
            <ac:spMk id="7" creationId="{BD06CB0A-3BF4-3FD3-F611-DBE731ACA4D8}"/>
          </ac:spMkLst>
        </pc:spChg>
        <pc:spChg chg="add mod">
          <ac:chgData name="Stephanie M. Letourneau" userId="2ac1b9e2-f5d2-43d1-846d-981579138a30" providerId="ADAL" clId="{E39D7628-288B-4C2D-86E7-4B8369CC9C4F}" dt="2025-03-27T17:36:24.977" v="5680" actId="1076"/>
          <ac:spMkLst>
            <pc:docMk/>
            <pc:sldMk cId="3263912787" sldId="288"/>
            <ac:spMk id="8" creationId="{7B1F156B-0319-D8B2-967C-218B96EDE334}"/>
          </ac:spMkLst>
        </pc:spChg>
      </pc:sldChg>
    </pc:docChg>
  </pc:docChgLst>
  <pc:docChgLst>
    <pc:chgData name="Stephanie M. Letourneau" userId="S::smletourneau@vims.edu::2ac1b9e2-f5d2-43d1-846d-981579138a30" providerId="AD" clId="Web-{91F56896-8FF7-7F1E-F98F-F28F5023FB91}"/>
    <pc:docChg chg="modSld">
      <pc:chgData name="Stephanie M. Letourneau" userId="S::smletourneau@vims.edu::2ac1b9e2-f5d2-43d1-846d-981579138a30" providerId="AD" clId="Web-{91F56896-8FF7-7F1E-F98F-F28F5023FB91}" dt="2024-10-15T00:12:35.548" v="20" actId="20577"/>
      <pc:docMkLst>
        <pc:docMk/>
      </pc:docMkLst>
      <pc:sldChg chg="modSp">
        <pc:chgData name="Stephanie M. Letourneau" userId="S::smletourneau@vims.edu::2ac1b9e2-f5d2-43d1-846d-981579138a30" providerId="AD" clId="Web-{91F56896-8FF7-7F1E-F98F-F28F5023FB91}" dt="2024-10-15T00:12:35.548" v="20" actId="20577"/>
        <pc:sldMkLst>
          <pc:docMk/>
          <pc:sldMk cId="109857222" sldId="256"/>
        </pc:sldMkLst>
      </pc:sldChg>
    </pc:docChg>
  </pc:docChgLst>
  <pc:docChgLst>
    <pc:chgData name="Stephanie M. Letourneau" userId="S::smletourneau@vims.edu::2ac1b9e2-f5d2-43d1-846d-981579138a30" providerId="AD" clId="Web-{E3CF9566-B1ED-58C3-1DFD-881EF2189DFD}"/>
    <pc:docChg chg="addSld modSld">
      <pc:chgData name="Stephanie M. Letourneau" userId="S::smletourneau@vims.edu::2ac1b9e2-f5d2-43d1-846d-981579138a30" providerId="AD" clId="Web-{E3CF9566-B1ED-58C3-1DFD-881EF2189DFD}" dt="2024-10-27T23:03:30.800" v="28" actId="20577"/>
      <pc:docMkLst>
        <pc:docMk/>
      </pc:docMkLst>
      <pc:sldChg chg="modSp">
        <pc:chgData name="Stephanie M. Letourneau" userId="S::smletourneau@vims.edu::2ac1b9e2-f5d2-43d1-846d-981579138a30" providerId="AD" clId="Web-{E3CF9566-B1ED-58C3-1DFD-881EF2189DFD}" dt="2024-10-27T23:03:30.800" v="28" actId="20577"/>
        <pc:sldMkLst>
          <pc:docMk/>
          <pc:sldMk cId="2974515561" sldId="257"/>
        </pc:sldMkLst>
      </pc:sldChg>
      <pc:sldChg chg="new">
        <pc:chgData name="Stephanie M. Letourneau" userId="S::smletourneau@vims.edu::2ac1b9e2-f5d2-43d1-846d-981579138a30" providerId="AD" clId="Web-{E3CF9566-B1ED-58C3-1DFD-881EF2189DFD}" dt="2024-10-27T23:03:05.439" v="0"/>
        <pc:sldMkLst>
          <pc:docMk/>
          <pc:sldMk cId="2071588611" sldId="258"/>
        </pc:sldMkLst>
      </pc:sldChg>
    </pc:docChg>
  </pc:docChgLst>
  <pc:docChgLst>
    <pc:chgData name="Stephanie M. Letourneau" userId="S::smletourneau@vims.edu::2ac1b9e2-f5d2-43d1-846d-981579138a30" providerId="AD" clId="Web-{010126F5-8FB0-F83C-AF2C-F15FAB5D0037}"/>
    <pc:docChg chg="addSld modSld sldOrd">
      <pc:chgData name="Stephanie M. Letourneau" userId="S::smletourneau@vims.edu::2ac1b9e2-f5d2-43d1-846d-981579138a30" providerId="AD" clId="Web-{010126F5-8FB0-F83C-AF2C-F15FAB5D0037}" dt="2024-10-28T01:16:42.081" v="81" actId="20577"/>
      <pc:docMkLst>
        <pc:docMk/>
      </pc:docMkLst>
      <pc:sldChg chg="ord">
        <pc:chgData name="Stephanie M. Letourneau" userId="S::smletourneau@vims.edu::2ac1b9e2-f5d2-43d1-846d-981579138a30" providerId="AD" clId="Web-{010126F5-8FB0-F83C-AF2C-F15FAB5D0037}" dt="2024-10-27T23:24:26.776" v="15"/>
        <pc:sldMkLst>
          <pc:docMk/>
          <pc:sldMk cId="2974515561" sldId="257"/>
        </pc:sldMkLst>
      </pc:sldChg>
      <pc:sldChg chg="modSp">
        <pc:chgData name="Stephanie M. Letourneau" userId="S::smletourneau@vims.edu::2ac1b9e2-f5d2-43d1-846d-981579138a30" providerId="AD" clId="Web-{010126F5-8FB0-F83C-AF2C-F15FAB5D0037}" dt="2024-10-27T23:36:25.719" v="36" actId="20577"/>
        <pc:sldMkLst>
          <pc:docMk/>
          <pc:sldMk cId="2071588611" sldId="258"/>
        </pc:sldMkLst>
      </pc:sldChg>
      <pc:sldChg chg="modSp new">
        <pc:chgData name="Stephanie M. Letourneau" userId="S::smletourneau@vims.edu::2ac1b9e2-f5d2-43d1-846d-981579138a30" providerId="AD" clId="Web-{010126F5-8FB0-F83C-AF2C-F15FAB5D0037}" dt="2024-10-27T23:36:38.516" v="40" actId="20577"/>
        <pc:sldMkLst>
          <pc:docMk/>
          <pc:sldMk cId="759982122" sldId="259"/>
        </pc:sldMkLst>
      </pc:sldChg>
      <pc:sldChg chg="modSp add replId">
        <pc:chgData name="Stephanie M. Letourneau" userId="S::smletourneau@vims.edu::2ac1b9e2-f5d2-43d1-846d-981579138a30" providerId="AD" clId="Web-{010126F5-8FB0-F83C-AF2C-F15FAB5D0037}" dt="2024-10-27T23:36:44.907" v="43" actId="20577"/>
        <pc:sldMkLst>
          <pc:docMk/>
          <pc:sldMk cId="1462725598" sldId="260"/>
        </pc:sldMkLst>
      </pc:sldChg>
      <pc:sldChg chg="addSp modSp new mod modClrScheme chgLayout">
        <pc:chgData name="Stephanie M. Letourneau" userId="S::smletourneau@vims.edu::2ac1b9e2-f5d2-43d1-846d-981579138a30" providerId="AD" clId="Web-{010126F5-8FB0-F83C-AF2C-F15FAB5D0037}" dt="2024-10-28T01:15:44.253" v="65" actId="20577"/>
        <pc:sldMkLst>
          <pc:docMk/>
          <pc:sldMk cId="3530203797" sldId="261"/>
        </pc:sldMkLst>
      </pc:sldChg>
      <pc:sldChg chg="modSp new">
        <pc:chgData name="Stephanie M. Letourneau" userId="S::smletourneau@vims.edu::2ac1b9e2-f5d2-43d1-846d-981579138a30" providerId="AD" clId="Web-{010126F5-8FB0-F83C-AF2C-F15FAB5D0037}" dt="2024-10-27T23:51:38.853" v="52" actId="20577"/>
        <pc:sldMkLst>
          <pc:docMk/>
          <pc:sldMk cId="2070673890" sldId="262"/>
        </pc:sldMkLst>
      </pc:sldChg>
      <pc:sldChg chg="modSp new">
        <pc:chgData name="Stephanie M. Letourneau" userId="S::smletourneau@vims.edu::2ac1b9e2-f5d2-43d1-846d-981579138a30" providerId="AD" clId="Web-{010126F5-8FB0-F83C-AF2C-F15FAB5D0037}" dt="2024-10-28T01:15:57.050" v="69" actId="20577"/>
        <pc:sldMkLst>
          <pc:docMk/>
          <pc:sldMk cId="2335014606" sldId="263"/>
        </pc:sldMkLst>
      </pc:sldChg>
      <pc:sldChg chg="modSp new ord">
        <pc:chgData name="Stephanie M. Letourneau" userId="S::smletourneau@vims.edu::2ac1b9e2-f5d2-43d1-846d-981579138a30" providerId="AD" clId="Web-{010126F5-8FB0-F83C-AF2C-F15FAB5D0037}" dt="2024-10-28T01:16:10.659" v="73" actId="20577"/>
        <pc:sldMkLst>
          <pc:docMk/>
          <pc:sldMk cId="2096856205" sldId="264"/>
        </pc:sldMkLst>
      </pc:sldChg>
      <pc:sldChg chg="modSp new">
        <pc:chgData name="Stephanie M. Letourneau" userId="S::smletourneau@vims.edu::2ac1b9e2-f5d2-43d1-846d-981579138a30" providerId="AD" clId="Web-{010126F5-8FB0-F83C-AF2C-F15FAB5D0037}" dt="2024-10-28T01:16:42.081" v="81" actId="20577"/>
        <pc:sldMkLst>
          <pc:docMk/>
          <pc:sldMk cId="3257016682" sldId="265"/>
        </pc:sldMkLst>
      </pc:sldChg>
    </pc:docChg>
  </pc:docChgLst>
  <pc:docChgLst>
    <pc:chgData clId="Web-{010126F5-8FB0-F83C-AF2C-F15FAB5D0037}"/>
    <pc:docChg chg="modSld">
      <pc:chgData name="" userId="" providerId="" clId="Web-{010126F5-8FB0-F83C-AF2C-F15FAB5D0037}" dt="2024-10-27T23:24:16.682" v="11" actId="20577"/>
      <pc:docMkLst>
        <pc:docMk/>
      </pc:docMkLst>
      <pc:sldChg chg="modSp">
        <pc:chgData name="" userId="" providerId="" clId="Web-{010126F5-8FB0-F83C-AF2C-F15FAB5D0037}" dt="2024-10-27T23:24:16.682" v="11" actId="20577"/>
        <pc:sldMkLst>
          <pc:docMk/>
          <pc:sldMk cId="2071588611" sldId="258"/>
        </pc:sldMkLst>
      </pc:sldChg>
    </pc:docChg>
  </pc:docChgLst>
  <pc:docChgLst>
    <pc:chgData name="Stephanie M. Letourneau" userId="2ac1b9e2-f5d2-43d1-846d-981579138a30" providerId="ADAL" clId="{EA0C81C4-3962-4A3B-B11D-C3D6FFDD01BC}"/>
    <pc:docChg chg="undo custSel addSld delSld modSld sldOrd">
      <pc:chgData name="Stephanie M. Letourneau" userId="2ac1b9e2-f5d2-43d1-846d-981579138a30" providerId="ADAL" clId="{EA0C81C4-3962-4A3B-B11D-C3D6FFDD01BC}" dt="2024-11-05T01:25:48.155" v="11136" actId="1076"/>
      <pc:docMkLst>
        <pc:docMk/>
      </pc:docMkLst>
      <pc:sldChg chg="addSp delSp modSp mod">
        <pc:chgData name="Stephanie M. Letourneau" userId="2ac1b9e2-f5d2-43d1-846d-981579138a30" providerId="ADAL" clId="{EA0C81C4-3962-4A3B-B11D-C3D6FFDD01BC}" dt="2024-11-05T00:43:10.475" v="11016" actId="478"/>
        <pc:sldMkLst>
          <pc:docMk/>
          <pc:sldMk cId="109857222" sldId="256"/>
        </pc:sldMkLst>
      </pc:sldChg>
      <pc:sldChg chg="addSp delSp modSp add mod modClrScheme chgLayout modNotesTx">
        <pc:chgData name="Stephanie M. Letourneau" userId="2ac1b9e2-f5d2-43d1-846d-981579138a30" providerId="ADAL" clId="{EA0C81C4-3962-4A3B-B11D-C3D6FFDD01BC}" dt="2024-11-05T01:21:06.158" v="11029" actId="12"/>
        <pc:sldMkLst>
          <pc:docMk/>
          <pc:sldMk cId="2974515561" sldId="257"/>
        </pc:sldMkLst>
      </pc:sldChg>
      <pc:sldChg chg="addSp delSp modSp mod modClrScheme chgLayout">
        <pc:chgData name="Stephanie M. Letourneau" userId="2ac1b9e2-f5d2-43d1-846d-981579138a30" providerId="ADAL" clId="{EA0C81C4-3962-4A3B-B11D-C3D6FFDD01BC}" dt="2024-11-04T20:59:08.659" v="8166" actId="478"/>
        <pc:sldMkLst>
          <pc:docMk/>
          <pc:sldMk cId="2071588611" sldId="258"/>
        </pc:sldMkLst>
      </pc:sldChg>
      <pc:sldChg chg="addSp modSp mod modClrScheme chgLayout">
        <pc:chgData name="Stephanie M. Letourneau" userId="2ac1b9e2-f5d2-43d1-846d-981579138a30" providerId="ADAL" clId="{EA0C81C4-3962-4A3B-B11D-C3D6FFDD01BC}" dt="2024-11-04T20:51:49.857" v="8040" actId="1076"/>
        <pc:sldMkLst>
          <pc:docMk/>
          <pc:sldMk cId="759982122" sldId="259"/>
        </pc:sldMkLst>
      </pc:sldChg>
      <pc:sldChg chg="del">
        <pc:chgData name="Stephanie M. Letourneau" userId="2ac1b9e2-f5d2-43d1-846d-981579138a30" providerId="ADAL" clId="{EA0C81C4-3962-4A3B-B11D-C3D6FFDD01BC}" dt="2024-11-03T22:47:58.661" v="987" actId="2696"/>
        <pc:sldMkLst>
          <pc:docMk/>
          <pc:sldMk cId="1462725598" sldId="260"/>
        </pc:sldMkLst>
      </pc:sldChg>
      <pc:sldChg chg="addSp delSp modSp mod">
        <pc:chgData name="Stephanie M. Letourneau" userId="2ac1b9e2-f5d2-43d1-846d-981579138a30" providerId="ADAL" clId="{EA0C81C4-3962-4A3B-B11D-C3D6FFDD01BC}" dt="2024-11-04T17:25:03.233" v="3868" actId="1076"/>
        <pc:sldMkLst>
          <pc:docMk/>
          <pc:sldMk cId="3530203797" sldId="261"/>
        </pc:sldMkLst>
      </pc:sldChg>
      <pc:sldChg chg="addSp delSp modSp mod ord modClrScheme chgLayout modNotesTx">
        <pc:chgData name="Stephanie M. Letourneau" userId="2ac1b9e2-f5d2-43d1-846d-981579138a30" providerId="ADAL" clId="{EA0C81C4-3962-4A3B-B11D-C3D6FFDD01BC}" dt="2024-11-05T00:42:03.645" v="11011" actId="1076"/>
        <pc:sldMkLst>
          <pc:docMk/>
          <pc:sldMk cId="2070673890" sldId="262"/>
        </pc:sldMkLst>
      </pc:sldChg>
      <pc:sldChg chg="addSp delSp modSp mod modClrScheme chgLayout">
        <pc:chgData name="Stephanie M. Letourneau" userId="2ac1b9e2-f5d2-43d1-846d-981579138a30" providerId="ADAL" clId="{EA0C81C4-3962-4A3B-B11D-C3D6FFDD01BC}" dt="2024-11-04T18:40:58.526" v="6314" actId="1076"/>
        <pc:sldMkLst>
          <pc:docMk/>
          <pc:sldMk cId="2335014606" sldId="263"/>
        </pc:sldMkLst>
      </pc:sldChg>
      <pc:sldChg chg="addSp delSp modSp mod ord">
        <pc:chgData name="Stephanie M. Letourneau" userId="2ac1b9e2-f5d2-43d1-846d-981579138a30" providerId="ADAL" clId="{EA0C81C4-3962-4A3B-B11D-C3D6FFDD01BC}" dt="2024-11-04T17:55:42.246" v="4698" actId="12"/>
        <pc:sldMkLst>
          <pc:docMk/>
          <pc:sldMk cId="2096856205" sldId="264"/>
        </pc:sldMkLst>
      </pc:sldChg>
      <pc:sldChg chg="addSp delSp modSp mod modClrScheme chgLayout">
        <pc:chgData name="Stephanie M. Letourneau" userId="2ac1b9e2-f5d2-43d1-846d-981579138a30" providerId="ADAL" clId="{EA0C81C4-3962-4A3B-B11D-C3D6FFDD01BC}" dt="2024-11-04T21:01:10.871" v="8192" actId="1076"/>
        <pc:sldMkLst>
          <pc:docMk/>
          <pc:sldMk cId="3257016682" sldId="265"/>
        </pc:sldMkLst>
      </pc:sldChg>
      <pc:sldChg chg="addSp delSp modSp new mod ord modClrScheme chgLayout">
        <pc:chgData name="Stephanie M. Letourneau" userId="2ac1b9e2-f5d2-43d1-846d-981579138a30" providerId="ADAL" clId="{EA0C81C4-3962-4A3B-B11D-C3D6FFDD01BC}" dt="2024-11-04T17:55:50.412" v="4700" actId="12"/>
        <pc:sldMkLst>
          <pc:docMk/>
          <pc:sldMk cId="220102585" sldId="266"/>
        </pc:sldMkLst>
      </pc:sldChg>
      <pc:sldChg chg="addSp delSp modSp new mod modClrScheme chgLayout modNotesTx">
        <pc:chgData name="Stephanie M. Letourneau" userId="2ac1b9e2-f5d2-43d1-846d-981579138a30" providerId="ADAL" clId="{EA0C81C4-3962-4A3B-B11D-C3D6FFDD01BC}" dt="2024-11-05T01:25:48.155" v="11136" actId="1076"/>
        <pc:sldMkLst>
          <pc:docMk/>
          <pc:sldMk cId="2358454881" sldId="267"/>
        </pc:sldMkLst>
      </pc:sldChg>
      <pc:sldChg chg="new del">
        <pc:chgData name="Stephanie M. Letourneau" userId="2ac1b9e2-f5d2-43d1-846d-981579138a30" providerId="ADAL" clId="{EA0C81C4-3962-4A3B-B11D-C3D6FFDD01BC}" dt="2024-11-03T22:43:13.398" v="490" actId="2696"/>
        <pc:sldMkLst>
          <pc:docMk/>
          <pc:sldMk cId="41626730" sldId="268"/>
        </pc:sldMkLst>
      </pc:sldChg>
      <pc:sldChg chg="addSp delSp modSp new mod">
        <pc:chgData name="Stephanie M. Letourneau" userId="2ac1b9e2-f5d2-43d1-846d-981579138a30" providerId="ADAL" clId="{EA0C81C4-3962-4A3B-B11D-C3D6FFDD01BC}" dt="2024-11-04T20:28:16.882" v="7404" actId="14100"/>
        <pc:sldMkLst>
          <pc:docMk/>
          <pc:sldMk cId="318911646" sldId="268"/>
        </pc:sldMkLst>
      </pc:sldChg>
      <pc:sldChg chg="addSp delSp modSp add mod modClrScheme chgLayout">
        <pc:chgData name="Stephanie M. Letourneau" userId="2ac1b9e2-f5d2-43d1-846d-981579138a30" providerId="ADAL" clId="{EA0C81C4-3962-4A3B-B11D-C3D6FFDD01BC}" dt="2024-11-04T20:53:36.282" v="8057" actId="14100"/>
        <pc:sldMkLst>
          <pc:docMk/>
          <pc:sldMk cId="686752966" sldId="269"/>
        </pc:sldMkLst>
      </pc:sldChg>
      <pc:sldChg chg="modSp new mod modClrScheme chgLayout">
        <pc:chgData name="Stephanie M. Letourneau" userId="2ac1b9e2-f5d2-43d1-846d-981579138a30" providerId="ADAL" clId="{EA0C81C4-3962-4A3B-B11D-C3D6FFDD01BC}" dt="2024-11-05T00:19:06.490" v="10718" actId="948"/>
        <pc:sldMkLst>
          <pc:docMk/>
          <pc:sldMk cId="3535075316" sldId="270"/>
        </pc:sldMkLst>
      </pc:sldChg>
      <pc:sldChg chg="addSp delSp modSp add mod modClrScheme chgLayout modNotesTx">
        <pc:chgData name="Stephanie M. Letourneau" userId="2ac1b9e2-f5d2-43d1-846d-981579138a30" providerId="ADAL" clId="{EA0C81C4-3962-4A3B-B11D-C3D6FFDD01BC}" dt="2024-11-05T01:22:42.644" v="11049" actId="20577"/>
        <pc:sldMkLst>
          <pc:docMk/>
          <pc:sldMk cId="1594280988" sldId="271"/>
        </pc:sldMkLst>
      </pc:sldChg>
      <pc:sldChg chg="new del">
        <pc:chgData name="Stephanie M. Letourneau" userId="2ac1b9e2-f5d2-43d1-846d-981579138a30" providerId="ADAL" clId="{EA0C81C4-3962-4A3B-B11D-C3D6FFDD01BC}" dt="2024-11-03T22:57:59.156" v="1476" actId="2696"/>
        <pc:sldMkLst>
          <pc:docMk/>
          <pc:sldMk cId="2158665467" sldId="272"/>
        </pc:sldMkLst>
      </pc:sldChg>
      <pc:sldChg chg="modSp new del mod">
        <pc:chgData name="Stephanie M. Letourneau" userId="2ac1b9e2-f5d2-43d1-846d-981579138a30" providerId="ADAL" clId="{EA0C81C4-3962-4A3B-B11D-C3D6FFDD01BC}" dt="2024-11-04T23:15:09.829" v="10057" actId="2696"/>
        <pc:sldMkLst>
          <pc:docMk/>
          <pc:sldMk cId="2219332919" sldId="272"/>
        </pc:sldMkLst>
      </pc:sldChg>
      <pc:sldChg chg="addSp delSp modSp new mod modClrScheme modAnim chgLayout modNotesTx">
        <pc:chgData name="Stephanie M. Letourneau" userId="2ac1b9e2-f5d2-43d1-846d-981579138a30" providerId="ADAL" clId="{EA0C81C4-3962-4A3B-B11D-C3D6FFDD01BC}" dt="2024-11-04T17:27:59.411" v="3958" actId="404"/>
        <pc:sldMkLst>
          <pc:docMk/>
          <pc:sldMk cId="4068932669" sldId="273"/>
        </pc:sldMkLst>
      </pc:sldChg>
      <pc:sldChg chg="modSp add mod ord setBg modClrScheme chgLayout modNotes">
        <pc:chgData name="Stephanie M. Letourneau" userId="2ac1b9e2-f5d2-43d1-846d-981579138a30" providerId="ADAL" clId="{EA0C81C4-3962-4A3B-B11D-C3D6FFDD01BC}" dt="2024-11-04T17:28:20.124" v="3979" actId="20577"/>
        <pc:sldMkLst>
          <pc:docMk/>
          <pc:sldMk cId="0" sldId="274"/>
        </pc:sldMkLst>
      </pc:sldChg>
      <pc:sldChg chg="delSp modSp add del mod">
        <pc:chgData name="Stephanie M. Letourneau" userId="2ac1b9e2-f5d2-43d1-846d-981579138a30" providerId="ADAL" clId="{EA0C81C4-3962-4A3B-B11D-C3D6FFDD01BC}" dt="2024-11-04T21:00:06.158" v="8188" actId="255"/>
        <pc:sldMkLst>
          <pc:docMk/>
          <pc:sldMk cId="0" sldId="275"/>
        </pc:sldMkLst>
      </pc:sldChg>
      <pc:sldChg chg="modSp add mod">
        <pc:chgData name="Stephanie M. Letourneau" userId="2ac1b9e2-f5d2-43d1-846d-981579138a30" providerId="ADAL" clId="{EA0C81C4-3962-4A3B-B11D-C3D6FFDD01BC}" dt="2024-11-04T23:15:14.699" v="10063" actId="20577"/>
        <pc:sldMkLst>
          <pc:docMk/>
          <pc:sldMk cId="0" sldId="28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CFBE2-D9BB-40A4-B9CE-49527D07CBAA}" type="datetimeFigureOut">
              <a:rPr lang="en-US" smtClean="0"/>
              <a:t>4/7/2025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8303E0-9C3A-4004-A2DD-697504D4E726}" type="slidenum">
              <a:rPr lang="en-US" smtClean="0"/>
              <a:t>‹#›</a:t>
            </a:fld>
            <a:endParaRPr lang="en-US"/>
          </a:p>
        </p:txBody>
      </p:sp>
    </p:spTree>
    <p:extLst>
      <p:ext uri="{BB962C8B-B14F-4D97-AF65-F5344CB8AC3E}">
        <p14:creationId xmlns:p14="http://schemas.microsoft.com/office/powerpoint/2010/main" val="3336564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students guess where the photo on the right is from</a:t>
            </a:r>
          </a:p>
        </p:txBody>
      </p:sp>
      <p:sp>
        <p:nvSpPr>
          <p:cNvPr id="4" name="Slide Number Placeholder 3"/>
          <p:cNvSpPr>
            <a:spLocks noGrp="1"/>
          </p:cNvSpPr>
          <p:nvPr>
            <p:ph type="sldNum" sz="quarter" idx="5"/>
          </p:nvPr>
        </p:nvSpPr>
        <p:spPr/>
        <p:txBody>
          <a:bodyPr/>
          <a:lstStyle/>
          <a:p>
            <a:fld id="{1F8303E0-9C3A-4004-A2DD-697504D4E726}" type="slidenum">
              <a:rPr lang="en-US" smtClean="0"/>
              <a:t>3</a:t>
            </a:fld>
            <a:endParaRPr lang="en-US"/>
          </a:p>
        </p:txBody>
      </p:sp>
    </p:spTree>
    <p:extLst>
      <p:ext uri="{BB962C8B-B14F-4D97-AF65-F5344CB8AC3E}">
        <p14:creationId xmlns:p14="http://schemas.microsoft.com/office/powerpoint/2010/main" val="3159304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800" dirty="0"/>
              <a:t>Northeastern region of the United States – AKA </a:t>
            </a:r>
            <a:r>
              <a:rPr lang="en-US" sz="1800" dirty="0">
                <a:sym typeface="Wingdings" panose="05000000000000000000" pitchFamily="2" charset="2"/>
              </a:rPr>
              <a:t>“New England”</a:t>
            </a:r>
            <a:endParaRPr lang="en-US" sz="1800" dirty="0"/>
          </a:p>
          <a:p>
            <a:pPr marL="285750" indent="-285750">
              <a:buFont typeface="Arial" panose="020B0604020202020204" pitchFamily="34" charset="0"/>
              <a:buChar char="•"/>
            </a:pPr>
            <a:r>
              <a:rPr lang="en-US" sz="1800" dirty="0"/>
              <a:t>Sits on the North Atlantic Ocean</a:t>
            </a:r>
          </a:p>
          <a:p>
            <a:pPr marL="285750" indent="-285750">
              <a:buFont typeface="Arial" panose="020B0604020202020204" pitchFamily="34" charset="0"/>
              <a:buChar char="•"/>
            </a:pPr>
            <a:r>
              <a:rPr lang="en-US" sz="1800" dirty="0"/>
              <a:t>Known for lobster and blueberries</a:t>
            </a:r>
          </a:p>
          <a:p>
            <a:pPr marL="285750" indent="-285750">
              <a:buFont typeface="Arial" panose="020B0604020202020204" pitchFamily="34" charset="0"/>
              <a:buChar char="•"/>
            </a:pPr>
            <a:r>
              <a:rPr lang="en-US" sz="1800" dirty="0"/>
              <a:t>Offshore you’ll find the Gulf of Maine, which is warming 99.9% faster than the global ocean!</a:t>
            </a:r>
          </a:p>
          <a:p>
            <a:pPr marL="742950" lvl="1" indent="-285750">
              <a:buFont typeface="Courier New" panose="02070309020205020404" pitchFamily="49" charset="0"/>
              <a:buChar char="o"/>
            </a:pPr>
            <a:r>
              <a:rPr lang="en-US" sz="1800" dirty="0"/>
              <a:t>Explain the graph to students – that the blue line is the Gulf of Maine and is showing faster increase</a:t>
            </a: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4</a:t>
            </a:fld>
            <a:endParaRPr lang="en-US"/>
          </a:p>
        </p:txBody>
      </p:sp>
    </p:spTree>
    <p:extLst>
      <p:ext uri="{BB962C8B-B14F-4D97-AF65-F5344CB8AC3E}">
        <p14:creationId xmlns:p14="http://schemas.microsoft.com/office/powerpoint/2010/main" val="1065906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6"/>
        <p:cNvGrpSpPr/>
        <p:nvPr/>
      </p:nvGrpSpPr>
      <p:grpSpPr>
        <a:xfrm>
          <a:off x="0" y="0"/>
          <a:ext cx="0" cy="0"/>
          <a:chOff x="0" y="0"/>
          <a:chExt cx="0" cy="0"/>
        </a:xfrm>
      </p:grpSpPr>
      <p:sp>
        <p:nvSpPr>
          <p:cNvPr id="2307" name="Google Shape;2307;g2edeba84d14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8" name="Google Shape;2308;g2edeba84d14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When we reference the intertidal zone, we are referring to the area where the ocean meets the land between high and low tides.</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800" dirty="0"/>
              <a:t>Reiterate that these are areas exposed during low tide and covered during high tide. </a:t>
            </a:r>
          </a:p>
          <a:p>
            <a:pPr marL="285750" indent="-285750">
              <a:buFont typeface="Arial" panose="020B0604020202020204" pitchFamily="34" charset="0"/>
              <a:buChar char="•"/>
            </a:pPr>
            <a:r>
              <a:rPr lang="en-US" sz="1800" dirty="0"/>
              <a:t>During low tide, tidepools remain and sustain life for us to have these natural “windows” into the ocean</a:t>
            </a:r>
          </a:p>
          <a:p>
            <a:pPr marL="285750" indent="-285750">
              <a:buFont typeface="Arial" panose="020B0604020202020204" pitchFamily="34" charset="0"/>
              <a:buChar char="•"/>
            </a:pPr>
            <a:r>
              <a:rPr lang="en-US" sz="1800" dirty="0"/>
              <a:t>Home of many marine species – all pictured </a:t>
            </a:r>
          </a:p>
        </p:txBody>
      </p:sp>
      <p:sp>
        <p:nvSpPr>
          <p:cNvPr id="4" name="Slide Number Placeholder 3"/>
          <p:cNvSpPr>
            <a:spLocks noGrp="1"/>
          </p:cNvSpPr>
          <p:nvPr>
            <p:ph type="sldNum" sz="quarter" idx="5"/>
          </p:nvPr>
        </p:nvSpPr>
        <p:spPr/>
        <p:txBody>
          <a:bodyPr/>
          <a:lstStyle/>
          <a:p>
            <a:fld id="{1F8303E0-9C3A-4004-A2DD-697504D4E726}" type="slidenum">
              <a:rPr lang="en-US" smtClean="0"/>
              <a:t>6</a:t>
            </a:fld>
            <a:endParaRPr lang="en-US"/>
          </a:p>
        </p:txBody>
      </p:sp>
    </p:spTree>
    <p:extLst>
      <p:ext uri="{BB962C8B-B14F-4D97-AF65-F5344CB8AC3E}">
        <p14:creationId xmlns:p14="http://schemas.microsoft.com/office/powerpoint/2010/main" val="3660377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800" dirty="0"/>
              <a:t>Part of the Echinoderms group meaning they have 1</a:t>
            </a:r>
            <a:r>
              <a:rPr lang="en-US" sz="1800"/>
              <a:t>) a water-based </a:t>
            </a:r>
            <a:r>
              <a:rPr lang="en-US" sz="1800" dirty="0"/>
              <a:t>system inside their bodies that helps them </a:t>
            </a:r>
            <a:r>
              <a:rPr lang="en-US" sz="1800"/>
              <a:t>move and 2) </a:t>
            </a:r>
            <a:r>
              <a:rPr lang="en-US" sz="1800" dirty="0"/>
              <a:t>a body shape with five equal parts arranged around a center</a:t>
            </a:r>
          </a:p>
          <a:p>
            <a:pPr marL="285750" indent="-285750">
              <a:buFont typeface="Arial" panose="020B0604020202020204" pitchFamily="34" charset="0"/>
              <a:buChar char="•"/>
            </a:pPr>
            <a:r>
              <a:rPr lang="en-US" sz="1800" dirty="0"/>
              <a:t>Eat blue mussels (the FAVORITE), sea snails, clams, oysters, crustaceans, sea urchins, etc.</a:t>
            </a:r>
          </a:p>
          <a:p>
            <a:pPr marL="285750" indent="-285750">
              <a:buFont typeface="Arial" panose="020B0604020202020204" pitchFamily="34" charset="0"/>
              <a:buChar char="•"/>
            </a:pPr>
            <a:r>
              <a:rPr lang="en-US" sz="1800" dirty="0"/>
              <a:t>Predators = crabs, lobsters, fish, seagulls, other stars.</a:t>
            </a:r>
          </a:p>
          <a:p>
            <a:pPr marL="285750" indent="-285750">
              <a:buFont typeface="Arial" panose="020B0604020202020204" pitchFamily="34" charset="0"/>
              <a:buChar char="•"/>
            </a:pPr>
            <a:r>
              <a:rPr lang="en-US" sz="1800" dirty="0"/>
              <a:t>Like to hide under rocks, holes, and crevices.</a:t>
            </a:r>
          </a:p>
          <a:p>
            <a:pPr marL="285750" indent="-285750">
              <a:buFont typeface="Arial" panose="020B0604020202020204" pitchFamily="34" charset="0"/>
              <a:buChar char="•"/>
            </a:pPr>
            <a:r>
              <a:rPr lang="en-US" sz="1800" dirty="0"/>
              <a:t>Keystone species! Meaning they define the ecosystem by keeping the balance of other populations in check. These are predators in the intertidal zone!</a:t>
            </a:r>
          </a:p>
          <a:p>
            <a:pPr marL="285750" indent="-285750">
              <a:buFont typeface="Arial" panose="020B0604020202020204" pitchFamily="34" charset="0"/>
              <a:buChar char="•"/>
            </a:pPr>
            <a:r>
              <a:rPr lang="en-US" sz="1800" dirty="0"/>
              <a:t>Two species found in NE Atlantic:</a:t>
            </a:r>
          </a:p>
          <a:p>
            <a:pPr lvl="1">
              <a:buFont typeface="Wingdings" panose="05000000000000000000" pitchFamily="2" charset="2"/>
              <a:buChar char="Ø"/>
            </a:pPr>
            <a:r>
              <a:rPr lang="en-US" sz="1800" dirty="0"/>
              <a:t>Northern Sea Star (</a:t>
            </a:r>
            <a:r>
              <a:rPr lang="en-US" sz="1800" i="1" dirty="0"/>
              <a:t>Asterias rubens</a:t>
            </a:r>
            <a:r>
              <a:rPr lang="en-US" sz="1800" dirty="0"/>
              <a:t>)</a:t>
            </a:r>
          </a:p>
          <a:p>
            <a:pPr lvl="1">
              <a:buFont typeface="Wingdings" panose="05000000000000000000" pitchFamily="2" charset="2"/>
              <a:buChar char="Ø"/>
            </a:pPr>
            <a:r>
              <a:rPr lang="en-US" sz="1800" dirty="0"/>
              <a:t>Forbes Sea Star (</a:t>
            </a:r>
            <a:r>
              <a:rPr lang="en-US" sz="1800" i="1" dirty="0"/>
              <a:t>Asterias </a:t>
            </a:r>
            <a:r>
              <a:rPr lang="en-US" sz="1800" i="1" dirty="0" err="1"/>
              <a:t>forbesi</a:t>
            </a:r>
            <a:r>
              <a:rPr lang="en-US" sz="1800" dirty="0"/>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t>Threatened by sea star wasting</a:t>
            </a:r>
            <a:r>
              <a:rPr lang="en-US" sz="1800" dirty="0">
                <a:effectLst/>
                <a:latin typeface="Calibri" panose="020F0502020204030204" pitchFamily="34" charset="0"/>
                <a:ea typeface="SimSun" panose="02010600030101010101" pitchFamily="2" charset="-122"/>
                <a:cs typeface="Times New Roman" panose="02020603050405020304" pitchFamily="18" charset="0"/>
              </a:rPr>
              <a:t>: a mysterious illness that causes sea stars to get sick and die very quickly, or “waste away”.</a:t>
            </a:r>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7</a:t>
            </a:fld>
            <a:endParaRPr lang="en-US"/>
          </a:p>
        </p:txBody>
      </p:sp>
    </p:spTree>
    <p:extLst>
      <p:ext uri="{BB962C8B-B14F-4D97-AF65-F5344CB8AC3E}">
        <p14:creationId xmlns:p14="http://schemas.microsoft.com/office/powerpoint/2010/main" val="37003679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Ask students if they know how a sea star moves? (using tube feet)</a:t>
            </a:r>
          </a:p>
          <a:p>
            <a:pPr marL="171450" indent="-171450">
              <a:buFont typeface="Arial" panose="020B0604020202020204" pitchFamily="34" charset="0"/>
              <a:buChar char="•"/>
            </a:pPr>
            <a:r>
              <a:rPr lang="en-US" dirty="0"/>
              <a:t>Ask students if they know how they eat? (tell them they will find out in the video)</a:t>
            </a:r>
          </a:p>
          <a:p>
            <a:pPr marL="171450" indent="-171450">
              <a:buFont typeface="Arial" panose="020B0604020202020204" pitchFamily="34" charset="0"/>
              <a:buChar char="•"/>
            </a:pPr>
            <a:endParaRPr lang="en-US" dirty="0"/>
          </a:p>
          <a:p>
            <a:pPr marL="0" indent="0">
              <a:buFont typeface="Arial" panose="020B0604020202020204" pitchFamily="34" charset="0"/>
              <a:buNone/>
            </a:pPr>
            <a:r>
              <a:rPr lang="en-US" dirty="0"/>
              <a:t>NOTE: Feel free to skip if not relevant for your class – added to help students connect </a:t>
            </a:r>
            <a:r>
              <a:rPr lang="en-US"/>
              <a:t>with the animal.</a:t>
            </a:r>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8</a:t>
            </a:fld>
            <a:endParaRPr lang="en-US"/>
          </a:p>
        </p:txBody>
      </p:sp>
    </p:spTree>
    <p:extLst>
      <p:ext uri="{BB962C8B-B14F-4D97-AF65-F5344CB8AC3E}">
        <p14:creationId xmlns:p14="http://schemas.microsoft.com/office/powerpoint/2010/main" val="4188458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t>A </a:t>
            </a:r>
            <a:r>
              <a:rPr lang="en-US" sz="1200" dirty="0">
                <a:effectLst/>
                <a:latin typeface="Calibri" panose="020F0502020204030204" pitchFamily="34" charset="0"/>
                <a:ea typeface="SimSun" panose="02010600030101010101" pitchFamily="2" charset="-122"/>
                <a:cs typeface="Times New Roman" panose="02020603050405020304" pitchFamily="18" charset="0"/>
              </a:rPr>
              <a:t>mysterious illness that causes sea stars to get sick and die very quickly, or “waste away”.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ea typeface="SimSun" panose="02010600030101010101" pitchFamily="2" charset="-122"/>
                <a:cs typeface="Times New Roman" panose="02020603050405020304" pitchFamily="18" charset="0"/>
              </a:rPr>
              <a:t>It causes their arms to twist, lesions to form, and eventually, their bodies to break down.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ea typeface="SimSun" panose="02010600030101010101" pitchFamily="2" charset="-122"/>
                <a:cs typeface="Times New Roman" panose="02020603050405020304" pitchFamily="18" charset="0"/>
              </a:rPr>
              <a:t>Has been prevalent in sea stars on the Pacific Coast (think Oregon, California, and Washington) but is now rising along the Northeastern Atlantic Coast.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ea typeface="SimSun" panose="02010600030101010101" pitchFamily="2" charset="-122"/>
                <a:cs typeface="Times New Roman" panose="02020603050405020304" pitchFamily="18" charset="0"/>
              </a:rPr>
              <a:t>The exact cause is still unknown. It might be related to bacteria or changes in ocean temperature. Climate change may cause stress, make them weak and more prone to disease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effectLst/>
                <a:latin typeface="Calibri" panose="020F0502020204030204" pitchFamily="34" charset="0"/>
                <a:ea typeface="SimSun" panose="02010600030101010101" pitchFamily="2" charset="-122"/>
                <a:cs typeface="Times New Roman" panose="02020603050405020304" pitchFamily="18" charset="0"/>
              </a:rPr>
              <a:t>Show student the time lapse of a sea star wasting away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effectLst/>
              <a:latin typeface="Calibri" panose="020F0502020204030204" pitchFamily="34" charset="0"/>
              <a:ea typeface="SimSu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NOTE: Feel free to skip if not relevant for your class – added to help students connect </a:t>
            </a:r>
            <a:r>
              <a:rPr lang="en-US"/>
              <a:t>with animal.</a:t>
            </a:r>
            <a:endParaRPr lang="en-US"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9</a:t>
            </a:fld>
            <a:endParaRPr lang="en-US"/>
          </a:p>
        </p:txBody>
      </p:sp>
    </p:spTree>
    <p:extLst>
      <p:ext uri="{BB962C8B-B14F-4D97-AF65-F5344CB8AC3E}">
        <p14:creationId xmlns:p14="http://schemas.microsoft.com/office/powerpoint/2010/main" val="4121379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800" dirty="0"/>
              <a:t>Blue mussels are bivalves, meaning they have two shells. </a:t>
            </a:r>
          </a:p>
          <a:p>
            <a:pPr marL="285750" indent="-285750">
              <a:buFont typeface="Arial" panose="020B0604020202020204" pitchFamily="34" charset="0"/>
              <a:buChar char="•"/>
            </a:pPr>
            <a:r>
              <a:rPr lang="en-US" sz="1800" dirty="0">
                <a:sym typeface="Wingdings" panose="05000000000000000000" pitchFamily="2" charset="2"/>
              </a:rPr>
              <a:t>Filter-feeders meaning they collect small things to eat in the water column like plankton, bacteria, and small organic material.</a:t>
            </a:r>
          </a:p>
          <a:p>
            <a:pPr marL="285750" indent="-285750">
              <a:buFont typeface="Arial" panose="020B0604020202020204" pitchFamily="34" charset="0"/>
              <a:buChar char="•"/>
            </a:pPr>
            <a:r>
              <a:rPr lang="en-US" sz="1800" dirty="0"/>
              <a:t>Predators = sea stars, crabs (including invasive green crabs), whelks (carnivorous sea snails), gulls.</a:t>
            </a:r>
          </a:p>
          <a:p>
            <a:pPr marL="285750" indent="-285750">
              <a:buFont typeface="Arial" panose="020B0604020202020204" pitchFamily="34" charset="0"/>
              <a:buChar char="•"/>
            </a:pPr>
            <a:r>
              <a:rPr lang="en-US" sz="1800" dirty="0"/>
              <a:t>Sessile </a:t>
            </a:r>
            <a:r>
              <a:rPr lang="en-US" sz="1800" dirty="0">
                <a:sym typeface="Wingdings" panose="05000000000000000000" pitchFamily="2" charset="2"/>
              </a:rPr>
              <a:t>= stay in one place</a:t>
            </a:r>
            <a:endParaRPr lang="en-US" sz="1800" dirty="0"/>
          </a:p>
          <a:p>
            <a:pPr marL="285750" indent="-285750">
              <a:buFont typeface="Arial" panose="020B0604020202020204" pitchFamily="34" charset="0"/>
              <a:buChar char="•"/>
            </a:pPr>
            <a:r>
              <a:rPr lang="en-US" sz="1800" dirty="0"/>
              <a:t>Abundant!</a:t>
            </a:r>
          </a:p>
          <a:p>
            <a:pPr lvl="1">
              <a:buFont typeface="Wingdings" panose="05000000000000000000" pitchFamily="2" charset="2"/>
              <a:buChar char="Ø"/>
            </a:pPr>
            <a:r>
              <a:rPr lang="en-US" sz="1800" dirty="0"/>
              <a:t>Can completely cover a substrate, like rocks or mud, to make a dense “bed”</a:t>
            </a:r>
          </a:p>
          <a:p>
            <a:pPr lvl="1">
              <a:buFont typeface="Wingdings" panose="05000000000000000000" pitchFamily="2" charset="2"/>
              <a:buChar char="Ø"/>
            </a:pPr>
            <a:r>
              <a:rPr lang="en-US" sz="1800" dirty="0"/>
              <a:t>Hold together with their “byssal threads”</a:t>
            </a:r>
          </a:p>
          <a:p>
            <a:pPr marL="285750" lvl="0" indent="-285750">
              <a:buFont typeface="Arial" panose="020B0604020202020204" pitchFamily="34" charset="0"/>
              <a:buChar char="•"/>
            </a:pPr>
            <a:r>
              <a:rPr lang="en-US" sz="1800" dirty="0"/>
              <a:t>If located in a place where people eat oysters often (like Chesapeake Bay), you can compare these to oysters! People LOVE to eat them and they filter the water to improve water quality just like oysters do.</a:t>
            </a: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10</a:t>
            </a:fld>
            <a:endParaRPr lang="en-US"/>
          </a:p>
        </p:txBody>
      </p:sp>
    </p:spTree>
    <p:extLst>
      <p:ext uri="{BB962C8B-B14F-4D97-AF65-F5344CB8AC3E}">
        <p14:creationId xmlns:p14="http://schemas.microsoft.com/office/powerpoint/2010/main" val="41844436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dirty="0"/>
              <a:t>NOTE: you can discuss invasive species further here if you want!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Also present in the intertidal zone are invasive species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Invasive species are </a:t>
            </a:r>
            <a:r>
              <a:rPr lang="en-US" sz="1200" dirty="0">
                <a:sym typeface="Wingdings" panose="05000000000000000000" pitchFamily="2" charset="2"/>
              </a:rPr>
              <a:t>a species introduced to an environment where it does not naturally belong. When this happens, it can cause harm to the environment, economy, or human health. These species compete with native species (naturally live there) for resources like food and space. They can grow and spread rapidly.</a:t>
            </a:r>
            <a:r>
              <a:rPr lang="en-US"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Green crabs are an invasive species that is abundant and destructive to the Maine coastline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They can live in many kinds of habitats and eat all sorts of types of food.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Notably, they feed on important shellfish for Maine’s resources and fisheries, such as blue mussels and soft-shell clams. They are Maine’s most destructive and costly invader!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While cold temperatures used to be able to help control these populations, they are beginning to tolerate wider temperature ranges and as you may remember from the beginning of this lesson….cold temperatures are becoming rarer with increasing ocean temperatures.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11</a:t>
            </a:fld>
            <a:endParaRPr lang="en-US"/>
          </a:p>
        </p:txBody>
      </p:sp>
    </p:spTree>
    <p:extLst>
      <p:ext uri="{BB962C8B-B14F-4D97-AF65-F5344CB8AC3E}">
        <p14:creationId xmlns:p14="http://schemas.microsoft.com/office/powerpoint/2010/main" val="4136105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sz="1800" dirty="0"/>
              <a:t>We are going to monitor the coastline of Grindstone Neck in Winter Harbor, Maine as a class to see if there were any changes from 1979 to 2021</a:t>
            </a:r>
          </a:p>
          <a:p>
            <a:pPr marL="285750" indent="-285750">
              <a:buFont typeface="Arial" panose="020B0604020202020204" pitchFamily="34" charset="0"/>
              <a:buChar char="•"/>
            </a:pPr>
            <a:r>
              <a:rPr lang="en-US" sz="1800" dirty="0"/>
              <a:t>Ask students to think and call on a few to answer why! Answer = It tells you a lot about what is going on in the overall environment and ecosystem health!</a:t>
            </a:r>
          </a:p>
          <a:p>
            <a:pPr marL="285750" indent="-285750">
              <a:buFont typeface="Arial" panose="020B0604020202020204" pitchFamily="34" charset="0"/>
              <a:buChar char="•"/>
            </a:pPr>
            <a:r>
              <a:rPr lang="en-US" sz="1800" dirty="0"/>
              <a:t>Why these years? Researchers conducted the same methods of studying the coastline during 1979 and then again in 2021</a:t>
            </a: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12</a:t>
            </a:fld>
            <a:endParaRPr lang="en-US"/>
          </a:p>
        </p:txBody>
      </p:sp>
    </p:spTree>
    <p:extLst>
      <p:ext uri="{BB962C8B-B14F-4D97-AF65-F5344CB8AC3E}">
        <p14:creationId xmlns:p14="http://schemas.microsoft.com/office/powerpoint/2010/main" val="787634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b="1" dirty="0"/>
              <a:t>Transects</a:t>
            </a:r>
            <a:r>
              <a:rPr lang="en-US" sz="2000" dirty="0"/>
              <a:t>:</a:t>
            </a:r>
          </a:p>
          <a:p>
            <a:pPr lvl="1"/>
            <a:r>
              <a:rPr lang="en-US" sz="2000" dirty="0"/>
              <a:t>A line laid down in a habitat to help scientists count the number of things in an area.</a:t>
            </a:r>
          </a:p>
          <a:p>
            <a:pPr lvl="1"/>
            <a:r>
              <a:rPr lang="en-US" sz="2000" dirty="0"/>
              <a:t>Often measured out with rope or measuring tape. There are marks to indicate unit of measure, such as meters.</a:t>
            </a:r>
          </a:p>
          <a:p>
            <a:pPr lvl="1"/>
            <a:endParaRPr lang="en-US" sz="2000" dirty="0"/>
          </a:p>
          <a:p>
            <a:r>
              <a:rPr lang="en-US" sz="2000" b="1" dirty="0"/>
              <a:t>Quadrats</a:t>
            </a:r>
            <a:r>
              <a:rPr lang="en-US" sz="2000" dirty="0"/>
              <a:t>:</a:t>
            </a:r>
          </a:p>
          <a:p>
            <a:pPr lvl="1"/>
            <a:r>
              <a:rPr lang="en-US" sz="2000" dirty="0"/>
              <a:t>A frame that is usually square or rectangle used to separate out a smaller area.</a:t>
            </a:r>
          </a:p>
          <a:p>
            <a:pPr lvl="1"/>
            <a:r>
              <a:rPr lang="en-US" sz="2000" dirty="0"/>
              <a:t>It helps with visually estimating the spread and abundance of organisms within that area.</a:t>
            </a: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13</a:t>
            </a:fld>
            <a:endParaRPr lang="en-US"/>
          </a:p>
        </p:txBody>
      </p:sp>
    </p:spTree>
    <p:extLst>
      <p:ext uri="{BB962C8B-B14F-4D97-AF65-F5344CB8AC3E}">
        <p14:creationId xmlns:p14="http://schemas.microsoft.com/office/powerpoint/2010/main" val="7465902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6"/>
        <p:cNvGrpSpPr/>
        <p:nvPr/>
      </p:nvGrpSpPr>
      <p:grpSpPr>
        <a:xfrm>
          <a:off x="0" y="0"/>
          <a:ext cx="0" cy="0"/>
          <a:chOff x="0" y="0"/>
          <a:chExt cx="0" cy="0"/>
        </a:xfrm>
      </p:grpSpPr>
      <p:sp>
        <p:nvSpPr>
          <p:cNvPr id="2447" name="Google Shape;2447;ge5f036c190_1_22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8" name="Google Shape;2448;ge5f036c190_1_2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 the field, scientists for this project walked along a 5m transect and put down quadrats along the transect to strategically search for sea stars and survey</a:t>
            </a: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Aptos"/>
              </a:rPr>
              <a:t>In our quadrats, in addition to sea stars, we are going to look at blue mussel populations. To do that, we use percent cover!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Aptos"/>
              </a:rPr>
              <a:t>Explain percent cover with example and remind that in this case, it’s the area of the quadrat covered by blue mussels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Aptos"/>
              </a:rPr>
              <a:t>Give students tips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Aptos"/>
              </a:rPr>
              <a:t>Have determine percent cover – suggestion: have them think the number before choosing a few people to share.</a:t>
            </a:r>
            <a:endParaRPr lang="en-US" dirty="0"/>
          </a:p>
          <a:p>
            <a:pPr marL="171450" indent="-171450">
              <a:buFont typeface="Arial" panose="020B0604020202020204" pitchFamily="34" charset="0"/>
              <a:buChar char="•"/>
            </a:pPr>
            <a:r>
              <a:rPr lang="en-US" dirty="0"/>
              <a:t>Answer = 40% cover</a:t>
            </a:r>
          </a:p>
        </p:txBody>
      </p:sp>
      <p:sp>
        <p:nvSpPr>
          <p:cNvPr id="4" name="Slide Number Placeholder 3"/>
          <p:cNvSpPr>
            <a:spLocks noGrp="1"/>
          </p:cNvSpPr>
          <p:nvPr>
            <p:ph type="sldNum" sz="quarter" idx="5"/>
          </p:nvPr>
        </p:nvSpPr>
        <p:spPr/>
        <p:txBody>
          <a:bodyPr/>
          <a:lstStyle/>
          <a:p>
            <a:fld id="{1F8303E0-9C3A-4004-A2DD-697504D4E726}" type="slidenum">
              <a:rPr lang="en-US" smtClean="0"/>
              <a:t>15</a:t>
            </a:fld>
            <a:endParaRPr lang="en-US"/>
          </a:p>
        </p:txBody>
      </p:sp>
    </p:spTree>
    <p:extLst>
      <p:ext uri="{BB962C8B-B14F-4D97-AF65-F5344CB8AC3E}">
        <p14:creationId xmlns:p14="http://schemas.microsoft.com/office/powerpoint/2010/main" val="503036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63790-C38A-62D9-3FB5-B829B5985B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5C83FD-AE12-349F-F7FE-182BE79E7E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2FC63D-A1A5-2B92-F8B5-88575C4BB381}"/>
              </a:ext>
            </a:extLst>
          </p:cNvPr>
          <p:cNvSpPr>
            <a:spLocks noGrp="1"/>
          </p:cNvSpPr>
          <p:nvPr>
            <p:ph type="body" idx="1"/>
          </p:nvPr>
        </p:nvSpPr>
        <p:spPr/>
        <p:txBody>
          <a:bodyPr/>
          <a:lstStyle/>
          <a:p>
            <a:r>
              <a:rPr lang="en-US" dirty="0"/>
              <a:t>Answers:</a:t>
            </a:r>
          </a:p>
          <a:p>
            <a:r>
              <a:rPr lang="en-US" dirty="0"/>
              <a:t>A = 60% cover</a:t>
            </a:r>
          </a:p>
          <a:p>
            <a:r>
              <a:rPr lang="en-US" dirty="0"/>
              <a:t>B = 30% cover</a:t>
            </a:r>
          </a:p>
        </p:txBody>
      </p:sp>
      <p:sp>
        <p:nvSpPr>
          <p:cNvPr id="4" name="Slide Number Placeholder 3">
            <a:extLst>
              <a:ext uri="{FF2B5EF4-FFF2-40B4-BE49-F238E27FC236}">
                <a16:creationId xmlns:a16="http://schemas.microsoft.com/office/drawing/2014/main" id="{0A8F9B0F-E9BE-DEB7-728A-7973F123F51C}"/>
              </a:ext>
            </a:extLst>
          </p:cNvPr>
          <p:cNvSpPr>
            <a:spLocks noGrp="1"/>
          </p:cNvSpPr>
          <p:nvPr>
            <p:ph type="sldNum" sz="quarter" idx="5"/>
          </p:nvPr>
        </p:nvSpPr>
        <p:spPr/>
        <p:txBody>
          <a:bodyPr/>
          <a:lstStyle/>
          <a:p>
            <a:fld id="{1F8303E0-9C3A-4004-A2DD-697504D4E726}" type="slidenum">
              <a:rPr lang="en-US" smtClean="0"/>
              <a:t>16</a:t>
            </a:fld>
            <a:endParaRPr lang="en-US"/>
          </a:p>
        </p:txBody>
      </p:sp>
    </p:spTree>
    <p:extLst>
      <p:ext uri="{BB962C8B-B14F-4D97-AF65-F5344CB8AC3E}">
        <p14:creationId xmlns:p14="http://schemas.microsoft.com/office/powerpoint/2010/main" val="1061442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i="0" dirty="0"/>
              <a:t>Introduce to students which species they are monitoring for and for the urchins and algae, make it clear what is representing them in the quadrat.</a:t>
            </a:r>
          </a:p>
          <a:p>
            <a:pPr marL="171450" indent="-171450">
              <a:buFont typeface="Arial" panose="020B0604020202020204" pitchFamily="34" charset="0"/>
              <a:buChar char="•"/>
            </a:pPr>
            <a:endParaRPr lang="en-US" i="0" dirty="0"/>
          </a:p>
          <a:p>
            <a:r>
              <a:rPr lang="en-US" i="1" dirty="0"/>
              <a:t>*TEACHER NOTE: HOLD UP for the class what you decide will represent the urchins!</a:t>
            </a:r>
          </a:p>
        </p:txBody>
      </p:sp>
      <p:sp>
        <p:nvSpPr>
          <p:cNvPr id="4" name="Slide Number Placeholder 3"/>
          <p:cNvSpPr>
            <a:spLocks noGrp="1"/>
          </p:cNvSpPr>
          <p:nvPr>
            <p:ph type="sldNum" sz="quarter" idx="5"/>
          </p:nvPr>
        </p:nvSpPr>
        <p:spPr/>
        <p:txBody>
          <a:bodyPr/>
          <a:lstStyle/>
          <a:p>
            <a:fld id="{1F8303E0-9C3A-4004-A2DD-697504D4E726}" type="slidenum">
              <a:rPr lang="en-US" smtClean="0"/>
              <a:t>18</a:t>
            </a:fld>
            <a:endParaRPr lang="en-US"/>
          </a:p>
        </p:txBody>
      </p:sp>
    </p:spTree>
    <p:extLst>
      <p:ext uri="{BB962C8B-B14F-4D97-AF65-F5344CB8AC3E}">
        <p14:creationId xmlns:p14="http://schemas.microsoft.com/office/powerpoint/2010/main" val="1292379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OPTIONAL: have students write hypotheses on their note sheets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or have a few raise their hands and report them out loud</a:t>
            </a: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19</a:t>
            </a:fld>
            <a:endParaRPr lang="en-US"/>
          </a:p>
        </p:txBody>
      </p:sp>
    </p:spTree>
    <p:extLst>
      <p:ext uri="{BB962C8B-B14F-4D97-AF65-F5344CB8AC3E}">
        <p14:creationId xmlns:p14="http://schemas.microsoft.com/office/powerpoint/2010/main" val="376450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Have students form groups of 2-3 so that there are no more than 12 groups. Divide the groups between each side of the room into different years.</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pPr marL="171450" indent="-171450">
              <a:buFont typeface="Arial" panose="020B0604020202020204" pitchFamily="34" charset="0"/>
              <a:buChar char="•"/>
            </a:pPr>
            <a:r>
              <a:rPr lang="en-US" dirty="0"/>
              <a:t>While students are monitoring, have PowerPoint slide 20 up with the site information and conditions. Remind students that they should take a chance to record this data as well, suggest that it could be something to do while waiting for another monitoring box.</a:t>
            </a:r>
          </a:p>
          <a:p>
            <a:pPr marL="171450" indent="-171450">
              <a:buFont typeface="Arial" panose="020B0604020202020204" pitchFamily="34" charset="0"/>
              <a:buChar char="•"/>
            </a:pPr>
            <a:r>
              <a:rPr lang="en-US" dirty="0"/>
              <a:t>Once each group has monitored every box on their side of the room, have them calculate the total average number of stars and blue mussel percent cover between all the boxes on their side.</a:t>
            </a:r>
          </a:p>
        </p:txBody>
      </p:sp>
      <p:sp>
        <p:nvSpPr>
          <p:cNvPr id="4" name="Slide Number Placeholder 3"/>
          <p:cNvSpPr>
            <a:spLocks noGrp="1"/>
          </p:cNvSpPr>
          <p:nvPr>
            <p:ph type="sldNum" sz="quarter" idx="5"/>
          </p:nvPr>
        </p:nvSpPr>
        <p:spPr/>
        <p:txBody>
          <a:bodyPr/>
          <a:lstStyle/>
          <a:p>
            <a:fld id="{1F8303E0-9C3A-4004-A2DD-697504D4E726}" type="slidenum">
              <a:rPr lang="en-US" smtClean="0"/>
              <a:t>20</a:t>
            </a:fld>
            <a:endParaRPr lang="en-US"/>
          </a:p>
        </p:txBody>
      </p:sp>
    </p:spTree>
    <p:extLst>
      <p:ext uri="{BB962C8B-B14F-4D97-AF65-F5344CB8AC3E}">
        <p14:creationId xmlns:p14="http://schemas.microsoft.com/office/powerpoint/2010/main" val="56853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600"/>
              </a:spcBef>
              <a:buFont typeface="Symbol" panose="05050102010706020507" pitchFamily="18" charset="2"/>
              <a:buChar char=""/>
            </a:pPr>
            <a:r>
              <a:rPr lang="en-US" sz="1800" dirty="0">
                <a:effectLst/>
                <a:latin typeface="Calibri" panose="020F0502020204030204" pitchFamily="34" charset="0"/>
                <a:ea typeface="SimSun" panose="02010600030101010101" pitchFamily="2" charset="-122"/>
                <a:cs typeface="Times New Roman" panose="02020603050405020304" pitchFamily="18" charset="0"/>
              </a:rPr>
              <a:t>Think, Pair, Share: Put up PowerPoint slide 16 and assign students into discussion groups with another group from the other year (e.g. one monitoring group from 1979 creates a bigger discussion group with a monitoring group from 2021).</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buFont typeface="Symbol" panose="05050102010706020507" pitchFamily="18" charset="2"/>
              <a:buChar char=""/>
            </a:pPr>
            <a:r>
              <a:rPr lang="en-US" sz="1800" dirty="0">
                <a:effectLst/>
                <a:latin typeface="Calibri" panose="020F0502020204030204" pitchFamily="34" charset="0"/>
                <a:ea typeface="SimSun" panose="02010600030101010101" pitchFamily="2" charset="-122"/>
                <a:cs typeface="Times New Roman" panose="02020603050405020304" pitchFamily="18" charset="0"/>
              </a:rPr>
              <a:t>In these discussion groups, students should 1) compare findings between the two years, 2) identify what is different and recount to each other how abundant or diverse the other organisms were (i.e. amount of algae and other organisms present).</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buFont typeface="Symbol" panose="05050102010706020507" pitchFamily="18" charset="2"/>
              <a:buChar char=""/>
            </a:pPr>
            <a:r>
              <a:rPr lang="en-US" sz="1800" dirty="0">
                <a:effectLst/>
                <a:latin typeface="Calibri" panose="020F0502020204030204" pitchFamily="34" charset="0"/>
                <a:ea typeface="SimSun" panose="02010600030101010101" pitchFamily="2" charset="-122"/>
                <a:cs typeface="Times New Roman" panose="02020603050405020304" pitchFamily="18" charset="0"/>
              </a:rPr>
              <a:t>Then, students should use each other’s data to fill in graphs on their worksheet to show how the number of sea stars and percent cover of blue mussels changed between each year. </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pPr marL="342900" marR="0" lvl="0" indent="-342900">
              <a:spcAft>
                <a:spcPts val="600"/>
              </a:spcAft>
              <a:buFont typeface="Symbol" panose="05050102010706020507" pitchFamily="18" charset="2"/>
              <a:buChar char=""/>
            </a:pPr>
            <a:r>
              <a:rPr lang="en-US" sz="1800" dirty="0">
                <a:effectLst/>
                <a:latin typeface="Calibri" panose="020F0502020204030204" pitchFamily="34" charset="0"/>
                <a:ea typeface="SimSun" panose="02010600030101010101" pitchFamily="2" charset="-122"/>
                <a:cs typeface="Times New Roman" panose="02020603050405020304" pitchFamily="18" charset="0"/>
              </a:rPr>
              <a:t>Students should begin concluding why there was a change from 1979 to 2021 using background information learned, water differences, and data collected.</a:t>
            </a:r>
          </a:p>
          <a:p>
            <a:pPr marL="342900" marR="0" lvl="0" indent="-342900" algn="l" defTabSz="914400" rtl="0" eaLnBrk="1" fontAlgn="auto" latinLnBrk="0" hangingPunct="1">
              <a:lnSpc>
                <a:spcPct val="100000"/>
              </a:lnSpc>
              <a:spcBef>
                <a:spcPts val="0"/>
              </a:spcBef>
              <a:spcAft>
                <a:spcPts val="600"/>
              </a:spcAft>
              <a:buClrTx/>
              <a:buSzTx/>
              <a:buFont typeface="Symbol" panose="05050102010706020507" pitchFamily="18" charset="2"/>
              <a:buChar char=""/>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Reconvene as a class and ask each discussion group to share out key takeaways from their conversation using the questions</a:t>
            </a:r>
            <a:r>
              <a:rPr lang="en-US" sz="1800">
                <a:effectLst/>
                <a:latin typeface="Calibri" panose="020F0502020204030204" pitchFamily="34" charset="0"/>
                <a:ea typeface="SimSun" panose="02010600030101010101" pitchFamily="2" charset="-122"/>
                <a:cs typeface="Times New Roman" panose="02020603050405020304" pitchFamily="18" charset="0"/>
              </a:rPr>
              <a:t>. </a:t>
            </a: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600"/>
              </a:spcAft>
              <a:buClrTx/>
              <a:buSzTx/>
              <a:buFont typeface="Symbol" panose="05050102010706020507" pitchFamily="18" charset="2"/>
              <a:buChar char=""/>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Lead the discussion to help students connect evidence to their conclusions and loop back to their hypotheses. </a:t>
            </a:r>
          </a:p>
          <a:p>
            <a:pPr marL="342900" marR="0" lvl="0" indent="-342900" algn="l" defTabSz="914400" rtl="0" eaLnBrk="1" fontAlgn="auto" latinLnBrk="0" hangingPunct="1">
              <a:lnSpc>
                <a:spcPct val="100000"/>
              </a:lnSpc>
              <a:spcBef>
                <a:spcPts val="0"/>
              </a:spcBef>
              <a:spcAft>
                <a:spcPts val="600"/>
              </a:spcAft>
              <a:buClrTx/>
              <a:buSzTx/>
              <a:buFont typeface="Symbol" panose="05050102010706020507" pitchFamily="18" charset="2"/>
              <a:buChar char=""/>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Ask them to explain why for their answers and try to get them to think of different responses as other groups (as well as they can!)</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F8303E0-9C3A-4004-A2DD-697504D4E726}" type="slidenum">
              <a:rPr lang="en-US" smtClean="0"/>
              <a:t>21</a:t>
            </a:fld>
            <a:endParaRPr lang="en-US"/>
          </a:p>
        </p:txBody>
      </p:sp>
    </p:spTree>
    <p:extLst>
      <p:ext uri="{BB962C8B-B14F-4D97-AF65-F5344CB8AC3E}">
        <p14:creationId xmlns:p14="http://schemas.microsoft.com/office/powerpoint/2010/main" val="34677179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Present PowerPoint slide 22 to explain to students what scientists are hypothesizing.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NOTE: you could mention to your students </a:t>
            </a:r>
            <a:r>
              <a:rPr lang="en-US" sz="1800">
                <a:effectLst/>
                <a:latin typeface="Calibri" panose="020F0502020204030204" pitchFamily="34" charset="0"/>
                <a:ea typeface="SimSun" panose="02010600030101010101" pitchFamily="2" charset="-122"/>
                <a:cs typeface="Times New Roman" panose="02020603050405020304" pitchFamily="18" charset="0"/>
              </a:rPr>
              <a:t>here that </a:t>
            </a:r>
            <a:r>
              <a:rPr lang="en-US" sz="1800" dirty="0">
                <a:effectLst/>
                <a:latin typeface="Calibri" panose="020F0502020204030204" pitchFamily="34" charset="0"/>
                <a:ea typeface="SimSun" panose="02010600030101010101" pitchFamily="2" charset="-122"/>
                <a:cs typeface="Times New Roman" panose="02020603050405020304" pitchFamily="18" charset="0"/>
              </a:rPr>
              <a:t>blue mussels, urchins, and algae responses in this lesson plan are not representative of what researchers are finding. These parameters were adjusted to help emphasize the role of sea stars as a keystone species.</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Calibri" panose="020F0502020204030204" pitchFamily="34" charset="0"/>
              <a:ea typeface="SimSun" panose="02010600030101010101" pitchFamily="2" charset="-122"/>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SimSun" panose="02010600030101010101" pitchFamily="2" charset="-122"/>
                <a:cs typeface="Times New Roman" panose="02020603050405020304" pitchFamily="18" charset="0"/>
              </a:rPr>
              <a:t>Interactive question: Where is the sea stars 5</a:t>
            </a:r>
            <a:r>
              <a:rPr lang="en-US" sz="1800" baseline="30000" dirty="0">
                <a:effectLst/>
                <a:latin typeface="Calibri" panose="020F0502020204030204" pitchFamily="34" charset="0"/>
                <a:ea typeface="SimSun" panose="02010600030101010101" pitchFamily="2" charset="-122"/>
                <a:cs typeface="Times New Roman" panose="02020603050405020304" pitchFamily="18" charset="0"/>
              </a:rPr>
              <a:t>th</a:t>
            </a:r>
            <a:r>
              <a:rPr lang="en-US" sz="1800" dirty="0">
                <a:effectLst/>
                <a:latin typeface="Calibri" panose="020F0502020204030204" pitchFamily="34" charset="0"/>
                <a:ea typeface="SimSun" panose="02010600030101010101" pitchFamily="2" charset="-122"/>
                <a:cs typeface="Times New Roman" panose="02020603050405020304" pitchFamily="18" charset="0"/>
              </a:rPr>
              <a:t> arm? It’s growing back! If you look really close, you can see it regenerating. When they lose a limb in a way unrelated to wasting, it can grow back. They are resilient!</a:t>
            </a:r>
            <a:endParaRPr lang="en-US" sz="18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1F8303E0-9C3A-4004-A2DD-697504D4E726}" type="slidenum">
              <a:rPr lang="en-US" smtClean="0"/>
              <a:t>22</a:t>
            </a:fld>
            <a:endParaRPr lang="en-US"/>
          </a:p>
        </p:txBody>
      </p:sp>
    </p:spTree>
    <p:extLst>
      <p:ext uri="{BB962C8B-B14F-4D97-AF65-F5344CB8AC3E}">
        <p14:creationId xmlns:p14="http://schemas.microsoft.com/office/powerpoint/2010/main" val="2640238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6"/>
        <p:cNvGrpSpPr/>
        <p:nvPr/>
      </p:nvGrpSpPr>
      <p:grpSpPr>
        <a:xfrm>
          <a:off x="0" y="0"/>
          <a:ext cx="0" cy="0"/>
          <a:chOff x="0" y="0"/>
          <a:chExt cx="0" cy="0"/>
        </a:xfrm>
      </p:grpSpPr>
      <p:sp>
        <p:nvSpPr>
          <p:cNvPr id="2857" name="Google Shape;2857;ge5f036c190_1_419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8" name="Google Shape;2858;ge5f036c190_1_419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grpSp>
        <p:nvGrpSpPr>
          <p:cNvPr id="9" name="Google Shape;9;p2"/>
          <p:cNvGrpSpPr/>
          <p:nvPr/>
        </p:nvGrpSpPr>
        <p:grpSpPr>
          <a:xfrm>
            <a:off x="1" y="-651266"/>
            <a:ext cx="12192036" cy="3951897"/>
            <a:chOff x="0" y="-488450"/>
            <a:chExt cx="9144027" cy="2963923"/>
          </a:xfrm>
        </p:grpSpPr>
        <p:sp>
          <p:nvSpPr>
            <p:cNvPr id="10" name="Google Shape;10;p2"/>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 name="Google Shape;11;p2"/>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 name="Google Shape;12;p2"/>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 name="Google Shape;13;p2"/>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 name="Google Shape;14;p2"/>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 name="Google Shape;15;p2"/>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 name="Google Shape;16;p2"/>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 name="Google Shape;17;p2"/>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 name="Google Shape;18;p2"/>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 name="Google Shape;19;p2"/>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 name="Google Shape;20;p2"/>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 name="Google Shape;21;p2"/>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 name="Google Shape;22;p2"/>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 name="Google Shape;23;p2"/>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 name="Google Shape;24;p2"/>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 name="Google Shape;25;p2"/>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6" name="Google Shape;26;p2"/>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7" name="Google Shape;27;p2"/>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8" name="Google Shape;28;p2"/>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 name="Google Shape;29;p2"/>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 name="Google Shape;30;p2"/>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 name="Google Shape;31;p2"/>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 name="Google Shape;32;p2"/>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 name="Google Shape;33;p2"/>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 name="Google Shape;34;p2"/>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 name="Google Shape;35;p2"/>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6" name="Google Shape;36;p2"/>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 name="Google Shape;37;p2"/>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 name="Google Shape;38;p2"/>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 name="Google Shape;39;p2"/>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40" name="Google Shape;40;p2"/>
          <p:cNvSpPr/>
          <p:nvPr/>
        </p:nvSpPr>
        <p:spPr>
          <a:xfrm>
            <a:off x="532141" y="3330157"/>
            <a:ext cx="57292" cy="57487"/>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41" name="Google Shape;41;p2"/>
          <p:cNvSpPr/>
          <p:nvPr/>
        </p:nvSpPr>
        <p:spPr>
          <a:xfrm>
            <a:off x="253398" y="3477736"/>
            <a:ext cx="57487" cy="57487"/>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42" name="Google Shape;42;p2"/>
          <p:cNvSpPr/>
          <p:nvPr/>
        </p:nvSpPr>
        <p:spPr>
          <a:xfrm>
            <a:off x="419769" y="3646485"/>
            <a:ext cx="57292" cy="572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43" name="Google Shape;43;p2"/>
          <p:cNvSpPr/>
          <p:nvPr/>
        </p:nvSpPr>
        <p:spPr>
          <a:xfrm>
            <a:off x="362217" y="3271633"/>
            <a:ext cx="57551" cy="57487"/>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grpSp>
        <p:nvGrpSpPr>
          <p:cNvPr id="44" name="Google Shape;44;p2"/>
          <p:cNvGrpSpPr/>
          <p:nvPr/>
        </p:nvGrpSpPr>
        <p:grpSpPr>
          <a:xfrm>
            <a:off x="10897769" y="5894429"/>
            <a:ext cx="1209092" cy="842328"/>
            <a:chOff x="8173326" y="4420822"/>
            <a:chExt cx="906819" cy="631746"/>
          </a:xfrm>
        </p:grpSpPr>
        <p:sp>
          <p:nvSpPr>
            <p:cNvPr id="45" name="Google Shape;45;p2"/>
            <p:cNvSpPr/>
            <p:nvPr/>
          </p:nvSpPr>
          <p:spPr>
            <a:xfrm>
              <a:off x="8368356" y="4425930"/>
              <a:ext cx="582087" cy="613193"/>
            </a:xfrm>
            <a:custGeom>
              <a:avLst/>
              <a:gdLst/>
              <a:ahLst/>
              <a:cxnLst/>
              <a:rect l="l" t="t" r="r" b="b"/>
              <a:pathLst>
                <a:path w="10825" h="11404" extrusionOk="0">
                  <a:moveTo>
                    <a:pt x="6073" y="1"/>
                  </a:moveTo>
                  <a:cubicBezTo>
                    <a:pt x="5857" y="1"/>
                    <a:pt x="5640" y="113"/>
                    <a:pt x="5530" y="350"/>
                  </a:cubicBezTo>
                  <a:lnTo>
                    <a:pt x="4238" y="3169"/>
                  </a:lnTo>
                  <a:lnTo>
                    <a:pt x="1127" y="2337"/>
                  </a:lnTo>
                  <a:cubicBezTo>
                    <a:pt x="1071" y="2322"/>
                    <a:pt x="1017" y="2315"/>
                    <a:pt x="965" y="2315"/>
                  </a:cubicBezTo>
                  <a:cubicBezTo>
                    <a:pt x="511" y="2315"/>
                    <a:pt x="198" y="2836"/>
                    <a:pt x="470" y="3246"/>
                  </a:cubicBezTo>
                  <a:lnTo>
                    <a:pt x="2228" y="5924"/>
                  </a:lnTo>
                  <a:lnTo>
                    <a:pt x="307" y="8524"/>
                  </a:lnTo>
                  <a:cubicBezTo>
                    <a:pt x="0" y="8940"/>
                    <a:pt x="323" y="9485"/>
                    <a:pt x="785" y="9485"/>
                  </a:cubicBezTo>
                  <a:cubicBezTo>
                    <a:pt x="845" y="9485"/>
                    <a:pt x="908" y="9475"/>
                    <a:pt x="972" y="9455"/>
                  </a:cubicBezTo>
                  <a:lnTo>
                    <a:pt x="4315" y="8391"/>
                  </a:lnTo>
                  <a:lnTo>
                    <a:pt x="7222" y="11228"/>
                  </a:lnTo>
                  <a:cubicBezTo>
                    <a:pt x="7346" y="11350"/>
                    <a:pt x="7493" y="11404"/>
                    <a:pt x="7637" y="11404"/>
                  </a:cubicBezTo>
                  <a:cubicBezTo>
                    <a:pt x="7994" y="11404"/>
                    <a:pt x="8329" y="11074"/>
                    <a:pt x="8223" y="10652"/>
                  </a:cubicBezTo>
                  <a:lnTo>
                    <a:pt x="7392" y="7320"/>
                  </a:lnTo>
                  <a:lnTo>
                    <a:pt x="10359" y="5706"/>
                  </a:lnTo>
                  <a:cubicBezTo>
                    <a:pt x="10824" y="5452"/>
                    <a:pt x="10758" y="4764"/>
                    <a:pt x="10251" y="4606"/>
                  </a:cubicBezTo>
                  <a:lnTo>
                    <a:pt x="7196" y="3653"/>
                  </a:lnTo>
                  <a:lnTo>
                    <a:pt x="6671" y="505"/>
                  </a:lnTo>
                  <a:cubicBezTo>
                    <a:pt x="6616" y="178"/>
                    <a:pt x="6345" y="1"/>
                    <a:pt x="607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6" name="Google Shape;46;p2"/>
            <p:cNvSpPr/>
            <p:nvPr/>
          </p:nvSpPr>
          <p:spPr>
            <a:xfrm>
              <a:off x="8691738" y="4420822"/>
              <a:ext cx="16132" cy="34251"/>
            </a:xfrm>
            <a:custGeom>
              <a:avLst/>
              <a:gdLst/>
              <a:ahLst/>
              <a:cxnLst/>
              <a:rect l="l" t="t" r="r" b="b"/>
              <a:pathLst>
                <a:path w="300" h="637" extrusionOk="0">
                  <a:moveTo>
                    <a:pt x="188" y="1"/>
                  </a:moveTo>
                  <a:cubicBezTo>
                    <a:pt x="135" y="1"/>
                    <a:pt x="88" y="37"/>
                    <a:pt x="78" y="91"/>
                  </a:cubicBezTo>
                  <a:lnTo>
                    <a:pt x="11" y="512"/>
                  </a:lnTo>
                  <a:cubicBezTo>
                    <a:pt x="1" y="570"/>
                    <a:pt x="41" y="626"/>
                    <a:pt x="100" y="637"/>
                  </a:cubicBezTo>
                  <a:lnTo>
                    <a:pt x="118" y="637"/>
                  </a:lnTo>
                  <a:cubicBezTo>
                    <a:pt x="166" y="637"/>
                    <a:pt x="214" y="600"/>
                    <a:pt x="222" y="548"/>
                  </a:cubicBezTo>
                  <a:lnTo>
                    <a:pt x="289" y="123"/>
                  </a:lnTo>
                  <a:cubicBezTo>
                    <a:pt x="299" y="68"/>
                    <a:pt x="259" y="13"/>
                    <a:pt x="204" y="2"/>
                  </a:cubicBezTo>
                  <a:cubicBezTo>
                    <a:pt x="198" y="1"/>
                    <a:pt x="193" y="1"/>
                    <a:pt x="18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 name="Google Shape;47;p2"/>
            <p:cNvSpPr/>
            <p:nvPr/>
          </p:nvSpPr>
          <p:spPr>
            <a:xfrm>
              <a:off x="8659583" y="4493304"/>
              <a:ext cx="36565" cy="161256"/>
            </a:xfrm>
            <a:custGeom>
              <a:avLst/>
              <a:gdLst/>
              <a:ahLst/>
              <a:cxnLst/>
              <a:rect l="l" t="t" r="r" b="b"/>
              <a:pathLst>
                <a:path w="680" h="2999" extrusionOk="0">
                  <a:moveTo>
                    <a:pt x="567" y="1"/>
                  </a:moveTo>
                  <a:cubicBezTo>
                    <a:pt x="516" y="1"/>
                    <a:pt x="468" y="39"/>
                    <a:pt x="458" y="90"/>
                  </a:cubicBezTo>
                  <a:lnTo>
                    <a:pt x="310" y="1017"/>
                  </a:lnTo>
                  <a:cubicBezTo>
                    <a:pt x="299" y="1077"/>
                    <a:pt x="340" y="1132"/>
                    <a:pt x="399" y="1143"/>
                  </a:cubicBezTo>
                  <a:lnTo>
                    <a:pt x="413" y="1143"/>
                  </a:lnTo>
                  <a:cubicBezTo>
                    <a:pt x="466" y="1143"/>
                    <a:pt x="510" y="1106"/>
                    <a:pt x="521" y="1055"/>
                  </a:cubicBezTo>
                  <a:lnTo>
                    <a:pt x="669" y="127"/>
                  </a:lnTo>
                  <a:cubicBezTo>
                    <a:pt x="679" y="68"/>
                    <a:pt x="639" y="13"/>
                    <a:pt x="580" y="1"/>
                  </a:cubicBezTo>
                  <a:cubicBezTo>
                    <a:pt x="576" y="1"/>
                    <a:pt x="571" y="1"/>
                    <a:pt x="567" y="1"/>
                  </a:cubicBezTo>
                  <a:close/>
                  <a:moveTo>
                    <a:pt x="267" y="1855"/>
                  </a:moveTo>
                  <a:cubicBezTo>
                    <a:pt x="216" y="1855"/>
                    <a:pt x="169" y="1890"/>
                    <a:pt x="159" y="1945"/>
                  </a:cubicBezTo>
                  <a:lnTo>
                    <a:pt x="7" y="2872"/>
                  </a:lnTo>
                  <a:cubicBezTo>
                    <a:pt x="0" y="2932"/>
                    <a:pt x="41" y="2987"/>
                    <a:pt x="96" y="2998"/>
                  </a:cubicBezTo>
                  <a:lnTo>
                    <a:pt x="114" y="2998"/>
                  </a:lnTo>
                  <a:cubicBezTo>
                    <a:pt x="166" y="2998"/>
                    <a:pt x="210" y="2961"/>
                    <a:pt x="218" y="2909"/>
                  </a:cubicBezTo>
                  <a:lnTo>
                    <a:pt x="369" y="1982"/>
                  </a:lnTo>
                  <a:cubicBezTo>
                    <a:pt x="380" y="1923"/>
                    <a:pt x="340" y="1868"/>
                    <a:pt x="280" y="1856"/>
                  </a:cubicBezTo>
                  <a:cubicBezTo>
                    <a:pt x="276" y="1856"/>
                    <a:pt x="271" y="1855"/>
                    <a:pt x="267" y="18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 name="Google Shape;48;p2"/>
            <p:cNvSpPr/>
            <p:nvPr/>
          </p:nvSpPr>
          <p:spPr>
            <a:xfrm>
              <a:off x="8628557" y="4692739"/>
              <a:ext cx="35221" cy="34251"/>
            </a:xfrm>
            <a:custGeom>
              <a:avLst/>
              <a:gdLst/>
              <a:ahLst/>
              <a:cxnLst/>
              <a:rect l="l" t="t" r="r" b="b"/>
              <a:pathLst>
                <a:path w="655" h="637" extrusionOk="0">
                  <a:moveTo>
                    <a:pt x="544" y="1"/>
                  </a:moveTo>
                  <a:cubicBezTo>
                    <a:pt x="490" y="1"/>
                    <a:pt x="443" y="39"/>
                    <a:pt x="436" y="91"/>
                  </a:cubicBezTo>
                  <a:lnTo>
                    <a:pt x="396" y="349"/>
                  </a:lnTo>
                  <a:lnTo>
                    <a:pt x="182" y="201"/>
                  </a:lnTo>
                  <a:cubicBezTo>
                    <a:pt x="163" y="188"/>
                    <a:pt x="142" y="182"/>
                    <a:pt x="121" y="182"/>
                  </a:cubicBezTo>
                  <a:cubicBezTo>
                    <a:pt x="87" y="182"/>
                    <a:pt x="54" y="198"/>
                    <a:pt x="34" y="227"/>
                  </a:cubicBezTo>
                  <a:cubicBezTo>
                    <a:pt x="1" y="279"/>
                    <a:pt x="11" y="345"/>
                    <a:pt x="59" y="379"/>
                  </a:cubicBezTo>
                  <a:lnTo>
                    <a:pt x="410" y="619"/>
                  </a:lnTo>
                  <a:cubicBezTo>
                    <a:pt x="429" y="630"/>
                    <a:pt x="451" y="637"/>
                    <a:pt x="473" y="637"/>
                  </a:cubicBezTo>
                  <a:cubicBezTo>
                    <a:pt x="488" y="637"/>
                    <a:pt x="503" y="633"/>
                    <a:pt x="514" y="630"/>
                  </a:cubicBezTo>
                  <a:cubicBezTo>
                    <a:pt x="547" y="615"/>
                    <a:pt x="574" y="582"/>
                    <a:pt x="577" y="548"/>
                  </a:cubicBezTo>
                  <a:lnTo>
                    <a:pt x="647" y="127"/>
                  </a:lnTo>
                  <a:cubicBezTo>
                    <a:pt x="654" y="68"/>
                    <a:pt x="618" y="13"/>
                    <a:pt x="558" y="2"/>
                  </a:cubicBezTo>
                  <a:cubicBezTo>
                    <a:pt x="553" y="1"/>
                    <a:pt x="549" y="1"/>
                    <a:pt x="54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 name="Google Shape;49;p2"/>
            <p:cNvSpPr/>
            <p:nvPr/>
          </p:nvSpPr>
          <p:spPr>
            <a:xfrm>
              <a:off x="8450572" y="4598856"/>
              <a:ext cx="148466" cy="86032"/>
            </a:xfrm>
            <a:custGeom>
              <a:avLst/>
              <a:gdLst/>
              <a:ahLst/>
              <a:cxnLst/>
              <a:rect l="l" t="t" r="r" b="b"/>
              <a:pathLst>
                <a:path w="2761" h="1600" extrusionOk="0">
                  <a:moveTo>
                    <a:pt x="123" y="0"/>
                  </a:moveTo>
                  <a:cubicBezTo>
                    <a:pt x="83" y="0"/>
                    <a:pt x="45" y="22"/>
                    <a:pt x="27" y="60"/>
                  </a:cubicBezTo>
                  <a:cubicBezTo>
                    <a:pt x="0" y="111"/>
                    <a:pt x="19" y="178"/>
                    <a:pt x="75" y="203"/>
                  </a:cubicBezTo>
                  <a:lnTo>
                    <a:pt x="931" y="632"/>
                  </a:lnTo>
                  <a:cubicBezTo>
                    <a:pt x="946" y="640"/>
                    <a:pt x="965" y="643"/>
                    <a:pt x="980" y="643"/>
                  </a:cubicBezTo>
                  <a:cubicBezTo>
                    <a:pt x="1020" y="643"/>
                    <a:pt x="1057" y="621"/>
                    <a:pt x="1076" y="584"/>
                  </a:cubicBezTo>
                  <a:cubicBezTo>
                    <a:pt x="1101" y="529"/>
                    <a:pt x="1079" y="466"/>
                    <a:pt x="1028" y="440"/>
                  </a:cubicBezTo>
                  <a:lnTo>
                    <a:pt x="171" y="11"/>
                  </a:lnTo>
                  <a:cubicBezTo>
                    <a:pt x="155" y="4"/>
                    <a:pt x="139" y="0"/>
                    <a:pt x="123" y="0"/>
                  </a:cubicBezTo>
                  <a:close/>
                  <a:moveTo>
                    <a:pt x="1839" y="858"/>
                  </a:moveTo>
                  <a:cubicBezTo>
                    <a:pt x="1800" y="858"/>
                    <a:pt x="1763" y="879"/>
                    <a:pt x="1744" y="916"/>
                  </a:cubicBezTo>
                  <a:cubicBezTo>
                    <a:pt x="1719" y="969"/>
                    <a:pt x="1737" y="1031"/>
                    <a:pt x="1792" y="1061"/>
                  </a:cubicBezTo>
                  <a:lnTo>
                    <a:pt x="1884" y="1105"/>
                  </a:lnTo>
                  <a:lnTo>
                    <a:pt x="2579" y="1581"/>
                  </a:lnTo>
                  <a:cubicBezTo>
                    <a:pt x="2598" y="1593"/>
                    <a:pt x="2620" y="1600"/>
                    <a:pt x="2638" y="1600"/>
                  </a:cubicBezTo>
                  <a:cubicBezTo>
                    <a:pt x="2672" y="1600"/>
                    <a:pt x="2704" y="1581"/>
                    <a:pt x="2727" y="1552"/>
                  </a:cubicBezTo>
                  <a:cubicBezTo>
                    <a:pt x="2760" y="1504"/>
                    <a:pt x="2749" y="1438"/>
                    <a:pt x="2697" y="1404"/>
                  </a:cubicBezTo>
                  <a:lnTo>
                    <a:pt x="1992" y="920"/>
                  </a:lnTo>
                  <a:lnTo>
                    <a:pt x="1884" y="868"/>
                  </a:lnTo>
                  <a:cubicBezTo>
                    <a:pt x="1870" y="861"/>
                    <a:pt x="1854" y="858"/>
                    <a:pt x="1839" y="85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0" name="Google Shape;50;p2"/>
            <p:cNvSpPr/>
            <p:nvPr/>
          </p:nvSpPr>
          <p:spPr>
            <a:xfrm>
              <a:off x="8383842" y="4565464"/>
              <a:ext cx="33662" cy="21884"/>
            </a:xfrm>
            <a:custGeom>
              <a:avLst/>
              <a:gdLst/>
              <a:ahLst/>
              <a:cxnLst/>
              <a:rect l="l" t="t" r="r" b="b"/>
              <a:pathLst>
                <a:path w="626" h="407" extrusionOk="0">
                  <a:moveTo>
                    <a:pt x="123" y="1"/>
                  </a:moveTo>
                  <a:cubicBezTo>
                    <a:pt x="83" y="1"/>
                    <a:pt x="45" y="23"/>
                    <a:pt x="27" y="60"/>
                  </a:cubicBezTo>
                  <a:cubicBezTo>
                    <a:pt x="0" y="112"/>
                    <a:pt x="19" y="178"/>
                    <a:pt x="75" y="204"/>
                  </a:cubicBezTo>
                  <a:lnTo>
                    <a:pt x="455" y="396"/>
                  </a:lnTo>
                  <a:cubicBezTo>
                    <a:pt x="470" y="403"/>
                    <a:pt x="488" y="407"/>
                    <a:pt x="503" y="407"/>
                  </a:cubicBezTo>
                  <a:cubicBezTo>
                    <a:pt x="544" y="407"/>
                    <a:pt x="581" y="385"/>
                    <a:pt x="599" y="348"/>
                  </a:cubicBezTo>
                  <a:cubicBezTo>
                    <a:pt x="625" y="293"/>
                    <a:pt x="603" y="230"/>
                    <a:pt x="551" y="204"/>
                  </a:cubicBezTo>
                  <a:lnTo>
                    <a:pt x="170" y="12"/>
                  </a:lnTo>
                  <a:cubicBezTo>
                    <a:pt x="155" y="4"/>
                    <a:pt x="139" y="1"/>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 name="Google Shape;51;p2"/>
            <p:cNvSpPr/>
            <p:nvPr/>
          </p:nvSpPr>
          <p:spPr>
            <a:xfrm>
              <a:off x="8780945" y="5006650"/>
              <a:ext cx="24843" cy="31832"/>
            </a:xfrm>
            <a:custGeom>
              <a:avLst/>
              <a:gdLst/>
              <a:ahLst/>
              <a:cxnLst/>
              <a:rect l="l" t="t" r="r" b="b"/>
              <a:pathLst>
                <a:path w="462" h="592" extrusionOk="0">
                  <a:moveTo>
                    <a:pt x="123" y="1"/>
                  </a:moveTo>
                  <a:cubicBezTo>
                    <a:pt x="105" y="1"/>
                    <a:pt x="87" y="5"/>
                    <a:pt x="70" y="15"/>
                  </a:cubicBezTo>
                  <a:cubicBezTo>
                    <a:pt x="18" y="45"/>
                    <a:pt x="0" y="108"/>
                    <a:pt x="30" y="159"/>
                  </a:cubicBezTo>
                  <a:cubicBezTo>
                    <a:pt x="140" y="362"/>
                    <a:pt x="210" y="491"/>
                    <a:pt x="226" y="525"/>
                  </a:cubicBezTo>
                  <a:cubicBezTo>
                    <a:pt x="229" y="532"/>
                    <a:pt x="236" y="544"/>
                    <a:pt x="244" y="554"/>
                  </a:cubicBezTo>
                  <a:cubicBezTo>
                    <a:pt x="266" y="577"/>
                    <a:pt x="296" y="592"/>
                    <a:pt x="325" y="592"/>
                  </a:cubicBezTo>
                  <a:cubicBezTo>
                    <a:pt x="351" y="592"/>
                    <a:pt x="373" y="584"/>
                    <a:pt x="395" y="566"/>
                  </a:cubicBezTo>
                  <a:cubicBezTo>
                    <a:pt x="461" y="506"/>
                    <a:pt x="461" y="506"/>
                    <a:pt x="214" y="56"/>
                  </a:cubicBezTo>
                  <a:cubicBezTo>
                    <a:pt x="197" y="21"/>
                    <a:pt x="161" y="1"/>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 name="Google Shape;52;p2"/>
            <p:cNvSpPr/>
            <p:nvPr/>
          </p:nvSpPr>
          <p:spPr>
            <a:xfrm>
              <a:off x="8664530" y="4778718"/>
              <a:ext cx="108889" cy="201960"/>
            </a:xfrm>
            <a:custGeom>
              <a:avLst/>
              <a:gdLst/>
              <a:ahLst/>
              <a:cxnLst/>
              <a:rect l="l" t="t" r="r" b="b"/>
              <a:pathLst>
                <a:path w="2025" h="3756" extrusionOk="0">
                  <a:moveTo>
                    <a:pt x="120" y="1"/>
                  </a:moveTo>
                  <a:cubicBezTo>
                    <a:pt x="110" y="1"/>
                    <a:pt x="100" y="3"/>
                    <a:pt x="89" y="6"/>
                  </a:cubicBezTo>
                  <a:cubicBezTo>
                    <a:pt x="33" y="21"/>
                    <a:pt x="0" y="79"/>
                    <a:pt x="15" y="135"/>
                  </a:cubicBezTo>
                  <a:lnTo>
                    <a:pt x="181" y="759"/>
                  </a:lnTo>
                  <a:cubicBezTo>
                    <a:pt x="185" y="767"/>
                    <a:pt x="188" y="778"/>
                    <a:pt x="193" y="785"/>
                  </a:cubicBezTo>
                  <a:cubicBezTo>
                    <a:pt x="200" y="797"/>
                    <a:pt x="222" y="841"/>
                    <a:pt x="263" y="915"/>
                  </a:cubicBezTo>
                  <a:cubicBezTo>
                    <a:pt x="285" y="952"/>
                    <a:pt x="321" y="970"/>
                    <a:pt x="358" y="970"/>
                  </a:cubicBezTo>
                  <a:cubicBezTo>
                    <a:pt x="374" y="970"/>
                    <a:pt x="392" y="966"/>
                    <a:pt x="410" y="955"/>
                  </a:cubicBezTo>
                  <a:cubicBezTo>
                    <a:pt x="462" y="930"/>
                    <a:pt x="481" y="863"/>
                    <a:pt x="451" y="811"/>
                  </a:cubicBezTo>
                  <a:cubicBezTo>
                    <a:pt x="421" y="759"/>
                    <a:pt x="399" y="722"/>
                    <a:pt x="384" y="693"/>
                  </a:cubicBezTo>
                  <a:lnTo>
                    <a:pt x="222" y="79"/>
                  </a:lnTo>
                  <a:cubicBezTo>
                    <a:pt x="210" y="34"/>
                    <a:pt x="168" y="1"/>
                    <a:pt x="120" y="1"/>
                  </a:cubicBezTo>
                  <a:close/>
                  <a:moveTo>
                    <a:pt x="744" y="1455"/>
                  </a:moveTo>
                  <a:cubicBezTo>
                    <a:pt x="726" y="1455"/>
                    <a:pt x="708" y="1459"/>
                    <a:pt x="691" y="1469"/>
                  </a:cubicBezTo>
                  <a:cubicBezTo>
                    <a:pt x="640" y="1494"/>
                    <a:pt x="621" y="1561"/>
                    <a:pt x="650" y="1613"/>
                  </a:cubicBezTo>
                  <a:lnTo>
                    <a:pt x="1038" y="2307"/>
                  </a:lnTo>
                  <a:cubicBezTo>
                    <a:pt x="1057" y="2345"/>
                    <a:pt x="1093" y="2362"/>
                    <a:pt x="1131" y="2362"/>
                  </a:cubicBezTo>
                  <a:cubicBezTo>
                    <a:pt x="1149" y="2362"/>
                    <a:pt x="1168" y="2359"/>
                    <a:pt x="1182" y="2352"/>
                  </a:cubicBezTo>
                  <a:cubicBezTo>
                    <a:pt x="1234" y="2322"/>
                    <a:pt x="1252" y="2256"/>
                    <a:pt x="1223" y="2204"/>
                  </a:cubicBezTo>
                  <a:lnTo>
                    <a:pt x="839" y="1509"/>
                  </a:lnTo>
                  <a:cubicBezTo>
                    <a:pt x="819" y="1475"/>
                    <a:pt x="781" y="1455"/>
                    <a:pt x="744" y="1455"/>
                  </a:cubicBezTo>
                  <a:close/>
                  <a:moveTo>
                    <a:pt x="1516" y="2847"/>
                  </a:moveTo>
                  <a:cubicBezTo>
                    <a:pt x="1498" y="2847"/>
                    <a:pt x="1480" y="2852"/>
                    <a:pt x="1463" y="2861"/>
                  </a:cubicBezTo>
                  <a:cubicBezTo>
                    <a:pt x="1412" y="2887"/>
                    <a:pt x="1393" y="2954"/>
                    <a:pt x="1422" y="3005"/>
                  </a:cubicBezTo>
                  <a:lnTo>
                    <a:pt x="1811" y="3704"/>
                  </a:lnTo>
                  <a:cubicBezTo>
                    <a:pt x="1828" y="3737"/>
                    <a:pt x="1866" y="3755"/>
                    <a:pt x="1903" y="3755"/>
                  </a:cubicBezTo>
                  <a:cubicBezTo>
                    <a:pt x="1922" y="3755"/>
                    <a:pt x="1936" y="3752"/>
                    <a:pt x="1954" y="3745"/>
                  </a:cubicBezTo>
                  <a:cubicBezTo>
                    <a:pt x="2006" y="3714"/>
                    <a:pt x="2024" y="3652"/>
                    <a:pt x="1995" y="3600"/>
                  </a:cubicBezTo>
                  <a:lnTo>
                    <a:pt x="1611" y="2902"/>
                  </a:lnTo>
                  <a:cubicBezTo>
                    <a:pt x="1591" y="2867"/>
                    <a:pt x="1554" y="2847"/>
                    <a:pt x="1516" y="28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3" name="Google Shape;53;p2"/>
            <p:cNvSpPr/>
            <p:nvPr/>
          </p:nvSpPr>
          <p:spPr>
            <a:xfrm>
              <a:off x="8627750" y="4715484"/>
              <a:ext cx="38609" cy="33768"/>
            </a:xfrm>
            <a:custGeom>
              <a:avLst/>
              <a:gdLst/>
              <a:ahLst/>
              <a:cxnLst/>
              <a:rect l="l" t="t" r="r" b="b"/>
              <a:pathLst>
                <a:path w="718" h="628" extrusionOk="0">
                  <a:moveTo>
                    <a:pt x="490" y="1"/>
                  </a:moveTo>
                  <a:cubicBezTo>
                    <a:pt x="470" y="1"/>
                    <a:pt x="451" y="6"/>
                    <a:pt x="433" y="14"/>
                  </a:cubicBezTo>
                  <a:lnTo>
                    <a:pt x="67" y="240"/>
                  </a:lnTo>
                  <a:cubicBezTo>
                    <a:pt x="16" y="270"/>
                    <a:pt x="1" y="336"/>
                    <a:pt x="30" y="384"/>
                  </a:cubicBezTo>
                  <a:cubicBezTo>
                    <a:pt x="52" y="418"/>
                    <a:pt x="87" y="436"/>
                    <a:pt x="123" y="436"/>
                  </a:cubicBezTo>
                  <a:cubicBezTo>
                    <a:pt x="142" y="436"/>
                    <a:pt x="161" y="431"/>
                    <a:pt x="178" y="421"/>
                  </a:cubicBezTo>
                  <a:lnTo>
                    <a:pt x="422" y="273"/>
                  </a:lnTo>
                  <a:lnTo>
                    <a:pt x="495" y="546"/>
                  </a:lnTo>
                  <a:cubicBezTo>
                    <a:pt x="507" y="595"/>
                    <a:pt x="551" y="628"/>
                    <a:pt x="599" y="628"/>
                  </a:cubicBezTo>
                  <a:cubicBezTo>
                    <a:pt x="606" y="628"/>
                    <a:pt x="618" y="624"/>
                    <a:pt x="625" y="624"/>
                  </a:cubicBezTo>
                  <a:cubicBezTo>
                    <a:pt x="681" y="609"/>
                    <a:pt x="717" y="551"/>
                    <a:pt x="703" y="491"/>
                  </a:cubicBezTo>
                  <a:lnTo>
                    <a:pt x="592" y="81"/>
                  </a:lnTo>
                  <a:cubicBezTo>
                    <a:pt x="581" y="48"/>
                    <a:pt x="558" y="22"/>
                    <a:pt x="529" y="7"/>
                  </a:cubicBezTo>
                  <a:cubicBezTo>
                    <a:pt x="516" y="3"/>
                    <a:pt x="503" y="1"/>
                    <a:pt x="4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4" name="Google Shape;54;p2"/>
            <p:cNvSpPr/>
            <p:nvPr/>
          </p:nvSpPr>
          <p:spPr>
            <a:xfrm>
              <a:off x="8427343" y="4749198"/>
              <a:ext cx="177826" cy="138673"/>
            </a:xfrm>
            <a:custGeom>
              <a:avLst/>
              <a:gdLst/>
              <a:ahLst/>
              <a:cxnLst/>
              <a:rect l="l" t="t" r="r" b="b"/>
              <a:pathLst>
                <a:path w="3307" h="2579" extrusionOk="0">
                  <a:moveTo>
                    <a:pt x="3186" y="0"/>
                  </a:moveTo>
                  <a:cubicBezTo>
                    <a:pt x="3167" y="0"/>
                    <a:pt x="3147" y="5"/>
                    <a:pt x="3129" y="16"/>
                  </a:cubicBezTo>
                  <a:lnTo>
                    <a:pt x="2468" y="418"/>
                  </a:lnTo>
                  <a:cubicBezTo>
                    <a:pt x="2417" y="451"/>
                    <a:pt x="2401" y="518"/>
                    <a:pt x="2432" y="566"/>
                  </a:cubicBezTo>
                  <a:cubicBezTo>
                    <a:pt x="2454" y="599"/>
                    <a:pt x="2487" y="618"/>
                    <a:pt x="2524" y="618"/>
                  </a:cubicBezTo>
                  <a:cubicBezTo>
                    <a:pt x="2542" y="618"/>
                    <a:pt x="2560" y="614"/>
                    <a:pt x="2579" y="603"/>
                  </a:cubicBezTo>
                  <a:lnTo>
                    <a:pt x="3240" y="197"/>
                  </a:lnTo>
                  <a:cubicBezTo>
                    <a:pt x="3292" y="167"/>
                    <a:pt x="3307" y="101"/>
                    <a:pt x="3277" y="52"/>
                  </a:cubicBezTo>
                  <a:cubicBezTo>
                    <a:pt x="3258" y="18"/>
                    <a:pt x="3222" y="0"/>
                    <a:pt x="3186" y="0"/>
                  </a:cubicBezTo>
                  <a:close/>
                  <a:moveTo>
                    <a:pt x="1874" y="831"/>
                  </a:moveTo>
                  <a:cubicBezTo>
                    <a:pt x="1849" y="831"/>
                    <a:pt x="1823" y="839"/>
                    <a:pt x="1803" y="858"/>
                  </a:cubicBezTo>
                  <a:lnTo>
                    <a:pt x="1220" y="1368"/>
                  </a:lnTo>
                  <a:cubicBezTo>
                    <a:pt x="1175" y="1409"/>
                    <a:pt x="1172" y="1475"/>
                    <a:pt x="1208" y="1519"/>
                  </a:cubicBezTo>
                  <a:cubicBezTo>
                    <a:pt x="1230" y="1542"/>
                    <a:pt x="1260" y="1556"/>
                    <a:pt x="1290" y="1556"/>
                  </a:cubicBezTo>
                  <a:cubicBezTo>
                    <a:pt x="1315" y="1556"/>
                    <a:pt x="1341" y="1545"/>
                    <a:pt x="1360" y="1530"/>
                  </a:cubicBezTo>
                  <a:lnTo>
                    <a:pt x="1944" y="1017"/>
                  </a:lnTo>
                  <a:cubicBezTo>
                    <a:pt x="1988" y="980"/>
                    <a:pt x="1995" y="909"/>
                    <a:pt x="1955" y="865"/>
                  </a:cubicBezTo>
                  <a:cubicBezTo>
                    <a:pt x="1934" y="843"/>
                    <a:pt x="1904" y="831"/>
                    <a:pt x="1874" y="831"/>
                  </a:cubicBezTo>
                  <a:close/>
                  <a:moveTo>
                    <a:pt x="708" y="1853"/>
                  </a:moveTo>
                  <a:cubicBezTo>
                    <a:pt x="683" y="1853"/>
                    <a:pt x="657" y="1862"/>
                    <a:pt x="636" y="1881"/>
                  </a:cubicBezTo>
                  <a:lnTo>
                    <a:pt x="48" y="2391"/>
                  </a:lnTo>
                  <a:cubicBezTo>
                    <a:pt x="4" y="2432"/>
                    <a:pt x="1" y="2498"/>
                    <a:pt x="41" y="2543"/>
                  </a:cubicBezTo>
                  <a:cubicBezTo>
                    <a:pt x="60" y="2565"/>
                    <a:pt x="89" y="2579"/>
                    <a:pt x="119" y="2579"/>
                  </a:cubicBezTo>
                  <a:cubicBezTo>
                    <a:pt x="144" y="2579"/>
                    <a:pt x="171" y="2568"/>
                    <a:pt x="189" y="2553"/>
                  </a:cubicBezTo>
                  <a:lnTo>
                    <a:pt x="776" y="2040"/>
                  </a:lnTo>
                  <a:cubicBezTo>
                    <a:pt x="821" y="2003"/>
                    <a:pt x="824" y="1933"/>
                    <a:pt x="787" y="1888"/>
                  </a:cubicBezTo>
                  <a:cubicBezTo>
                    <a:pt x="766" y="1865"/>
                    <a:pt x="737" y="1853"/>
                    <a:pt x="708" y="185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5" name="Google Shape;55;p2"/>
            <p:cNvSpPr/>
            <p:nvPr/>
          </p:nvSpPr>
          <p:spPr>
            <a:xfrm>
              <a:off x="8378680" y="4903787"/>
              <a:ext cx="30059" cy="26616"/>
            </a:xfrm>
            <a:custGeom>
              <a:avLst/>
              <a:gdLst/>
              <a:ahLst/>
              <a:cxnLst/>
              <a:rect l="l" t="t" r="r" b="b"/>
              <a:pathLst>
                <a:path w="559" h="495" extrusionOk="0">
                  <a:moveTo>
                    <a:pt x="440" y="0"/>
                  </a:moveTo>
                  <a:cubicBezTo>
                    <a:pt x="415" y="0"/>
                    <a:pt x="390" y="9"/>
                    <a:pt x="370" y="26"/>
                  </a:cubicBezTo>
                  <a:lnTo>
                    <a:pt x="48" y="307"/>
                  </a:lnTo>
                  <a:cubicBezTo>
                    <a:pt x="4" y="347"/>
                    <a:pt x="0" y="413"/>
                    <a:pt x="38" y="457"/>
                  </a:cubicBezTo>
                  <a:cubicBezTo>
                    <a:pt x="60" y="484"/>
                    <a:pt x="89" y="495"/>
                    <a:pt x="118" y="495"/>
                  </a:cubicBezTo>
                  <a:cubicBezTo>
                    <a:pt x="145" y="495"/>
                    <a:pt x="171" y="488"/>
                    <a:pt x="189" y="469"/>
                  </a:cubicBezTo>
                  <a:lnTo>
                    <a:pt x="510" y="188"/>
                  </a:lnTo>
                  <a:cubicBezTo>
                    <a:pt x="555" y="147"/>
                    <a:pt x="558" y="81"/>
                    <a:pt x="522" y="36"/>
                  </a:cubicBezTo>
                  <a:cubicBezTo>
                    <a:pt x="500" y="12"/>
                    <a:pt x="470" y="0"/>
                    <a:pt x="44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 name="Google Shape;56;p2"/>
            <p:cNvSpPr/>
            <p:nvPr/>
          </p:nvSpPr>
          <p:spPr>
            <a:xfrm>
              <a:off x="8912041" y="4689943"/>
              <a:ext cx="35167" cy="14410"/>
            </a:xfrm>
            <a:custGeom>
              <a:avLst/>
              <a:gdLst/>
              <a:ahLst/>
              <a:cxnLst/>
              <a:rect l="l" t="t" r="r" b="b"/>
              <a:pathLst>
                <a:path w="654" h="268" extrusionOk="0">
                  <a:moveTo>
                    <a:pt x="537" y="1"/>
                  </a:moveTo>
                  <a:cubicBezTo>
                    <a:pt x="533" y="1"/>
                    <a:pt x="529" y="1"/>
                    <a:pt x="524" y="2"/>
                  </a:cubicBezTo>
                  <a:lnTo>
                    <a:pt x="103" y="54"/>
                  </a:lnTo>
                  <a:cubicBezTo>
                    <a:pt x="45" y="61"/>
                    <a:pt x="0" y="117"/>
                    <a:pt x="11" y="175"/>
                  </a:cubicBezTo>
                  <a:cubicBezTo>
                    <a:pt x="15" y="228"/>
                    <a:pt x="62" y="268"/>
                    <a:pt x="115" y="268"/>
                  </a:cubicBezTo>
                  <a:lnTo>
                    <a:pt x="129" y="268"/>
                  </a:lnTo>
                  <a:lnTo>
                    <a:pt x="555" y="213"/>
                  </a:lnTo>
                  <a:cubicBezTo>
                    <a:pt x="609" y="206"/>
                    <a:pt x="654" y="150"/>
                    <a:pt x="647" y="95"/>
                  </a:cubicBezTo>
                  <a:cubicBezTo>
                    <a:pt x="636" y="40"/>
                    <a:pt x="588" y="1"/>
                    <a:pt x="5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 name="Google Shape;57;p2"/>
            <p:cNvSpPr/>
            <p:nvPr/>
          </p:nvSpPr>
          <p:spPr>
            <a:xfrm>
              <a:off x="8719323" y="4698976"/>
              <a:ext cx="157016" cy="23659"/>
            </a:xfrm>
            <a:custGeom>
              <a:avLst/>
              <a:gdLst/>
              <a:ahLst/>
              <a:cxnLst/>
              <a:rect l="l" t="t" r="r" b="b"/>
              <a:pathLst>
                <a:path w="2920" h="440" extrusionOk="0">
                  <a:moveTo>
                    <a:pt x="2798" y="0"/>
                  </a:moveTo>
                  <a:cubicBezTo>
                    <a:pt x="2795" y="0"/>
                    <a:pt x="2793" y="0"/>
                    <a:pt x="2790" y="0"/>
                  </a:cubicBezTo>
                  <a:lnTo>
                    <a:pt x="1895" y="115"/>
                  </a:lnTo>
                  <a:cubicBezTo>
                    <a:pt x="1837" y="122"/>
                    <a:pt x="1796" y="178"/>
                    <a:pt x="1803" y="233"/>
                  </a:cubicBezTo>
                  <a:cubicBezTo>
                    <a:pt x="1811" y="288"/>
                    <a:pt x="1859" y="329"/>
                    <a:pt x="1911" y="329"/>
                  </a:cubicBezTo>
                  <a:lnTo>
                    <a:pt x="1926" y="329"/>
                  </a:lnTo>
                  <a:lnTo>
                    <a:pt x="2819" y="215"/>
                  </a:lnTo>
                  <a:cubicBezTo>
                    <a:pt x="2879" y="207"/>
                    <a:pt x="2919" y="152"/>
                    <a:pt x="2911" y="92"/>
                  </a:cubicBezTo>
                  <a:cubicBezTo>
                    <a:pt x="2905" y="36"/>
                    <a:pt x="2853" y="0"/>
                    <a:pt x="2798" y="0"/>
                  </a:cubicBezTo>
                  <a:close/>
                  <a:moveTo>
                    <a:pt x="1012" y="174"/>
                  </a:moveTo>
                  <a:cubicBezTo>
                    <a:pt x="1010" y="174"/>
                    <a:pt x="1008" y="174"/>
                    <a:pt x="1005" y="174"/>
                  </a:cubicBezTo>
                  <a:lnTo>
                    <a:pt x="105" y="229"/>
                  </a:lnTo>
                  <a:cubicBezTo>
                    <a:pt x="45" y="233"/>
                    <a:pt x="1" y="281"/>
                    <a:pt x="4" y="340"/>
                  </a:cubicBezTo>
                  <a:cubicBezTo>
                    <a:pt x="8" y="396"/>
                    <a:pt x="56" y="440"/>
                    <a:pt x="112" y="440"/>
                  </a:cubicBezTo>
                  <a:lnTo>
                    <a:pt x="119" y="440"/>
                  </a:lnTo>
                  <a:lnTo>
                    <a:pt x="1017" y="388"/>
                  </a:lnTo>
                  <a:cubicBezTo>
                    <a:pt x="1075" y="384"/>
                    <a:pt x="1120" y="333"/>
                    <a:pt x="1116" y="273"/>
                  </a:cubicBezTo>
                  <a:cubicBezTo>
                    <a:pt x="1113" y="217"/>
                    <a:pt x="1072" y="174"/>
                    <a:pt x="1012" y="1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 name="Google Shape;58;p2"/>
            <p:cNvSpPr/>
            <p:nvPr/>
          </p:nvSpPr>
          <p:spPr>
            <a:xfrm>
              <a:off x="8648022" y="4714086"/>
              <a:ext cx="34791" cy="12905"/>
            </a:xfrm>
            <a:custGeom>
              <a:avLst/>
              <a:gdLst/>
              <a:ahLst/>
              <a:cxnLst/>
              <a:rect l="l" t="t" r="r" b="b"/>
              <a:pathLst>
                <a:path w="647" h="240" extrusionOk="0">
                  <a:moveTo>
                    <a:pt x="529" y="0"/>
                  </a:moveTo>
                  <a:lnTo>
                    <a:pt x="104" y="26"/>
                  </a:lnTo>
                  <a:cubicBezTo>
                    <a:pt x="45" y="30"/>
                    <a:pt x="1" y="81"/>
                    <a:pt x="4" y="140"/>
                  </a:cubicBezTo>
                  <a:cubicBezTo>
                    <a:pt x="8" y="195"/>
                    <a:pt x="56" y="240"/>
                    <a:pt x="111" y="240"/>
                  </a:cubicBezTo>
                  <a:lnTo>
                    <a:pt x="118" y="240"/>
                  </a:lnTo>
                  <a:lnTo>
                    <a:pt x="544" y="214"/>
                  </a:lnTo>
                  <a:cubicBezTo>
                    <a:pt x="603" y="210"/>
                    <a:pt x="647" y="159"/>
                    <a:pt x="643" y="103"/>
                  </a:cubicBezTo>
                  <a:cubicBezTo>
                    <a:pt x="640" y="45"/>
                    <a:pt x="595" y="0"/>
                    <a:pt x="5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9" name="Google Shape;59;p2"/>
            <p:cNvSpPr/>
            <p:nvPr/>
          </p:nvSpPr>
          <p:spPr>
            <a:xfrm>
              <a:off x="8173326" y="4795709"/>
              <a:ext cx="906819" cy="256859"/>
            </a:xfrm>
            <a:custGeom>
              <a:avLst/>
              <a:gdLst/>
              <a:ahLst/>
              <a:cxnLst/>
              <a:rect l="l" t="t" r="r" b="b"/>
              <a:pathLst>
                <a:path w="16864" h="4777" extrusionOk="0">
                  <a:moveTo>
                    <a:pt x="10935" y="1"/>
                  </a:moveTo>
                  <a:cubicBezTo>
                    <a:pt x="9707" y="1"/>
                    <a:pt x="9034" y="1795"/>
                    <a:pt x="8038" y="1795"/>
                  </a:cubicBezTo>
                  <a:cubicBezTo>
                    <a:pt x="7767" y="1795"/>
                    <a:pt x="7473" y="1663"/>
                    <a:pt x="7137" y="1326"/>
                  </a:cubicBezTo>
                  <a:cubicBezTo>
                    <a:pt x="6794" y="984"/>
                    <a:pt x="6508" y="846"/>
                    <a:pt x="6263" y="846"/>
                  </a:cubicBezTo>
                  <a:cubicBezTo>
                    <a:pt x="5242" y="846"/>
                    <a:pt x="4927" y="3236"/>
                    <a:pt x="4150" y="3236"/>
                  </a:cubicBezTo>
                  <a:cubicBezTo>
                    <a:pt x="4015" y="3236"/>
                    <a:pt x="3866" y="3164"/>
                    <a:pt x="3698" y="2996"/>
                  </a:cubicBezTo>
                  <a:cubicBezTo>
                    <a:pt x="3428" y="2725"/>
                    <a:pt x="3120" y="2616"/>
                    <a:pt x="2800" y="2616"/>
                  </a:cubicBezTo>
                  <a:cubicBezTo>
                    <a:pt x="1500" y="2616"/>
                    <a:pt x="0" y="4418"/>
                    <a:pt x="0" y="4418"/>
                  </a:cubicBezTo>
                  <a:lnTo>
                    <a:pt x="16864" y="4777"/>
                  </a:lnTo>
                  <a:cubicBezTo>
                    <a:pt x="16864" y="4777"/>
                    <a:pt x="15323" y="3669"/>
                    <a:pt x="12497" y="846"/>
                  </a:cubicBezTo>
                  <a:cubicBezTo>
                    <a:pt x="11879" y="228"/>
                    <a:pt x="11372" y="1"/>
                    <a:pt x="109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 name="Google Shape;60;p2"/>
            <p:cNvSpPr/>
            <p:nvPr/>
          </p:nvSpPr>
          <p:spPr>
            <a:xfrm>
              <a:off x="8773785" y="4839377"/>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 name="Google Shape;61;p2"/>
            <p:cNvSpPr/>
            <p:nvPr/>
          </p:nvSpPr>
          <p:spPr>
            <a:xfrm>
              <a:off x="8898564" y="4965938"/>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 name="Google Shape;62;p2"/>
            <p:cNvSpPr/>
            <p:nvPr/>
          </p:nvSpPr>
          <p:spPr>
            <a:xfrm>
              <a:off x="8503326" y="49521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63" name="Google Shape;63;p2"/>
          <p:cNvSpPr txBox="1">
            <a:spLocks noGrp="1"/>
          </p:cNvSpPr>
          <p:nvPr>
            <p:ph type="ctrTitle"/>
          </p:nvPr>
        </p:nvSpPr>
        <p:spPr>
          <a:xfrm>
            <a:off x="2413200" y="2208867"/>
            <a:ext cx="7365600" cy="2458400"/>
          </a:xfrm>
          <a:prstGeom prst="rect">
            <a:avLst/>
          </a:prstGeom>
        </p:spPr>
        <p:txBody>
          <a:bodyPr spcFirstLastPara="1" wrap="square" lIns="91425" tIns="91425" rIns="91425" bIns="91425" anchor="ctr" anchorCtr="0">
            <a:noAutofit/>
          </a:bodyPr>
          <a:lstStyle>
            <a:lvl1pPr lvl="0" algn="ctr" rtl="0">
              <a:lnSpc>
                <a:spcPct val="90000"/>
              </a:lnSpc>
              <a:spcBef>
                <a:spcPts val="0"/>
              </a:spcBef>
              <a:spcAft>
                <a:spcPts val="0"/>
              </a:spcAft>
              <a:buSzPts val="5200"/>
              <a:buFont typeface="Calibri"/>
              <a:buNone/>
              <a:defRPr sz="6933">
                <a:latin typeface="Calibri"/>
                <a:ea typeface="Calibri"/>
                <a:cs typeface="Calibri"/>
                <a:sym typeface="Calibri"/>
              </a:defRPr>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r>
              <a:rPr lang="en-US"/>
              <a:t>Click to edit Master title style</a:t>
            </a:r>
            <a:endParaRPr/>
          </a:p>
        </p:txBody>
      </p:sp>
      <p:sp>
        <p:nvSpPr>
          <p:cNvPr id="64" name="Google Shape;64;p2"/>
          <p:cNvSpPr txBox="1">
            <a:spLocks noGrp="1"/>
          </p:cNvSpPr>
          <p:nvPr>
            <p:ph type="subTitle" idx="1"/>
          </p:nvPr>
        </p:nvSpPr>
        <p:spPr>
          <a:xfrm>
            <a:off x="2413200" y="4791767"/>
            <a:ext cx="7365600" cy="586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r>
              <a:rPr lang="en-US"/>
              <a:t>Click to edit Master subtitle style</a:t>
            </a:r>
            <a:endParaRPr/>
          </a:p>
        </p:txBody>
      </p:sp>
    </p:spTree>
    <p:extLst>
      <p:ext uri="{BB962C8B-B14F-4D97-AF65-F5344CB8AC3E}">
        <p14:creationId xmlns:p14="http://schemas.microsoft.com/office/powerpoint/2010/main" val="3063589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5"/>
        <p:cNvGrpSpPr/>
        <p:nvPr/>
      </p:nvGrpSpPr>
      <p:grpSpPr>
        <a:xfrm>
          <a:off x="0" y="0"/>
          <a:ext cx="0" cy="0"/>
          <a:chOff x="0" y="0"/>
          <a:chExt cx="0" cy="0"/>
        </a:xfrm>
      </p:grpSpPr>
      <p:sp>
        <p:nvSpPr>
          <p:cNvPr id="66" name="Google Shape;66;p3"/>
          <p:cNvSpPr/>
          <p:nvPr/>
        </p:nvSpPr>
        <p:spPr>
          <a:xfrm rot="1610678">
            <a:off x="3394738" y="2232299"/>
            <a:ext cx="66116" cy="65891"/>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67" name="Google Shape;67;p3"/>
          <p:cNvSpPr/>
          <p:nvPr/>
        </p:nvSpPr>
        <p:spPr>
          <a:xfrm rot="1610678">
            <a:off x="5366303" y="2416732"/>
            <a:ext cx="66116" cy="65891"/>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68" name="Google Shape;68;p3"/>
          <p:cNvSpPr/>
          <p:nvPr/>
        </p:nvSpPr>
        <p:spPr>
          <a:xfrm rot="1610678">
            <a:off x="3167052" y="1985236"/>
            <a:ext cx="65819" cy="65891"/>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grpSp>
        <p:nvGrpSpPr>
          <p:cNvPr id="69" name="Google Shape;69;p3"/>
          <p:cNvGrpSpPr/>
          <p:nvPr/>
        </p:nvGrpSpPr>
        <p:grpSpPr>
          <a:xfrm>
            <a:off x="10897769" y="5901240"/>
            <a:ext cx="1209092" cy="835517"/>
            <a:chOff x="8173326" y="4425930"/>
            <a:chExt cx="906819" cy="626638"/>
          </a:xfrm>
        </p:grpSpPr>
        <p:sp>
          <p:nvSpPr>
            <p:cNvPr id="70" name="Google Shape;70;p3"/>
            <p:cNvSpPr/>
            <p:nvPr/>
          </p:nvSpPr>
          <p:spPr>
            <a:xfrm>
              <a:off x="8368356" y="4425930"/>
              <a:ext cx="582087" cy="613193"/>
            </a:xfrm>
            <a:custGeom>
              <a:avLst/>
              <a:gdLst/>
              <a:ahLst/>
              <a:cxnLst/>
              <a:rect l="l" t="t" r="r" b="b"/>
              <a:pathLst>
                <a:path w="10825" h="11404" extrusionOk="0">
                  <a:moveTo>
                    <a:pt x="6073" y="1"/>
                  </a:moveTo>
                  <a:cubicBezTo>
                    <a:pt x="5857" y="1"/>
                    <a:pt x="5640" y="113"/>
                    <a:pt x="5530" y="350"/>
                  </a:cubicBezTo>
                  <a:lnTo>
                    <a:pt x="4238" y="3169"/>
                  </a:lnTo>
                  <a:lnTo>
                    <a:pt x="1127" y="2337"/>
                  </a:lnTo>
                  <a:cubicBezTo>
                    <a:pt x="1071" y="2322"/>
                    <a:pt x="1017" y="2315"/>
                    <a:pt x="965" y="2315"/>
                  </a:cubicBezTo>
                  <a:cubicBezTo>
                    <a:pt x="511" y="2315"/>
                    <a:pt x="198" y="2836"/>
                    <a:pt x="470" y="3246"/>
                  </a:cubicBezTo>
                  <a:lnTo>
                    <a:pt x="2228" y="5924"/>
                  </a:lnTo>
                  <a:lnTo>
                    <a:pt x="307" y="8524"/>
                  </a:lnTo>
                  <a:cubicBezTo>
                    <a:pt x="0" y="8940"/>
                    <a:pt x="323" y="9485"/>
                    <a:pt x="785" y="9485"/>
                  </a:cubicBezTo>
                  <a:cubicBezTo>
                    <a:pt x="845" y="9485"/>
                    <a:pt x="908" y="9475"/>
                    <a:pt x="972" y="9455"/>
                  </a:cubicBezTo>
                  <a:lnTo>
                    <a:pt x="4315" y="8391"/>
                  </a:lnTo>
                  <a:lnTo>
                    <a:pt x="7222" y="11228"/>
                  </a:lnTo>
                  <a:cubicBezTo>
                    <a:pt x="7346" y="11350"/>
                    <a:pt x="7493" y="11404"/>
                    <a:pt x="7637" y="11404"/>
                  </a:cubicBezTo>
                  <a:cubicBezTo>
                    <a:pt x="7994" y="11404"/>
                    <a:pt x="8329" y="11074"/>
                    <a:pt x="8223" y="10652"/>
                  </a:cubicBezTo>
                  <a:lnTo>
                    <a:pt x="7392" y="7320"/>
                  </a:lnTo>
                  <a:lnTo>
                    <a:pt x="10359" y="5706"/>
                  </a:lnTo>
                  <a:cubicBezTo>
                    <a:pt x="10824" y="5452"/>
                    <a:pt x="10758" y="4764"/>
                    <a:pt x="10251" y="4606"/>
                  </a:cubicBezTo>
                  <a:lnTo>
                    <a:pt x="7196" y="3653"/>
                  </a:lnTo>
                  <a:lnTo>
                    <a:pt x="6671" y="505"/>
                  </a:lnTo>
                  <a:cubicBezTo>
                    <a:pt x="6616" y="178"/>
                    <a:pt x="6345" y="1"/>
                    <a:pt x="607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1" name="Google Shape;71;p3"/>
            <p:cNvSpPr/>
            <p:nvPr/>
          </p:nvSpPr>
          <p:spPr>
            <a:xfrm>
              <a:off x="8659583" y="4493304"/>
              <a:ext cx="36565" cy="161256"/>
            </a:xfrm>
            <a:custGeom>
              <a:avLst/>
              <a:gdLst/>
              <a:ahLst/>
              <a:cxnLst/>
              <a:rect l="l" t="t" r="r" b="b"/>
              <a:pathLst>
                <a:path w="680" h="2999" extrusionOk="0">
                  <a:moveTo>
                    <a:pt x="567" y="1"/>
                  </a:moveTo>
                  <a:cubicBezTo>
                    <a:pt x="516" y="1"/>
                    <a:pt x="468" y="39"/>
                    <a:pt x="458" y="90"/>
                  </a:cubicBezTo>
                  <a:lnTo>
                    <a:pt x="310" y="1017"/>
                  </a:lnTo>
                  <a:cubicBezTo>
                    <a:pt x="299" y="1077"/>
                    <a:pt x="340" y="1132"/>
                    <a:pt x="399" y="1143"/>
                  </a:cubicBezTo>
                  <a:lnTo>
                    <a:pt x="413" y="1143"/>
                  </a:lnTo>
                  <a:cubicBezTo>
                    <a:pt x="466" y="1143"/>
                    <a:pt x="510" y="1106"/>
                    <a:pt x="521" y="1055"/>
                  </a:cubicBezTo>
                  <a:lnTo>
                    <a:pt x="669" y="127"/>
                  </a:lnTo>
                  <a:cubicBezTo>
                    <a:pt x="679" y="68"/>
                    <a:pt x="639" y="13"/>
                    <a:pt x="580" y="1"/>
                  </a:cubicBezTo>
                  <a:cubicBezTo>
                    <a:pt x="576" y="1"/>
                    <a:pt x="571" y="1"/>
                    <a:pt x="567" y="1"/>
                  </a:cubicBezTo>
                  <a:close/>
                  <a:moveTo>
                    <a:pt x="267" y="1855"/>
                  </a:moveTo>
                  <a:cubicBezTo>
                    <a:pt x="216" y="1855"/>
                    <a:pt x="169" y="1890"/>
                    <a:pt x="159" y="1945"/>
                  </a:cubicBezTo>
                  <a:lnTo>
                    <a:pt x="7" y="2872"/>
                  </a:lnTo>
                  <a:cubicBezTo>
                    <a:pt x="0" y="2932"/>
                    <a:pt x="41" y="2987"/>
                    <a:pt x="96" y="2998"/>
                  </a:cubicBezTo>
                  <a:lnTo>
                    <a:pt x="114" y="2998"/>
                  </a:lnTo>
                  <a:cubicBezTo>
                    <a:pt x="166" y="2998"/>
                    <a:pt x="210" y="2961"/>
                    <a:pt x="218" y="2909"/>
                  </a:cubicBezTo>
                  <a:lnTo>
                    <a:pt x="369" y="1982"/>
                  </a:lnTo>
                  <a:cubicBezTo>
                    <a:pt x="380" y="1923"/>
                    <a:pt x="340" y="1868"/>
                    <a:pt x="280" y="1856"/>
                  </a:cubicBezTo>
                  <a:cubicBezTo>
                    <a:pt x="276" y="1856"/>
                    <a:pt x="271" y="1855"/>
                    <a:pt x="267" y="18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 name="Google Shape;72;p3"/>
            <p:cNvSpPr/>
            <p:nvPr/>
          </p:nvSpPr>
          <p:spPr>
            <a:xfrm>
              <a:off x="8628557" y="4692739"/>
              <a:ext cx="35221" cy="34251"/>
            </a:xfrm>
            <a:custGeom>
              <a:avLst/>
              <a:gdLst/>
              <a:ahLst/>
              <a:cxnLst/>
              <a:rect l="l" t="t" r="r" b="b"/>
              <a:pathLst>
                <a:path w="655" h="637" extrusionOk="0">
                  <a:moveTo>
                    <a:pt x="544" y="1"/>
                  </a:moveTo>
                  <a:cubicBezTo>
                    <a:pt x="490" y="1"/>
                    <a:pt x="443" y="39"/>
                    <a:pt x="436" y="91"/>
                  </a:cubicBezTo>
                  <a:lnTo>
                    <a:pt x="396" y="349"/>
                  </a:lnTo>
                  <a:lnTo>
                    <a:pt x="182" y="201"/>
                  </a:lnTo>
                  <a:cubicBezTo>
                    <a:pt x="163" y="188"/>
                    <a:pt x="142" y="182"/>
                    <a:pt x="121" y="182"/>
                  </a:cubicBezTo>
                  <a:cubicBezTo>
                    <a:pt x="87" y="182"/>
                    <a:pt x="54" y="198"/>
                    <a:pt x="34" y="227"/>
                  </a:cubicBezTo>
                  <a:cubicBezTo>
                    <a:pt x="1" y="279"/>
                    <a:pt x="11" y="345"/>
                    <a:pt x="59" y="379"/>
                  </a:cubicBezTo>
                  <a:lnTo>
                    <a:pt x="410" y="619"/>
                  </a:lnTo>
                  <a:cubicBezTo>
                    <a:pt x="429" y="630"/>
                    <a:pt x="451" y="637"/>
                    <a:pt x="473" y="637"/>
                  </a:cubicBezTo>
                  <a:cubicBezTo>
                    <a:pt x="488" y="637"/>
                    <a:pt x="503" y="633"/>
                    <a:pt x="514" y="630"/>
                  </a:cubicBezTo>
                  <a:cubicBezTo>
                    <a:pt x="547" y="615"/>
                    <a:pt x="574" y="582"/>
                    <a:pt x="577" y="548"/>
                  </a:cubicBezTo>
                  <a:lnTo>
                    <a:pt x="647" y="127"/>
                  </a:lnTo>
                  <a:cubicBezTo>
                    <a:pt x="654" y="68"/>
                    <a:pt x="618" y="13"/>
                    <a:pt x="558" y="2"/>
                  </a:cubicBezTo>
                  <a:cubicBezTo>
                    <a:pt x="553" y="1"/>
                    <a:pt x="549" y="1"/>
                    <a:pt x="54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 name="Google Shape;73;p3"/>
            <p:cNvSpPr/>
            <p:nvPr/>
          </p:nvSpPr>
          <p:spPr>
            <a:xfrm>
              <a:off x="8450572" y="4598856"/>
              <a:ext cx="148466" cy="86032"/>
            </a:xfrm>
            <a:custGeom>
              <a:avLst/>
              <a:gdLst/>
              <a:ahLst/>
              <a:cxnLst/>
              <a:rect l="l" t="t" r="r" b="b"/>
              <a:pathLst>
                <a:path w="2761" h="1600" extrusionOk="0">
                  <a:moveTo>
                    <a:pt x="123" y="0"/>
                  </a:moveTo>
                  <a:cubicBezTo>
                    <a:pt x="83" y="0"/>
                    <a:pt x="45" y="22"/>
                    <a:pt x="27" y="60"/>
                  </a:cubicBezTo>
                  <a:cubicBezTo>
                    <a:pt x="0" y="111"/>
                    <a:pt x="19" y="178"/>
                    <a:pt x="75" y="203"/>
                  </a:cubicBezTo>
                  <a:lnTo>
                    <a:pt x="931" y="632"/>
                  </a:lnTo>
                  <a:cubicBezTo>
                    <a:pt x="946" y="640"/>
                    <a:pt x="965" y="643"/>
                    <a:pt x="980" y="643"/>
                  </a:cubicBezTo>
                  <a:cubicBezTo>
                    <a:pt x="1020" y="643"/>
                    <a:pt x="1057" y="621"/>
                    <a:pt x="1076" y="584"/>
                  </a:cubicBezTo>
                  <a:cubicBezTo>
                    <a:pt x="1101" y="529"/>
                    <a:pt x="1079" y="466"/>
                    <a:pt x="1028" y="440"/>
                  </a:cubicBezTo>
                  <a:lnTo>
                    <a:pt x="171" y="11"/>
                  </a:lnTo>
                  <a:cubicBezTo>
                    <a:pt x="155" y="4"/>
                    <a:pt x="139" y="0"/>
                    <a:pt x="123" y="0"/>
                  </a:cubicBezTo>
                  <a:close/>
                  <a:moveTo>
                    <a:pt x="1839" y="858"/>
                  </a:moveTo>
                  <a:cubicBezTo>
                    <a:pt x="1800" y="858"/>
                    <a:pt x="1763" y="879"/>
                    <a:pt x="1744" y="916"/>
                  </a:cubicBezTo>
                  <a:cubicBezTo>
                    <a:pt x="1719" y="969"/>
                    <a:pt x="1737" y="1031"/>
                    <a:pt x="1792" y="1061"/>
                  </a:cubicBezTo>
                  <a:lnTo>
                    <a:pt x="1884" y="1105"/>
                  </a:lnTo>
                  <a:lnTo>
                    <a:pt x="2579" y="1581"/>
                  </a:lnTo>
                  <a:cubicBezTo>
                    <a:pt x="2598" y="1593"/>
                    <a:pt x="2620" y="1600"/>
                    <a:pt x="2638" y="1600"/>
                  </a:cubicBezTo>
                  <a:cubicBezTo>
                    <a:pt x="2672" y="1600"/>
                    <a:pt x="2704" y="1581"/>
                    <a:pt x="2727" y="1552"/>
                  </a:cubicBezTo>
                  <a:cubicBezTo>
                    <a:pt x="2760" y="1504"/>
                    <a:pt x="2749" y="1438"/>
                    <a:pt x="2697" y="1404"/>
                  </a:cubicBezTo>
                  <a:lnTo>
                    <a:pt x="1992" y="920"/>
                  </a:lnTo>
                  <a:lnTo>
                    <a:pt x="1884" y="868"/>
                  </a:lnTo>
                  <a:cubicBezTo>
                    <a:pt x="1870" y="861"/>
                    <a:pt x="1854" y="858"/>
                    <a:pt x="1839" y="85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 name="Google Shape;74;p3"/>
            <p:cNvSpPr/>
            <p:nvPr/>
          </p:nvSpPr>
          <p:spPr>
            <a:xfrm>
              <a:off x="8383842" y="4565464"/>
              <a:ext cx="33662" cy="21884"/>
            </a:xfrm>
            <a:custGeom>
              <a:avLst/>
              <a:gdLst/>
              <a:ahLst/>
              <a:cxnLst/>
              <a:rect l="l" t="t" r="r" b="b"/>
              <a:pathLst>
                <a:path w="626" h="407" extrusionOk="0">
                  <a:moveTo>
                    <a:pt x="123" y="1"/>
                  </a:moveTo>
                  <a:cubicBezTo>
                    <a:pt x="83" y="1"/>
                    <a:pt x="45" y="23"/>
                    <a:pt x="27" y="60"/>
                  </a:cubicBezTo>
                  <a:cubicBezTo>
                    <a:pt x="0" y="112"/>
                    <a:pt x="19" y="178"/>
                    <a:pt x="75" y="204"/>
                  </a:cubicBezTo>
                  <a:lnTo>
                    <a:pt x="455" y="396"/>
                  </a:lnTo>
                  <a:cubicBezTo>
                    <a:pt x="470" y="403"/>
                    <a:pt x="488" y="407"/>
                    <a:pt x="503" y="407"/>
                  </a:cubicBezTo>
                  <a:cubicBezTo>
                    <a:pt x="544" y="407"/>
                    <a:pt x="581" y="385"/>
                    <a:pt x="599" y="348"/>
                  </a:cubicBezTo>
                  <a:cubicBezTo>
                    <a:pt x="625" y="293"/>
                    <a:pt x="603" y="230"/>
                    <a:pt x="551" y="204"/>
                  </a:cubicBezTo>
                  <a:lnTo>
                    <a:pt x="170" y="12"/>
                  </a:lnTo>
                  <a:cubicBezTo>
                    <a:pt x="155" y="4"/>
                    <a:pt x="139" y="1"/>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 name="Google Shape;75;p3"/>
            <p:cNvSpPr/>
            <p:nvPr/>
          </p:nvSpPr>
          <p:spPr>
            <a:xfrm>
              <a:off x="8664530" y="4778718"/>
              <a:ext cx="108889" cy="201960"/>
            </a:xfrm>
            <a:custGeom>
              <a:avLst/>
              <a:gdLst/>
              <a:ahLst/>
              <a:cxnLst/>
              <a:rect l="l" t="t" r="r" b="b"/>
              <a:pathLst>
                <a:path w="2025" h="3756" extrusionOk="0">
                  <a:moveTo>
                    <a:pt x="120" y="1"/>
                  </a:moveTo>
                  <a:cubicBezTo>
                    <a:pt x="110" y="1"/>
                    <a:pt x="100" y="3"/>
                    <a:pt x="89" y="6"/>
                  </a:cubicBezTo>
                  <a:cubicBezTo>
                    <a:pt x="33" y="21"/>
                    <a:pt x="0" y="79"/>
                    <a:pt x="15" y="135"/>
                  </a:cubicBezTo>
                  <a:lnTo>
                    <a:pt x="181" y="759"/>
                  </a:lnTo>
                  <a:cubicBezTo>
                    <a:pt x="185" y="767"/>
                    <a:pt x="188" y="778"/>
                    <a:pt x="193" y="785"/>
                  </a:cubicBezTo>
                  <a:cubicBezTo>
                    <a:pt x="200" y="797"/>
                    <a:pt x="222" y="841"/>
                    <a:pt x="263" y="915"/>
                  </a:cubicBezTo>
                  <a:cubicBezTo>
                    <a:pt x="285" y="952"/>
                    <a:pt x="321" y="970"/>
                    <a:pt x="358" y="970"/>
                  </a:cubicBezTo>
                  <a:cubicBezTo>
                    <a:pt x="374" y="970"/>
                    <a:pt x="392" y="966"/>
                    <a:pt x="410" y="955"/>
                  </a:cubicBezTo>
                  <a:cubicBezTo>
                    <a:pt x="462" y="930"/>
                    <a:pt x="481" y="863"/>
                    <a:pt x="451" y="811"/>
                  </a:cubicBezTo>
                  <a:cubicBezTo>
                    <a:pt x="421" y="759"/>
                    <a:pt x="399" y="722"/>
                    <a:pt x="384" y="693"/>
                  </a:cubicBezTo>
                  <a:lnTo>
                    <a:pt x="222" y="79"/>
                  </a:lnTo>
                  <a:cubicBezTo>
                    <a:pt x="210" y="34"/>
                    <a:pt x="168" y="1"/>
                    <a:pt x="120" y="1"/>
                  </a:cubicBezTo>
                  <a:close/>
                  <a:moveTo>
                    <a:pt x="744" y="1455"/>
                  </a:moveTo>
                  <a:cubicBezTo>
                    <a:pt x="726" y="1455"/>
                    <a:pt x="708" y="1459"/>
                    <a:pt x="691" y="1469"/>
                  </a:cubicBezTo>
                  <a:cubicBezTo>
                    <a:pt x="640" y="1494"/>
                    <a:pt x="621" y="1561"/>
                    <a:pt x="650" y="1613"/>
                  </a:cubicBezTo>
                  <a:lnTo>
                    <a:pt x="1038" y="2307"/>
                  </a:lnTo>
                  <a:cubicBezTo>
                    <a:pt x="1057" y="2345"/>
                    <a:pt x="1093" y="2362"/>
                    <a:pt x="1131" y="2362"/>
                  </a:cubicBezTo>
                  <a:cubicBezTo>
                    <a:pt x="1149" y="2362"/>
                    <a:pt x="1168" y="2359"/>
                    <a:pt x="1182" y="2352"/>
                  </a:cubicBezTo>
                  <a:cubicBezTo>
                    <a:pt x="1234" y="2322"/>
                    <a:pt x="1252" y="2256"/>
                    <a:pt x="1223" y="2204"/>
                  </a:cubicBezTo>
                  <a:lnTo>
                    <a:pt x="839" y="1509"/>
                  </a:lnTo>
                  <a:cubicBezTo>
                    <a:pt x="819" y="1475"/>
                    <a:pt x="781" y="1455"/>
                    <a:pt x="744" y="1455"/>
                  </a:cubicBezTo>
                  <a:close/>
                  <a:moveTo>
                    <a:pt x="1516" y="2847"/>
                  </a:moveTo>
                  <a:cubicBezTo>
                    <a:pt x="1498" y="2847"/>
                    <a:pt x="1480" y="2852"/>
                    <a:pt x="1463" y="2861"/>
                  </a:cubicBezTo>
                  <a:cubicBezTo>
                    <a:pt x="1412" y="2887"/>
                    <a:pt x="1393" y="2954"/>
                    <a:pt x="1422" y="3005"/>
                  </a:cubicBezTo>
                  <a:lnTo>
                    <a:pt x="1811" y="3704"/>
                  </a:lnTo>
                  <a:cubicBezTo>
                    <a:pt x="1828" y="3737"/>
                    <a:pt x="1866" y="3755"/>
                    <a:pt x="1903" y="3755"/>
                  </a:cubicBezTo>
                  <a:cubicBezTo>
                    <a:pt x="1922" y="3755"/>
                    <a:pt x="1936" y="3752"/>
                    <a:pt x="1954" y="3745"/>
                  </a:cubicBezTo>
                  <a:cubicBezTo>
                    <a:pt x="2006" y="3714"/>
                    <a:pt x="2024" y="3652"/>
                    <a:pt x="1995" y="3600"/>
                  </a:cubicBezTo>
                  <a:lnTo>
                    <a:pt x="1611" y="2902"/>
                  </a:lnTo>
                  <a:cubicBezTo>
                    <a:pt x="1591" y="2867"/>
                    <a:pt x="1554" y="2847"/>
                    <a:pt x="1516" y="28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6" name="Google Shape;76;p3"/>
            <p:cNvSpPr/>
            <p:nvPr/>
          </p:nvSpPr>
          <p:spPr>
            <a:xfrm>
              <a:off x="8627750" y="4715484"/>
              <a:ext cx="38609" cy="33768"/>
            </a:xfrm>
            <a:custGeom>
              <a:avLst/>
              <a:gdLst/>
              <a:ahLst/>
              <a:cxnLst/>
              <a:rect l="l" t="t" r="r" b="b"/>
              <a:pathLst>
                <a:path w="718" h="628" extrusionOk="0">
                  <a:moveTo>
                    <a:pt x="490" y="1"/>
                  </a:moveTo>
                  <a:cubicBezTo>
                    <a:pt x="470" y="1"/>
                    <a:pt x="451" y="6"/>
                    <a:pt x="433" y="14"/>
                  </a:cubicBezTo>
                  <a:lnTo>
                    <a:pt x="67" y="240"/>
                  </a:lnTo>
                  <a:cubicBezTo>
                    <a:pt x="16" y="270"/>
                    <a:pt x="1" y="336"/>
                    <a:pt x="30" y="384"/>
                  </a:cubicBezTo>
                  <a:cubicBezTo>
                    <a:pt x="52" y="418"/>
                    <a:pt x="87" y="436"/>
                    <a:pt x="123" y="436"/>
                  </a:cubicBezTo>
                  <a:cubicBezTo>
                    <a:pt x="142" y="436"/>
                    <a:pt x="161" y="431"/>
                    <a:pt x="178" y="421"/>
                  </a:cubicBezTo>
                  <a:lnTo>
                    <a:pt x="422" y="273"/>
                  </a:lnTo>
                  <a:lnTo>
                    <a:pt x="495" y="546"/>
                  </a:lnTo>
                  <a:cubicBezTo>
                    <a:pt x="507" y="595"/>
                    <a:pt x="551" y="628"/>
                    <a:pt x="599" y="628"/>
                  </a:cubicBezTo>
                  <a:cubicBezTo>
                    <a:pt x="606" y="628"/>
                    <a:pt x="618" y="624"/>
                    <a:pt x="625" y="624"/>
                  </a:cubicBezTo>
                  <a:cubicBezTo>
                    <a:pt x="681" y="609"/>
                    <a:pt x="717" y="551"/>
                    <a:pt x="703" y="491"/>
                  </a:cubicBezTo>
                  <a:lnTo>
                    <a:pt x="592" y="81"/>
                  </a:lnTo>
                  <a:cubicBezTo>
                    <a:pt x="581" y="48"/>
                    <a:pt x="558" y="22"/>
                    <a:pt x="529" y="7"/>
                  </a:cubicBezTo>
                  <a:cubicBezTo>
                    <a:pt x="516" y="3"/>
                    <a:pt x="503" y="1"/>
                    <a:pt x="4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7" name="Google Shape;77;p3"/>
            <p:cNvSpPr/>
            <p:nvPr/>
          </p:nvSpPr>
          <p:spPr>
            <a:xfrm>
              <a:off x="8427343" y="4749198"/>
              <a:ext cx="177826" cy="138673"/>
            </a:xfrm>
            <a:custGeom>
              <a:avLst/>
              <a:gdLst/>
              <a:ahLst/>
              <a:cxnLst/>
              <a:rect l="l" t="t" r="r" b="b"/>
              <a:pathLst>
                <a:path w="3307" h="2579" extrusionOk="0">
                  <a:moveTo>
                    <a:pt x="3186" y="0"/>
                  </a:moveTo>
                  <a:cubicBezTo>
                    <a:pt x="3167" y="0"/>
                    <a:pt x="3147" y="5"/>
                    <a:pt x="3129" y="16"/>
                  </a:cubicBezTo>
                  <a:lnTo>
                    <a:pt x="2468" y="418"/>
                  </a:lnTo>
                  <a:cubicBezTo>
                    <a:pt x="2417" y="451"/>
                    <a:pt x="2401" y="518"/>
                    <a:pt x="2432" y="566"/>
                  </a:cubicBezTo>
                  <a:cubicBezTo>
                    <a:pt x="2454" y="599"/>
                    <a:pt x="2487" y="618"/>
                    <a:pt x="2524" y="618"/>
                  </a:cubicBezTo>
                  <a:cubicBezTo>
                    <a:pt x="2542" y="618"/>
                    <a:pt x="2560" y="614"/>
                    <a:pt x="2579" y="603"/>
                  </a:cubicBezTo>
                  <a:lnTo>
                    <a:pt x="3240" y="197"/>
                  </a:lnTo>
                  <a:cubicBezTo>
                    <a:pt x="3292" y="167"/>
                    <a:pt x="3307" y="101"/>
                    <a:pt x="3277" y="52"/>
                  </a:cubicBezTo>
                  <a:cubicBezTo>
                    <a:pt x="3258" y="18"/>
                    <a:pt x="3222" y="0"/>
                    <a:pt x="3186" y="0"/>
                  </a:cubicBezTo>
                  <a:close/>
                  <a:moveTo>
                    <a:pt x="1874" y="831"/>
                  </a:moveTo>
                  <a:cubicBezTo>
                    <a:pt x="1849" y="831"/>
                    <a:pt x="1823" y="839"/>
                    <a:pt x="1803" y="858"/>
                  </a:cubicBezTo>
                  <a:lnTo>
                    <a:pt x="1220" y="1368"/>
                  </a:lnTo>
                  <a:cubicBezTo>
                    <a:pt x="1175" y="1409"/>
                    <a:pt x="1172" y="1475"/>
                    <a:pt x="1208" y="1519"/>
                  </a:cubicBezTo>
                  <a:cubicBezTo>
                    <a:pt x="1230" y="1542"/>
                    <a:pt x="1260" y="1556"/>
                    <a:pt x="1290" y="1556"/>
                  </a:cubicBezTo>
                  <a:cubicBezTo>
                    <a:pt x="1315" y="1556"/>
                    <a:pt x="1341" y="1545"/>
                    <a:pt x="1360" y="1530"/>
                  </a:cubicBezTo>
                  <a:lnTo>
                    <a:pt x="1944" y="1017"/>
                  </a:lnTo>
                  <a:cubicBezTo>
                    <a:pt x="1988" y="980"/>
                    <a:pt x="1995" y="909"/>
                    <a:pt x="1955" y="865"/>
                  </a:cubicBezTo>
                  <a:cubicBezTo>
                    <a:pt x="1934" y="843"/>
                    <a:pt x="1904" y="831"/>
                    <a:pt x="1874" y="831"/>
                  </a:cubicBezTo>
                  <a:close/>
                  <a:moveTo>
                    <a:pt x="708" y="1853"/>
                  </a:moveTo>
                  <a:cubicBezTo>
                    <a:pt x="683" y="1853"/>
                    <a:pt x="657" y="1862"/>
                    <a:pt x="636" y="1881"/>
                  </a:cubicBezTo>
                  <a:lnTo>
                    <a:pt x="48" y="2391"/>
                  </a:lnTo>
                  <a:cubicBezTo>
                    <a:pt x="4" y="2432"/>
                    <a:pt x="1" y="2498"/>
                    <a:pt x="41" y="2543"/>
                  </a:cubicBezTo>
                  <a:cubicBezTo>
                    <a:pt x="60" y="2565"/>
                    <a:pt x="89" y="2579"/>
                    <a:pt x="119" y="2579"/>
                  </a:cubicBezTo>
                  <a:cubicBezTo>
                    <a:pt x="144" y="2579"/>
                    <a:pt x="171" y="2568"/>
                    <a:pt x="189" y="2553"/>
                  </a:cubicBezTo>
                  <a:lnTo>
                    <a:pt x="776" y="2040"/>
                  </a:lnTo>
                  <a:cubicBezTo>
                    <a:pt x="821" y="2003"/>
                    <a:pt x="824" y="1933"/>
                    <a:pt x="787" y="1888"/>
                  </a:cubicBezTo>
                  <a:cubicBezTo>
                    <a:pt x="766" y="1865"/>
                    <a:pt x="737" y="1853"/>
                    <a:pt x="708" y="185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8" name="Google Shape;78;p3"/>
            <p:cNvSpPr/>
            <p:nvPr/>
          </p:nvSpPr>
          <p:spPr>
            <a:xfrm>
              <a:off x="8378680" y="4903787"/>
              <a:ext cx="30059" cy="26616"/>
            </a:xfrm>
            <a:custGeom>
              <a:avLst/>
              <a:gdLst/>
              <a:ahLst/>
              <a:cxnLst/>
              <a:rect l="l" t="t" r="r" b="b"/>
              <a:pathLst>
                <a:path w="559" h="495" extrusionOk="0">
                  <a:moveTo>
                    <a:pt x="440" y="0"/>
                  </a:moveTo>
                  <a:cubicBezTo>
                    <a:pt x="415" y="0"/>
                    <a:pt x="390" y="9"/>
                    <a:pt x="370" y="26"/>
                  </a:cubicBezTo>
                  <a:lnTo>
                    <a:pt x="48" y="307"/>
                  </a:lnTo>
                  <a:cubicBezTo>
                    <a:pt x="4" y="347"/>
                    <a:pt x="0" y="413"/>
                    <a:pt x="38" y="457"/>
                  </a:cubicBezTo>
                  <a:cubicBezTo>
                    <a:pt x="60" y="484"/>
                    <a:pt x="89" y="495"/>
                    <a:pt x="118" y="495"/>
                  </a:cubicBezTo>
                  <a:cubicBezTo>
                    <a:pt x="145" y="495"/>
                    <a:pt x="171" y="488"/>
                    <a:pt x="189" y="469"/>
                  </a:cubicBezTo>
                  <a:lnTo>
                    <a:pt x="510" y="188"/>
                  </a:lnTo>
                  <a:cubicBezTo>
                    <a:pt x="555" y="147"/>
                    <a:pt x="558" y="81"/>
                    <a:pt x="522" y="36"/>
                  </a:cubicBezTo>
                  <a:cubicBezTo>
                    <a:pt x="500" y="12"/>
                    <a:pt x="470" y="0"/>
                    <a:pt x="44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 name="Google Shape;79;p3"/>
            <p:cNvSpPr/>
            <p:nvPr/>
          </p:nvSpPr>
          <p:spPr>
            <a:xfrm>
              <a:off x="8912041" y="4689943"/>
              <a:ext cx="35167" cy="14410"/>
            </a:xfrm>
            <a:custGeom>
              <a:avLst/>
              <a:gdLst/>
              <a:ahLst/>
              <a:cxnLst/>
              <a:rect l="l" t="t" r="r" b="b"/>
              <a:pathLst>
                <a:path w="654" h="268" extrusionOk="0">
                  <a:moveTo>
                    <a:pt x="537" y="1"/>
                  </a:moveTo>
                  <a:cubicBezTo>
                    <a:pt x="533" y="1"/>
                    <a:pt x="529" y="1"/>
                    <a:pt x="524" y="2"/>
                  </a:cubicBezTo>
                  <a:lnTo>
                    <a:pt x="103" y="54"/>
                  </a:lnTo>
                  <a:cubicBezTo>
                    <a:pt x="45" y="61"/>
                    <a:pt x="0" y="117"/>
                    <a:pt x="11" y="175"/>
                  </a:cubicBezTo>
                  <a:cubicBezTo>
                    <a:pt x="15" y="228"/>
                    <a:pt x="62" y="268"/>
                    <a:pt x="115" y="268"/>
                  </a:cubicBezTo>
                  <a:lnTo>
                    <a:pt x="129" y="268"/>
                  </a:lnTo>
                  <a:lnTo>
                    <a:pt x="555" y="213"/>
                  </a:lnTo>
                  <a:cubicBezTo>
                    <a:pt x="609" y="206"/>
                    <a:pt x="654" y="150"/>
                    <a:pt x="647" y="95"/>
                  </a:cubicBezTo>
                  <a:cubicBezTo>
                    <a:pt x="636" y="40"/>
                    <a:pt x="588" y="1"/>
                    <a:pt x="5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 name="Google Shape;80;p3"/>
            <p:cNvSpPr/>
            <p:nvPr/>
          </p:nvSpPr>
          <p:spPr>
            <a:xfrm>
              <a:off x="8719323" y="4698976"/>
              <a:ext cx="157016" cy="23659"/>
            </a:xfrm>
            <a:custGeom>
              <a:avLst/>
              <a:gdLst/>
              <a:ahLst/>
              <a:cxnLst/>
              <a:rect l="l" t="t" r="r" b="b"/>
              <a:pathLst>
                <a:path w="2920" h="440" extrusionOk="0">
                  <a:moveTo>
                    <a:pt x="2798" y="0"/>
                  </a:moveTo>
                  <a:cubicBezTo>
                    <a:pt x="2795" y="0"/>
                    <a:pt x="2793" y="0"/>
                    <a:pt x="2790" y="0"/>
                  </a:cubicBezTo>
                  <a:lnTo>
                    <a:pt x="1895" y="115"/>
                  </a:lnTo>
                  <a:cubicBezTo>
                    <a:pt x="1837" y="122"/>
                    <a:pt x="1796" y="178"/>
                    <a:pt x="1803" y="233"/>
                  </a:cubicBezTo>
                  <a:cubicBezTo>
                    <a:pt x="1811" y="288"/>
                    <a:pt x="1859" y="329"/>
                    <a:pt x="1911" y="329"/>
                  </a:cubicBezTo>
                  <a:lnTo>
                    <a:pt x="1926" y="329"/>
                  </a:lnTo>
                  <a:lnTo>
                    <a:pt x="2819" y="215"/>
                  </a:lnTo>
                  <a:cubicBezTo>
                    <a:pt x="2879" y="207"/>
                    <a:pt x="2919" y="152"/>
                    <a:pt x="2911" y="92"/>
                  </a:cubicBezTo>
                  <a:cubicBezTo>
                    <a:pt x="2905" y="36"/>
                    <a:pt x="2853" y="0"/>
                    <a:pt x="2798" y="0"/>
                  </a:cubicBezTo>
                  <a:close/>
                  <a:moveTo>
                    <a:pt x="1012" y="174"/>
                  </a:moveTo>
                  <a:cubicBezTo>
                    <a:pt x="1010" y="174"/>
                    <a:pt x="1008" y="174"/>
                    <a:pt x="1005" y="174"/>
                  </a:cubicBezTo>
                  <a:lnTo>
                    <a:pt x="105" y="229"/>
                  </a:lnTo>
                  <a:cubicBezTo>
                    <a:pt x="45" y="233"/>
                    <a:pt x="1" y="281"/>
                    <a:pt x="4" y="340"/>
                  </a:cubicBezTo>
                  <a:cubicBezTo>
                    <a:pt x="8" y="396"/>
                    <a:pt x="56" y="440"/>
                    <a:pt x="112" y="440"/>
                  </a:cubicBezTo>
                  <a:lnTo>
                    <a:pt x="119" y="440"/>
                  </a:lnTo>
                  <a:lnTo>
                    <a:pt x="1017" y="388"/>
                  </a:lnTo>
                  <a:cubicBezTo>
                    <a:pt x="1075" y="384"/>
                    <a:pt x="1120" y="333"/>
                    <a:pt x="1116" y="273"/>
                  </a:cubicBezTo>
                  <a:cubicBezTo>
                    <a:pt x="1113" y="217"/>
                    <a:pt x="1072" y="174"/>
                    <a:pt x="1012" y="1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 name="Google Shape;81;p3"/>
            <p:cNvSpPr/>
            <p:nvPr/>
          </p:nvSpPr>
          <p:spPr>
            <a:xfrm>
              <a:off x="8648022" y="4714086"/>
              <a:ext cx="34791" cy="12905"/>
            </a:xfrm>
            <a:custGeom>
              <a:avLst/>
              <a:gdLst/>
              <a:ahLst/>
              <a:cxnLst/>
              <a:rect l="l" t="t" r="r" b="b"/>
              <a:pathLst>
                <a:path w="647" h="240" extrusionOk="0">
                  <a:moveTo>
                    <a:pt x="529" y="0"/>
                  </a:moveTo>
                  <a:lnTo>
                    <a:pt x="104" y="26"/>
                  </a:lnTo>
                  <a:cubicBezTo>
                    <a:pt x="45" y="30"/>
                    <a:pt x="1" y="81"/>
                    <a:pt x="4" y="140"/>
                  </a:cubicBezTo>
                  <a:cubicBezTo>
                    <a:pt x="8" y="195"/>
                    <a:pt x="56" y="240"/>
                    <a:pt x="111" y="240"/>
                  </a:cubicBezTo>
                  <a:lnTo>
                    <a:pt x="118" y="240"/>
                  </a:lnTo>
                  <a:lnTo>
                    <a:pt x="544" y="214"/>
                  </a:lnTo>
                  <a:cubicBezTo>
                    <a:pt x="603" y="210"/>
                    <a:pt x="647" y="159"/>
                    <a:pt x="643" y="103"/>
                  </a:cubicBezTo>
                  <a:cubicBezTo>
                    <a:pt x="640" y="45"/>
                    <a:pt x="595" y="0"/>
                    <a:pt x="5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 name="Google Shape;82;p3"/>
            <p:cNvSpPr/>
            <p:nvPr/>
          </p:nvSpPr>
          <p:spPr>
            <a:xfrm>
              <a:off x="8173326" y="4795709"/>
              <a:ext cx="906819" cy="256859"/>
            </a:xfrm>
            <a:custGeom>
              <a:avLst/>
              <a:gdLst/>
              <a:ahLst/>
              <a:cxnLst/>
              <a:rect l="l" t="t" r="r" b="b"/>
              <a:pathLst>
                <a:path w="16864" h="4777" extrusionOk="0">
                  <a:moveTo>
                    <a:pt x="10935" y="1"/>
                  </a:moveTo>
                  <a:cubicBezTo>
                    <a:pt x="9707" y="1"/>
                    <a:pt x="9034" y="1795"/>
                    <a:pt x="8038" y="1795"/>
                  </a:cubicBezTo>
                  <a:cubicBezTo>
                    <a:pt x="7767" y="1795"/>
                    <a:pt x="7473" y="1663"/>
                    <a:pt x="7137" y="1326"/>
                  </a:cubicBezTo>
                  <a:cubicBezTo>
                    <a:pt x="6794" y="984"/>
                    <a:pt x="6508" y="846"/>
                    <a:pt x="6263" y="846"/>
                  </a:cubicBezTo>
                  <a:cubicBezTo>
                    <a:pt x="5242" y="846"/>
                    <a:pt x="4927" y="3236"/>
                    <a:pt x="4150" y="3236"/>
                  </a:cubicBezTo>
                  <a:cubicBezTo>
                    <a:pt x="4015" y="3236"/>
                    <a:pt x="3866" y="3164"/>
                    <a:pt x="3698" y="2996"/>
                  </a:cubicBezTo>
                  <a:cubicBezTo>
                    <a:pt x="3428" y="2725"/>
                    <a:pt x="3120" y="2616"/>
                    <a:pt x="2800" y="2616"/>
                  </a:cubicBezTo>
                  <a:cubicBezTo>
                    <a:pt x="1500" y="2616"/>
                    <a:pt x="0" y="4418"/>
                    <a:pt x="0" y="4418"/>
                  </a:cubicBezTo>
                  <a:lnTo>
                    <a:pt x="16864" y="4777"/>
                  </a:lnTo>
                  <a:cubicBezTo>
                    <a:pt x="16864" y="4777"/>
                    <a:pt x="15323" y="3669"/>
                    <a:pt x="12497" y="846"/>
                  </a:cubicBezTo>
                  <a:cubicBezTo>
                    <a:pt x="11879" y="228"/>
                    <a:pt x="11372" y="1"/>
                    <a:pt x="109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3" name="Google Shape;83;p3"/>
            <p:cNvSpPr/>
            <p:nvPr/>
          </p:nvSpPr>
          <p:spPr>
            <a:xfrm>
              <a:off x="8773785" y="4839377"/>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 name="Google Shape;84;p3"/>
            <p:cNvSpPr/>
            <p:nvPr/>
          </p:nvSpPr>
          <p:spPr>
            <a:xfrm>
              <a:off x="8898564" y="4965938"/>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 name="Google Shape;85;p3"/>
            <p:cNvSpPr/>
            <p:nvPr/>
          </p:nvSpPr>
          <p:spPr>
            <a:xfrm>
              <a:off x="8503326" y="49521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86" name="Google Shape;86;p3"/>
          <p:cNvGrpSpPr/>
          <p:nvPr/>
        </p:nvGrpSpPr>
        <p:grpSpPr>
          <a:xfrm>
            <a:off x="1" y="-651266"/>
            <a:ext cx="12192036" cy="3951897"/>
            <a:chOff x="0" y="-488450"/>
            <a:chExt cx="9144027" cy="2963923"/>
          </a:xfrm>
        </p:grpSpPr>
        <p:sp>
          <p:nvSpPr>
            <p:cNvPr id="87" name="Google Shape;87;p3"/>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 name="Google Shape;88;p3"/>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 name="Google Shape;89;p3"/>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 name="Google Shape;90;p3"/>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 name="Google Shape;91;p3"/>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 name="Google Shape;92;p3"/>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 name="Google Shape;93;p3"/>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 name="Google Shape;94;p3"/>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 name="Google Shape;95;p3"/>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 name="Google Shape;96;p3"/>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 name="Google Shape;97;p3"/>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 name="Google Shape;98;p3"/>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 name="Google Shape;99;p3"/>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 name="Google Shape;100;p3"/>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 name="Google Shape;101;p3"/>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 name="Google Shape;102;p3"/>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 name="Google Shape;103;p3"/>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 name="Google Shape;104;p3"/>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 name="Google Shape;105;p3"/>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 name="Google Shape;106;p3"/>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 name="Google Shape;107;p3"/>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 name="Google Shape;108;p3"/>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9" name="Google Shape;109;p3"/>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0" name="Google Shape;110;p3"/>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1" name="Google Shape;111;p3"/>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2" name="Google Shape;112;p3"/>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3" name="Google Shape;113;p3"/>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 name="Google Shape;114;p3"/>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 name="Google Shape;115;p3"/>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 name="Google Shape;116;p3"/>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7" name="Google Shape;117;p3"/>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 name="Google Shape;118;p3"/>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 name="Google Shape;119;p3"/>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20" name="Google Shape;120;p3"/>
          <p:cNvSpPr txBox="1">
            <a:spLocks noGrp="1"/>
          </p:cNvSpPr>
          <p:nvPr>
            <p:ph type="title"/>
          </p:nvPr>
        </p:nvSpPr>
        <p:spPr>
          <a:xfrm>
            <a:off x="4837200" y="3522733"/>
            <a:ext cx="6394800" cy="1192400"/>
          </a:xfrm>
          <a:prstGeom prst="rect">
            <a:avLst/>
          </a:prstGeom>
          <a:solidFill>
            <a:schemeClr val="dk2"/>
          </a:solidFill>
        </p:spPr>
        <p:txBody>
          <a:bodyPr spcFirstLastPara="1" wrap="square" lIns="91425" tIns="91425" rIns="91425" bIns="91425" anchor="ctr" anchorCtr="0">
            <a:noAutofit/>
          </a:bodyPr>
          <a:lstStyle>
            <a:lvl1pPr lvl="0" algn="r">
              <a:spcBef>
                <a:spcPts val="0"/>
              </a:spcBef>
              <a:spcAft>
                <a:spcPts val="0"/>
              </a:spcAft>
              <a:buSzPts val="3600"/>
              <a:buNone/>
              <a:defRPr sz="96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r>
              <a:rPr lang="en-US"/>
              <a:t>Click to edit Master title style</a:t>
            </a:r>
            <a:endParaRPr/>
          </a:p>
        </p:txBody>
      </p:sp>
      <p:sp>
        <p:nvSpPr>
          <p:cNvPr id="121" name="Google Shape;121;p3"/>
          <p:cNvSpPr txBox="1">
            <a:spLocks noGrp="1"/>
          </p:cNvSpPr>
          <p:nvPr>
            <p:ph type="title" idx="2" hasCustomPrompt="1"/>
          </p:nvPr>
        </p:nvSpPr>
        <p:spPr>
          <a:xfrm>
            <a:off x="9900633" y="1992233"/>
            <a:ext cx="1331200" cy="1122400"/>
          </a:xfrm>
          <a:prstGeom prst="rect">
            <a:avLst/>
          </a:prstGeom>
          <a:solidFill>
            <a:schemeClr val="accent2"/>
          </a:solidFill>
        </p:spPr>
        <p:txBody>
          <a:bodyPr spcFirstLastPara="1" wrap="square" lIns="91425" tIns="91425" rIns="91425" bIns="91425" anchor="ctr" anchorCtr="0">
            <a:noAutofit/>
          </a:bodyPr>
          <a:lstStyle>
            <a:lvl1pPr lvl="0" algn="r" rtl="0">
              <a:spcBef>
                <a:spcPts val="0"/>
              </a:spcBef>
              <a:spcAft>
                <a:spcPts val="0"/>
              </a:spcAft>
              <a:buSzPts val="6000"/>
              <a:buNone/>
              <a:defRPr sz="8000">
                <a:solidFill>
                  <a:schemeClr val="dk2"/>
                </a:solidFill>
              </a:defRPr>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122" name="Google Shape;122;p3"/>
          <p:cNvSpPr txBox="1">
            <a:spLocks noGrp="1"/>
          </p:cNvSpPr>
          <p:nvPr>
            <p:ph type="subTitle" idx="1"/>
          </p:nvPr>
        </p:nvSpPr>
        <p:spPr>
          <a:xfrm>
            <a:off x="4837133" y="4767467"/>
            <a:ext cx="6394800" cy="951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993240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23"/>
        <p:cNvGrpSpPr/>
        <p:nvPr/>
      </p:nvGrpSpPr>
      <p:grpSpPr>
        <a:xfrm>
          <a:off x="0" y="0"/>
          <a:ext cx="0" cy="0"/>
          <a:chOff x="0" y="0"/>
          <a:chExt cx="0" cy="0"/>
        </a:xfrm>
      </p:grpSpPr>
      <p:grpSp>
        <p:nvGrpSpPr>
          <p:cNvPr id="124" name="Google Shape;124;p4"/>
          <p:cNvGrpSpPr/>
          <p:nvPr/>
        </p:nvGrpSpPr>
        <p:grpSpPr>
          <a:xfrm flipH="1">
            <a:off x="101299" y="483467"/>
            <a:ext cx="11837299" cy="3220309"/>
            <a:chOff x="190048" y="362600"/>
            <a:chExt cx="8877974" cy="2415232"/>
          </a:xfrm>
        </p:grpSpPr>
        <p:sp>
          <p:nvSpPr>
            <p:cNvPr id="125" name="Google Shape;125;p4"/>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6" name="Google Shape;126;p4"/>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 name="Google Shape;127;p4"/>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8" name="Google Shape;128;p4"/>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 name="Google Shape;129;p4"/>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 name="Google Shape;130;p4"/>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 name="Google Shape;131;p4"/>
            <p:cNvSpPr/>
            <p:nvPr/>
          </p:nvSpPr>
          <p:spPr>
            <a:xfrm>
              <a:off x="399105" y="2497617"/>
              <a:ext cx="42969" cy="43115"/>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 name="Google Shape;132;p4"/>
            <p:cNvSpPr/>
            <p:nvPr/>
          </p:nvSpPr>
          <p:spPr>
            <a:xfrm>
              <a:off x="190048" y="2608302"/>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 name="Google Shape;133;p4"/>
            <p:cNvSpPr/>
            <p:nvPr/>
          </p:nvSpPr>
          <p:spPr>
            <a:xfrm>
              <a:off x="314826" y="27348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 name="Google Shape;134;p4"/>
            <p:cNvSpPr/>
            <p:nvPr/>
          </p:nvSpPr>
          <p:spPr>
            <a:xfrm>
              <a:off x="271662" y="2453724"/>
              <a:ext cx="43163" cy="43115"/>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35" name="Google Shape;135;p4"/>
          <p:cNvGrpSpPr/>
          <p:nvPr/>
        </p:nvGrpSpPr>
        <p:grpSpPr>
          <a:xfrm flipH="1">
            <a:off x="7761335" y="-170673"/>
            <a:ext cx="4430660" cy="1723319"/>
            <a:chOff x="0" y="-42425"/>
            <a:chExt cx="3322995" cy="1292489"/>
          </a:xfrm>
        </p:grpSpPr>
        <p:sp>
          <p:nvSpPr>
            <p:cNvPr id="136" name="Google Shape;136;p4"/>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 name="Google Shape;137;p4"/>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 name="Google Shape;138;p4"/>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 name="Google Shape;139;p4"/>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0" name="Google Shape;140;p4"/>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 name="Google Shape;141;p4"/>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 name="Google Shape;142;p4"/>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 name="Google Shape;143;p4"/>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4" name="Google Shape;144;p4"/>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5" name="Google Shape;145;p4"/>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 name="Google Shape;146;p4"/>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 name="Google Shape;147;p4"/>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 name="Google Shape;148;p4"/>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9" name="Google Shape;149;p4"/>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0" name="Google Shape;150;p4"/>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 name="Google Shape;151;p4"/>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 name="Google Shape;152;p4"/>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 name="Google Shape;153;p4"/>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4" name="Google Shape;154;p4"/>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5" name="Google Shape;155;p4"/>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 name="Google Shape;156;p4"/>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 name="Google Shape;157;p4"/>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 name="Google Shape;158;p4"/>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 name="Google Shape;159;p4"/>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0" name="Google Shape;160;p4"/>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 name="Google Shape;161;p4"/>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 name="Google Shape;162;p4"/>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 name="Google Shape;163;p4"/>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 name="Google Shape;164;p4"/>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5" name="Google Shape;165;p4"/>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6" name="Google Shape;166;p4"/>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 name="Google Shape;167;p4"/>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68" name="Google Shape;168;p4"/>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69" name="Google Shape;169;p4"/>
          <p:cNvSpPr txBox="1">
            <a:spLocks noGrp="1"/>
          </p:cNvSpPr>
          <p:nvPr>
            <p:ph type="body" idx="1"/>
          </p:nvPr>
        </p:nvSpPr>
        <p:spPr>
          <a:xfrm>
            <a:off x="960000" y="1536633"/>
            <a:ext cx="10272000" cy="650000"/>
          </a:xfrm>
          <a:prstGeom prst="rect">
            <a:avLst/>
          </a:prstGeom>
        </p:spPr>
        <p:txBody>
          <a:bodyPr spcFirstLastPara="1" wrap="square" lIns="91425" tIns="91425" rIns="91425" bIns="91425" anchor="t" anchorCtr="0">
            <a:noAutofit/>
          </a:bodyPr>
          <a:lstStyle>
            <a:lvl1pPr marL="609585" lvl="0" indent="-406390" rtl="0">
              <a:lnSpc>
                <a:spcPct val="100000"/>
              </a:lnSpc>
              <a:spcBef>
                <a:spcPts val="0"/>
              </a:spcBef>
              <a:spcAft>
                <a:spcPts val="0"/>
              </a:spcAft>
              <a:buSzPts val="1200"/>
              <a:buFont typeface="Roboto"/>
              <a:buAutoNum type="arabicPeriod"/>
              <a:defRPr sz="1600"/>
            </a:lvl1pPr>
            <a:lvl2pPr marL="1219170" lvl="1" indent="-406390" rtl="0">
              <a:lnSpc>
                <a:spcPct val="115000"/>
              </a:lnSpc>
              <a:spcBef>
                <a:spcPts val="0"/>
              </a:spcBef>
              <a:spcAft>
                <a:spcPts val="0"/>
              </a:spcAft>
              <a:buSzPts val="1200"/>
              <a:buFont typeface="Roboto Condensed Light"/>
              <a:buAutoNum type="alphaLcPeriod"/>
              <a:defRPr/>
            </a:lvl2pPr>
            <a:lvl3pPr marL="1828754" lvl="2" indent="-406390" rtl="0">
              <a:lnSpc>
                <a:spcPct val="115000"/>
              </a:lnSpc>
              <a:spcBef>
                <a:spcPts val="2133"/>
              </a:spcBef>
              <a:spcAft>
                <a:spcPts val="0"/>
              </a:spcAft>
              <a:buSzPts val="1200"/>
              <a:buFont typeface="Roboto Condensed Light"/>
              <a:buAutoNum type="romanLcPeriod"/>
              <a:defRPr/>
            </a:lvl3pPr>
            <a:lvl4pPr marL="2438339" lvl="3" indent="-406390" rtl="0">
              <a:lnSpc>
                <a:spcPct val="115000"/>
              </a:lnSpc>
              <a:spcBef>
                <a:spcPts val="2133"/>
              </a:spcBef>
              <a:spcAft>
                <a:spcPts val="0"/>
              </a:spcAft>
              <a:buSzPts val="1200"/>
              <a:buFont typeface="Roboto Condensed Light"/>
              <a:buAutoNum type="arabicPeriod"/>
              <a:defRPr/>
            </a:lvl4pPr>
            <a:lvl5pPr marL="3047924" lvl="4" indent="-406390" rtl="0">
              <a:lnSpc>
                <a:spcPct val="115000"/>
              </a:lnSpc>
              <a:spcBef>
                <a:spcPts val="2133"/>
              </a:spcBef>
              <a:spcAft>
                <a:spcPts val="0"/>
              </a:spcAft>
              <a:buSzPts val="1200"/>
              <a:buFont typeface="Roboto Condensed Light"/>
              <a:buAutoNum type="alphaLcPeriod"/>
              <a:defRPr/>
            </a:lvl5pPr>
            <a:lvl6pPr marL="3657509" lvl="5" indent="-406390" rtl="0">
              <a:lnSpc>
                <a:spcPct val="115000"/>
              </a:lnSpc>
              <a:spcBef>
                <a:spcPts val="2133"/>
              </a:spcBef>
              <a:spcAft>
                <a:spcPts val="0"/>
              </a:spcAft>
              <a:buSzPts val="1200"/>
              <a:buFont typeface="Roboto Condensed Light"/>
              <a:buAutoNum type="romanLcPeriod"/>
              <a:defRPr/>
            </a:lvl6pPr>
            <a:lvl7pPr marL="4267093" lvl="6" indent="-406390" rtl="0">
              <a:lnSpc>
                <a:spcPct val="115000"/>
              </a:lnSpc>
              <a:spcBef>
                <a:spcPts val="2133"/>
              </a:spcBef>
              <a:spcAft>
                <a:spcPts val="0"/>
              </a:spcAft>
              <a:buSzPts val="1200"/>
              <a:buFont typeface="Roboto Condensed Light"/>
              <a:buAutoNum type="arabicPeriod"/>
              <a:defRPr/>
            </a:lvl7pPr>
            <a:lvl8pPr marL="4876678" lvl="7" indent="-406390" rtl="0">
              <a:lnSpc>
                <a:spcPct val="115000"/>
              </a:lnSpc>
              <a:spcBef>
                <a:spcPts val="2133"/>
              </a:spcBef>
              <a:spcAft>
                <a:spcPts val="0"/>
              </a:spcAft>
              <a:buSzPts val="1200"/>
              <a:buFont typeface="Roboto Condensed Light"/>
              <a:buAutoNum type="alphaLcPeriod"/>
              <a:defRPr/>
            </a:lvl8pPr>
            <a:lvl9pPr marL="5486263" lvl="8" indent="-406390" rtl="0">
              <a:lnSpc>
                <a:spcPct val="115000"/>
              </a:lnSpc>
              <a:spcBef>
                <a:spcPts val="2133"/>
              </a:spcBef>
              <a:spcAft>
                <a:spcPts val="2133"/>
              </a:spcAft>
              <a:buSzPts val="1200"/>
              <a:buFont typeface="Roboto Condensed Light"/>
              <a:buAutoNum type="romanLcPeriod"/>
              <a:defRPr/>
            </a:lvl9pPr>
          </a:lstStyle>
          <a:p>
            <a:pPr lvl="0"/>
            <a:r>
              <a:rPr lang="en-US"/>
              <a:t>Click to edit Master text styles</a:t>
            </a:r>
          </a:p>
        </p:txBody>
      </p:sp>
    </p:spTree>
    <p:extLst>
      <p:ext uri="{BB962C8B-B14F-4D97-AF65-F5344CB8AC3E}">
        <p14:creationId xmlns:p14="http://schemas.microsoft.com/office/powerpoint/2010/main" val="2551384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70"/>
        <p:cNvGrpSpPr/>
        <p:nvPr/>
      </p:nvGrpSpPr>
      <p:grpSpPr>
        <a:xfrm>
          <a:off x="0" y="0"/>
          <a:ext cx="0" cy="0"/>
          <a:chOff x="0" y="0"/>
          <a:chExt cx="0" cy="0"/>
        </a:xfrm>
      </p:grpSpPr>
      <p:grpSp>
        <p:nvGrpSpPr>
          <p:cNvPr id="171" name="Google Shape;171;p5"/>
          <p:cNvGrpSpPr/>
          <p:nvPr/>
        </p:nvGrpSpPr>
        <p:grpSpPr>
          <a:xfrm>
            <a:off x="7730723" y="-170673"/>
            <a:ext cx="4461279" cy="6308657"/>
            <a:chOff x="5798042" y="-128005"/>
            <a:chExt cx="3345959" cy="4731493"/>
          </a:xfrm>
        </p:grpSpPr>
        <p:grpSp>
          <p:nvGrpSpPr>
            <p:cNvPr id="172" name="Google Shape;172;p5"/>
            <p:cNvGrpSpPr/>
            <p:nvPr/>
          </p:nvGrpSpPr>
          <p:grpSpPr>
            <a:xfrm flipH="1">
              <a:off x="5821001" y="-128005"/>
              <a:ext cx="3322995" cy="1292489"/>
              <a:chOff x="0" y="-42425"/>
              <a:chExt cx="3322995" cy="1292489"/>
            </a:xfrm>
          </p:grpSpPr>
          <p:sp>
            <p:nvSpPr>
              <p:cNvPr id="173" name="Google Shape;173;p5"/>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 name="Google Shape;174;p5"/>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 name="Google Shape;175;p5"/>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6" name="Google Shape;176;p5"/>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7" name="Google Shape;177;p5"/>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 name="Google Shape;178;p5"/>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 name="Google Shape;179;p5"/>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 name="Google Shape;180;p5"/>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1" name="Google Shape;181;p5"/>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2" name="Google Shape;182;p5"/>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 name="Google Shape;183;p5"/>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 name="Google Shape;184;p5"/>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 name="Google Shape;185;p5"/>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 name="Google Shape;186;p5"/>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7" name="Google Shape;187;p5"/>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 name="Google Shape;188;p5"/>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 name="Google Shape;189;p5"/>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 name="Google Shape;190;p5"/>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1" name="Google Shape;191;p5"/>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2" name="Google Shape;192;p5"/>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 name="Google Shape;193;p5"/>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 name="Google Shape;194;p5"/>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 name="Google Shape;195;p5"/>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6" name="Google Shape;196;p5"/>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 name="Google Shape;197;p5"/>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 name="Google Shape;198;p5"/>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 name="Google Shape;199;p5"/>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0" name="Google Shape;200;p5"/>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1" name="Google Shape;201;p5"/>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 name="Google Shape;202;p5"/>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 name="Google Shape;203;p5"/>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 name="Google Shape;204;p5"/>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05" name="Google Shape;205;p5"/>
            <p:cNvGrpSpPr/>
            <p:nvPr/>
          </p:nvGrpSpPr>
          <p:grpSpPr>
            <a:xfrm rot="10800000" flipH="1">
              <a:off x="5798042" y="3722794"/>
              <a:ext cx="3345959" cy="880694"/>
              <a:chOff x="736842" y="1480444"/>
              <a:chExt cx="3345959" cy="880694"/>
            </a:xfrm>
          </p:grpSpPr>
          <p:sp>
            <p:nvSpPr>
              <p:cNvPr id="206" name="Google Shape;206;p5"/>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 name="Google Shape;207;p5"/>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 name="Google Shape;208;p5"/>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 name="Google Shape;209;p5"/>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0" name="Google Shape;210;p5"/>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1" name="Google Shape;211;p5"/>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sp>
        <p:nvSpPr>
          <p:cNvPr id="212" name="Google Shape;212;p5"/>
          <p:cNvSpPr txBox="1">
            <a:spLocks noGrp="1"/>
          </p:cNvSpPr>
          <p:nvPr>
            <p:ph type="subTitle" idx="1"/>
          </p:nvPr>
        </p:nvSpPr>
        <p:spPr>
          <a:xfrm>
            <a:off x="1201200" y="3221433"/>
            <a:ext cx="3876800" cy="650000"/>
          </a:xfrm>
          <a:prstGeom prst="rect">
            <a:avLst/>
          </a:prstGeom>
          <a:solidFill>
            <a:schemeClr val="dk2"/>
          </a:solidFill>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2000"/>
              <a:buNone/>
              <a:defRPr sz="4000">
                <a:solidFill>
                  <a:schemeClr val="dk1"/>
                </a:solidFill>
              </a:defRPr>
            </a:lvl1pPr>
            <a:lvl2pPr lvl="1"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algn="ctr">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213" name="Google Shape;213;p5"/>
          <p:cNvSpPr txBox="1">
            <a:spLocks noGrp="1"/>
          </p:cNvSpPr>
          <p:nvPr>
            <p:ph type="subTitle" idx="2"/>
          </p:nvPr>
        </p:nvSpPr>
        <p:spPr>
          <a:xfrm>
            <a:off x="7114000" y="3221433"/>
            <a:ext cx="3876800" cy="650000"/>
          </a:xfrm>
          <a:prstGeom prst="rect">
            <a:avLst/>
          </a:prstGeom>
          <a:solidFill>
            <a:schemeClr val="dk2"/>
          </a:solid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2000"/>
              <a:buNone/>
              <a:defRPr sz="4000">
                <a:solidFill>
                  <a:schemeClr val="dk1"/>
                </a:solidFill>
              </a:defRPr>
            </a:lvl1pPr>
            <a:lvl2pPr lvl="1"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algn="ctr"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214" name="Google Shape;214;p5"/>
          <p:cNvSpPr txBox="1">
            <a:spLocks noGrp="1"/>
          </p:cNvSpPr>
          <p:nvPr>
            <p:ph type="subTitle" idx="3"/>
          </p:nvPr>
        </p:nvSpPr>
        <p:spPr>
          <a:xfrm>
            <a:off x="1201200" y="3889533"/>
            <a:ext cx="3876800" cy="182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15" name="Google Shape;215;p5"/>
          <p:cNvSpPr txBox="1">
            <a:spLocks noGrp="1"/>
          </p:cNvSpPr>
          <p:nvPr>
            <p:ph type="subTitle" idx="4"/>
          </p:nvPr>
        </p:nvSpPr>
        <p:spPr>
          <a:xfrm>
            <a:off x="7114000" y="3889533"/>
            <a:ext cx="3876800" cy="182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16" name="Google Shape;216;p5"/>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3302269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17"/>
        <p:cNvGrpSpPr/>
        <p:nvPr/>
      </p:nvGrpSpPr>
      <p:grpSpPr>
        <a:xfrm>
          <a:off x="0" y="0"/>
          <a:ext cx="0" cy="0"/>
          <a:chOff x="0" y="0"/>
          <a:chExt cx="0" cy="0"/>
        </a:xfrm>
      </p:grpSpPr>
      <p:grpSp>
        <p:nvGrpSpPr>
          <p:cNvPr id="218" name="Google Shape;218;p6"/>
          <p:cNvGrpSpPr/>
          <p:nvPr/>
        </p:nvGrpSpPr>
        <p:grpSpPr>
          <a:xfrm>
            <a:off x="1" y="-170673"/>
            <a:ext cx="4430660" cy="1723319"/>
            <a:chOff x="0" y="-42425"/>
            <a:chExt cx="3322995" cy="1292489"/>
          </a:xfrm>
        </p:grpSpPr>
        <p:sp>
          <p:nvSpPr>
            <p:cNvPr id="219" name="Google Shape;219;p6"/>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0" name="Google Shape;220;p6"/>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1" name="Google Shape;221;p6"/>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 name="Google Shape;222;p6"/>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 name="Google Shape;223;p6"/>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 name="Google Shape;224;p6"/>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5" name="Google Shape;225;p6"/>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 name="Google Shape;226;p6"/>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 name="Google Shape;227;p6"/>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 name="Google Shape;228;p6"/>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 name="Google Shape;229;p6"/>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0" name="Google Shape;230;p6"/>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1" name="Google Shape;231;p6"/>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2" name="Google Shape;232;p6"/>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3" name="Google Shape;233;p6"/>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4" name="Google Shape;234;p6"/>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5" name="Google Shape;235;p6"/>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6" name="Google Shape;236;p6"/>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7" name="Google Shape;237;p6"/>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8" name="Google Shape;238;p6"/>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39" name="Google Shape;239;p6"/>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0" name="Google Shape;240;p6"/>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1" name="Google Shape;241;p6"/>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2" name="Google Shape;242;p6"/>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3" name="Google Shape;243;p6"/>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4" name="Google Shape;244;p6"/>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5" name="Google Shape;245;p6"/>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6" name="Google Shape;246;p6"/>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7" name="Google Shape;247;p6"/>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8" name="Google Shape;248;p6"/>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49" name="Google Shape;249;p6"/>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0" name="Google Shape;250;p6"/>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51" name="Google Shape;251;p6"/>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grpSp>
        <p:nvGrpSpPr>
          <p:cNvPr id="252" name="Google Shape;252;p6"/>
          <p:cNvGrpSpPr/>
          <p:nvPr/>
        </p:nvGrpSpPr>
        <p:grpSpPr>
          <a:xfrm rot="10800000">
            <a:off x="529823" y="4345392"/>
            <a:ext cx="4461279" cy="1174259"/>
            <a:chOff x="736842" y="1480444"/>
            <a:chExt cx="3345959" cy="880694"/>
          </a:xfrm>
        </p:grpSpPr>
        <p:sp>
          <p:nvSpPr>
            <p:cNvPr id="253" name="Google Shape;253;p6"/>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4" name="Google Shape;254;p6"/>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5" name="Google Shape;255;p6"/>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6" name="Google Shape;256;p6"/>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7" name="Google Shape;257;p6"/>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58" name="Google Shape;258;p6"/>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2589968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9"/>
        <p:cNvGrpSpPr/>
        <p:nvPr/>
      </p:nvGrpSpPr>
      <p:grpSpPr>
        <a:xfrm>
          <a:off x="0" y="0"/>
          <a:ext cx="0" cy="0"/>
          <a:chOff x="0" y="0"/>
          <a:chExt cx="0" cy="0"/>
        </a:xfrm>
      </p:grpSpPr>
      <p:grpSp>
        <p:nvGrpSpPr>
          <p:cNvPr id="260" name="Google Shape;260;p7"/>
          <p:cNvGrpSpPr/>
          <p:nvPr/>
        </p:nvGrpSpPr>
        <p:grpSpPr>
          <a:xfrm>
            <a:off x="982456" y="4920325"/>
            <a:ext cx="4461279" cy="1174259"/>
            <a:chOff x="736842" y="1480444"/>
            <a:chExt cx="3345959" cy="880694"/>
          </a:xfrm>
        </p:grpSpPr>
        <p:sp>
          <p:nvSpPr>
            <p:cNvPr id="261" name="Google Shape;261;p7"/>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62" name="Google Shape;262;p7"/>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63" name="Google Shape;263;p7"/>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64" name="Google Shape;264;p7"/>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65" name="Google Shape;265;p7"/>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66" name="Google Shape;266;p7"/>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67" name="Google Shape;267;p7"/>
          <p:cNvSpPr/>
          <p:nvPr/>
        </p:nvSpPr>
        <p:spPr>
          <a:xfrm>
            <a:off x="0" y="-448066"/>
            <a:ext cx="12189328" cy="3748697"/>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68" name="Google Shape;268;p7"/>
          <p:cNvSpPr/>
          <p:nvPr/>
        </p:nvSpPr>
        <p:spPr>
          <a:xfrm>
            <a:off x="0" y="-448066"/>
            <a:ext cx="12189328" cy="3327449"/>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69" name="Google Shape;269;p7"/>
          <p:cNvSpPr/>
          <p:nvPr/>
        </p:nvSpPr>
        <p:spPr>
          <a:xfrm>
            <a:off x="0" y="-448066"/>
            <a:ext cx="12189328" cy="3327449"/>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0" name="Google Shape;270;p7"/>
          <p:cNvSpPr/>
          <p:nvPr/>
        </p:nvSpPr>
        <p:spPr>
          <a:xfrm>
            <a:off x="1" y="-448067"/>
            <a:ext cx="12192036" cy="3616424"/>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1" name="Google Shape;271;p7"/>
          <p:cNvSpPr/>
          <p:nvPr/>
        </p:nvSpPr>
        <p:spPr>
          <a:xfrm>
            <a:off x="4346135" y="1156931"/>
            <a:ext cx="195483" cy="126276"/>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2" name="Google Shape;272;p7"/>
          <p:cNvSpPr/>
          <p:nvPr/>
        </p:nvSpPr>
        <p:spPr>
          <a:xfrm>
            <a:off x="4693000" y="1283098"/>
            <a:ext cx="146355" cy="73497"/>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3" name="Google Shape;273;p7"/>
          <p:cNvSpPr/>
          <p:nvPr/>
        </p:nvSpPr>
        <p:spPr>
          <a:xfrm>
            <a:off x="4693000" y="1156931"/>
            <a:ext cx="146355" cy="63356"/>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4" name="Google Shape;274;p7"/>
          <p:cNvSpPr/>
          <p:nvPr/>
        </p:nvSpPr>
        <p:spPr>
          <a:xfrm>
            <a:off x="1896930" y="856619"/>
            <a:ext cx="211601" cy="134019"/>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5" name="Google Shape;275;p7"/>
          <p:cNvSpPr/>
          <p:nvPr/>
        </p:nvSpPr>
        <p:spPr>
          <a:xfrm>
            <a:off x="2222261" y="834264"/>
            <a:ext cx="94905" cy="80368"/>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6" name="Google Shape;276;p7"/>
          <p:cNvSpPr/>
          <p:nvPr/>
        </p:nvSpPr>
        <p:spPr>
          <a:xfrm>
            <a:off x="2086609" y="751826"/>
            <a:ext cx="84331" cy="70989"/>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7" name="Google Shape;277;p7"/>
          <p:cNvSpPr/>
          <p:nvPr/>
        </p:nvSpPr>
        <p:spPr>
          <a:xfrm>
            <a:off x="6871420" y="362206"/>
            <a:ext cx="184393" cy="104685"/>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8" name="Google Shape;278;p7"/>
          <p:cNvSpPr/>
          <p:nvPr/>
        </p:nvSpPr>
        <p:spPr>
          <a:xfrm>
            <a:off x="7098751" y="270388"/>
            <a:ext cx="81623" cy="69027"/>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79" name="Google Shape;279;p7"/>
          <p:cNvSpPr/>
          <p:nvPr/>
        </p:nvSpPr>
        <p:spPr>
          <a:xfrm>
            <a:off x="6871419" y="210850"/>
            <a:ext cx="48871" cy="4132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0" name="Google Shape;280;p7"/>
          <p:cNvSpPr/>
          <p:nvPr/>
        </p:nvSpPr>
        <p:spPr>
          <a:xfrm>
            <a:off x="6427070" y="692287"/>
            <a:ext cx="181815" cy="15332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1" name="Google Shape;281;p7"/>
          <p:cNvSpPr/>
          <p:nvPr/>
        </p:nvSpPr>
        <p:spPr>
          <a:xfrm>
            <a:off x="4569857" y="1133269"/>
            <a:ext cx="65247" cy="55177"/>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2" name="Google Shape;282;p7"/>
          <p:cNvSpPr/>
          <p:nvPr/>
        </p:nvSpPr>
        <p:spPr>
          <a:xfrm>
            <a:off x="5057661" y="1319845"/>
            <a:ext cx="61636" cy="5256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3" name="Google Shape;283;p7"/>
          <p:cNvSpPr/>
          <p:nvPr/>
        </p:nvSpPr>
        <p:spPr>
          <a:xfrm>
            <a:off x="2452560" y="847788"/>
            <a:ext cx="56865" cy="48417"/>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4" name="Google Shape;284;p7"/>
          <p:cNvSpPr/>
          <p:nvPr/>
        </p:nvSpPr>
        <p:spPr>
          <a:xfrm>
            <a:off x="2269584" y="597199"/>
            <a:ext cx="136168" cy="115044"/>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5" name="Google Shape;285;p7"/>
          <p:cNvSpPr/>
          <p:nvPr/>
        </p:nvSpPr>
        <p:spPr>
          <a:xfrm>
            <a:off x="2167974" y="-651266"/>
            <a:ext cx="2811037" cy="67936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6" name="Google Shape;286;p7"/>
          <p:cNvSpPr/>
          <p:nvPr/>
        </p:nvSpPr>
        <p:spPr>
          <a:xfrm>
            <a:off x="4944703" y="-651267"/>
            <a:ext cx="1645101" cy="925043"/>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7" name="Google Shape;287;p7"/>
          <p:cNvSpPr/>
          <p:nvPr/>
        </p:nvSpPr>
        <p:spPr>
          <a:xfrm>
            <a:off x="0" y="-651267"/>
            <a:ext cx="2074365" cy="1065168"/>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88" name="Google Shape;288;p7"/>
          <p:cNvSpPr txBox="1">
            <a:spLocks noGrp="1"/>
          </p:cNvSpPr>
          <p:nvPr>
            <p:ph type="subTitle" idx="1"/>
          </p:nvPr>
        </p:nvSpPr>
        <p:spPr>
          <a:xfrm>
            <a:off x="960000" y="2473333"/>
            <a:ext cx="5199200" cy="3664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434343"/>
              </a:buClr>
              <a:buSzPts val="1400"/>
              <a:buFont typeface="Anaheim"/>
              <a:buChar char="●"/>
              <a:defRPr sz="1867">
                <a:solidFill>
                  <a:srgbClr val="191919"/>
                </a:solidFill>
              </a:defRPr>
            </a:lvl1pPr>
            <a:lvl2pPr lvl="1" algn="ctr" rtl="0">
              <a:lnSpc>
                <a:spcPct val="100000"/>
              </a:lnSpc>
              <a:spcBef>
                <a:spcPts val="0"/>
              </a:spcBef>
              <a:spcAft>
                <a:spcPts val="0"/>
              </a:spcAft>
              <a:buClr>
                <a:srgbClr val="434343"/>
              </a:buClr>
              <a:buSzPts val="1600"/>
              <a:buFont typeface="Anaheim"/>
              <a:buChar char="○"/>
              <a:defRPr/>
            </a:lvl2pPr>
            <a:lvl3pPr lvl="2" algn="ctr" rtl="0">
              <a:lnSpc>
                <a:spcPct val="100000"/>
              </a:lnSpc>
              <a:spcBef>
                <a:spcPts val="0"/>
              </a:spcBef>
              <a:spcAft>
                <a:spcPts val="0"/>
              </a:spcAft>
              <a:buClr>
                <a:srgbClr val="434343"/>
              </a:buClr>
              <a:buSzPts val="1600"/>
              <a:buFont typeface="Anaheim"/>
              <a:buChar char="■"/>
              <a:defRPr/>
            </a:lvl3pPr>
            <a:lvl4pPr lvl="3" algn="ctr" rtl="0">
              <a:lnSpc>
                <a:spcPct val="100000"/>
              </a:lnSpc>
              <a:spcBef>
                <a:spcPts val="0"/>
              </a:spcBef>
              <a:spcAft>
                <a:spcPts val="0"/>
              </a:spcAft>
              <a:buClr>
                <a:srgbClr val="434343"/>
              </a:buClr>
              <a:buSzPts val="1600"/>
              <a:buFont typeface="Anaheim"/>
              <a:buChar char="●"/>
              <a:defRPr/>
            </a:lvl4pPr>
            <a:lvl5pPr lvl="4" algn="ctr" rtl="0">
              <a:lnSpc>
                <a:spcPct val="100000"/>
              </a:lnSpc>
              <a:spcBef>
                <a:spcPts val="0"/>
              </a:spcBef>
              <a:spcAft>
                <a:spcPts val="0"/>
              </a:spcAft>
              <a:buClr>
                <a:srgbClr val="434343"/>
              </a:buClr>
              <a:buSzPts val="1600"/>
              <a:buFont typeface="Anaheim"/>
              <a:buChar char="○"/>
              <a:defRPr/>
            </a:lvl5pPr>
            <a:lvl6pPr lvl="5" algn="ctr" rtl="0">
              <a:lnSpc>
                <a:spcPct val="100000"/>
              </a:lnSpc>
              <a:spcBef>
                <a:spcPts val="0"/>
              </a:spcBef>
              <a:spcAft>
                <a:spcPts val="0"/>
              </a:spcAft>
              <a:buClr>
                <a:srgbClr val="434343"/>
              </a:buClr>
              <a:buSzPts val="1600"/>
              <a:buFont typeface="Anaheim"/>
              <a:buChar char="■"/>
              <a:defRPr/>
            </a:lvl6pPr>
            <a:lvl7pPr lvl="6" algn="ctr" rtl="0">
              <a:lnSpc>
                <a:spcPct val="100000"/>
              </a:lnSpc>
              <a:spcBef>
                <a:spcPts val="0"/>
              </a:spcBef>
              <a:spcAft>
                <a:spcPts val="0"/>
              </a:spcAft>
              <a:buClr>
                <a:srgbClr val="434343"/>
              </a:buClr>
              <a:buSzPts val="1600"/>
              <a:buFont typeface="Anaheim"/>
              <a:buChar char="●"/>
              <a:defRPr/>
            </a:lvl7pPr>
            <a:lvl8pPr lvl="7" algn="ctr" rtl="0">
              <a:lnSpc>
                <a:spcPct val="100000"/>
              </a:lnSpc>
              <a:spcBef>
                <a:spcPts val="0"/>
              </a:spcBef>
              <a:spcAft>
                <a:spcPts val="0"/>
              </a:spcAft>
              <a:buClr>
                <a:srgbClr val="434343"/>
              </a:buClr>
              <a:buSzPts val="1600"/>
              <a:buFont typeface="Anaheim"/>
              <a:buChar char="○"/>
              <a:defRPr/>
            </a:lvl8pPr>
            <a:lvl9pPr lvl="8" algn="ctr" rtl="0">
              <a:lnSpc>
                <a:spcPct val="100000"/>
              </a:lnSpc>
              <a:spcBef>
                <a:spcPts val="0"/>
              </a:spcBef>
              <a:spcAft>
                <a:spcPts val="0"/>
              </a:spcAft>
              <a:buClr>
                <a:srgbClr val="434343"/>
              </a:buClr>
              <a:buSzPts val="1600"/>
              <a:buFont typeface="Anaheim"/>
              <a:buChar char="■"/>
              <a:defRPr/>
            </a:lvl9pPr>
          </a:lstStyle>
          <a:p>
            <a:r>
              <a:rPr lang="en-US"/>
              <a:t>Click to edit Master subtitle style</a:t>
            </a:r>
            <a:endParaRPr/>
          </a:p>
        </p:txBody>
      </p:sp>
      <p:sp>
        <p:nvSpPr>
          <p:cNvPr id="289" name="Google Shape;289;p7"/>
          <p:cNvSpPr txBox="1">
            <a:spLocks noGrp="1"/>
          </p:cNvSpPr>
          <p:nvPr>
            <p:ph type="title"/>
          </p:nvPr>
        </p:nvSpPr>
        <p:spPr>
          <a:xfrm>
            <a:off x="960000" y="720000"/>
            <a:ext cx="5199200" cy="15668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50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378921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90"/>
        <p:cNvGrpSpPr/>
        <p:nvPr/>
      </p:nvGrpSpPr>
      <p:grpSpPr>
        <a:xfrm>
          <a:off x="0" y="0"/>
          <a:ext cx="0" cy="0"/>
          <a:chOff x="0" y="0"/>
          <a:chExt cx="0" cy="0"/>
        </a:xfrm>
      </p:grpSpPr>
      <p:grpSp>
        <p:nvGrpSpPr>
          <p:cNvPr id="291" name="Google Shape;291;p8"/>
          <p:cNvGrpSpPr/>
          <p:nvPr/>
        </p:nvGrpSpPr>
        <p:grpSpPr>
          <a:xfrm>
            <a:off x="1" y="-651266"/>
            <a:ext cx="12192036" cy="3951897"/>
            <a:chOff x="0" y="-488450"/>
            <a:chExt cx="9144027" cy="2963923"/>
          </a:xfrm>
        </p:grpSpPr>
        <p:sp>
          <p:nvSpPr>
            <p:cNvPr id="292" name="Google Shape;292;p8"/>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3" name="Google Shape;293;p8"/>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4" name="Google Shape;294;p8"/>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5" name="Google Shape;295;p8"/>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6" name="Google Shape;296;p8"/>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7" name="Google Shape;297;p8"/>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8" name="Google Shape;298;p8"/>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99" name="Google Shape;299;p8"/>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0" name="Google Shape;300;p8"/>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1" name="Google Shape;301;p8"/>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2" name="Google Shape;302;p8"/>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3" name="Google Shape;303;p8"/>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4" name="Google Shape;304;p8"/>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5" name="Google Shape;305;p8"/>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6" name="Google Shape;306;p8"/>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7" name="Google Shape;307;p8"/>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8" name="Google Shape;308;p8"/>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09" name="Google Shape;309;p8"/>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0" name="Google Shape;310;p8"/>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1" name="Google Shape;311;p8"/>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2" name="Google Shape;312;p8"/>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3" name="Google Shape;313;p8"/>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4" name="Google Shape;314;p8"/>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5" name="Google Shape;315;p8"/>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6" name="Google Shape;316;p8"/>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7" name="Google Shape;317;p8"/>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8" name="Google Shape;318;p8"/>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19" name="Google Shape;319;p8"/>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0" name="Google Shape;320;p8"/>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1" name="Google Shape;321;p8"/>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322" name="Google Shape;322;p8"/>
          <p:cNvSpPr txBox="1">
            <a:spLocks noGrp="1"/>
          </p:cNvSpPr>
          <p:nvPr>
            <p:ph type="title"/>
          </p:nvPr>
        </p:nvSpPr>
        <p:spPr>
          <a:xfrm>
            <a:off x="2325333" y="2177733"/>
            <a:ext cx="7541600" cy="2502400"/>
          </a:xfrm>
          <a:prstGeom prst="rect">
            <a:avLst/>
          </a:prstGeom>
          <a:solidFill>
            <a:schemeClr val="dk2"/>
          </a:solidFill>
        </p:spPr>
        <p:txBody>
          <a:bodyPr spcFirstLastPara="1" wrap="square" lIns="91425" tIns="91425" rIns="91425" bIns="91425" anchor="ctr" anchorCtr="0">
            <a:noAutofit/>
          </a:bodyPr>
          <a:lstStyle>
            <a:lvl1pPr lvl="0" algn="ctr">
              <a:spcBef>
                <a:spcPts val="0"/>
              </a:spcBef>
              <a:spcAft>
                <a:spcPts val="0"/>
              </a:spcAft>
              <a:buSzPts val="6000"/>
              <a:buNone/>
              <a:defRPr sz="13333"/>
            </a:lvl1pPr>
            <a:lvl2pPr lvl="1" algn="ctr">
              <a:spcBef>
                <a:spcPts val="0"/>
              </a:spcBef>
              <a:spcAft>
                <a:spcPts val="0"/>
              </a:spcAft>
              <a:buSzPts val="6000"/>
              <a:buNone/>
              <a:defRPr sz="8000"/>
            </a:lvl2pPr>
            <a:lvl3pPr lvl="2" algn="ctr">
              <a:spcBef>
                <a:spcPts val="0"/>
              </a:spcBef>
              <a:spcAft>
                <a:spcPts val="0"/>
              </a:spcAft>
              <a:buSzPts val="6000"/>
              <a:buNone/>
              <a:defRPr sz="8000"/>
            </a:lvl3pPr>
            <a:lvl4pPr lvl="3" algn="ctr">
              <a:spcBef>
                <a:spcPts val="0"/>
              </a:spcBef>
              <a:spcAft>
                <a:spcPts val="0"/>
              </a:spcAft>
              <a:buSzPts val="6000"/>
              <a:buNone/>
              <a:defRPr sz="8000"/>
            </a:lvl4pPr>
            <a:lvl5pPr lvl="4" algn="ctr">
              <a:spcBef>
                <a:spcPts val="0"/>
              </a:spcBef>
              <a:spcAft>
                <a:spcPts val="0"/>
              </a:spcAft>
              <a:buSzPts val="6000"/>
              <a:buNone/>
              <a:defRPr sz="8000"/>
            </a:lvl5pPr>
            <a:lvl6pPr lvl="5" algn="ctr">
              <a:spcBef>
                <a:spcPts val="0"/>
              </a:spcBef>
              <a:spcAft>
                <a:spcPts val="0"/>
              </a:spcAft>
              <a:buSzPts val="6000"/>
              <a:buNone/>
              <a:defRPr sz="8000"/>
            </a:lvl6pPr>
            <a:lvl7pPr lvl="6" algn="ctr">
              <a:spcBef>
                <a:spcPts val="0"/>
              </a:spcBef>
              <a:spcAft>
                <a:spcPts val="0"/>
              </a:spcAft>
              <a:buSzPts val="6000"/>
              <a:buNone/>
              <a:defRPr sz="8000"/>
            </a:lvl7pPr>
            <a:lvl8pPr lvl="7" algn="ctr">
              <a:spcBef>
                <a:spcPts val="0"/>
              </a:spcBef>
              <a:spcAft>
                <a:spcPts val="0"/>
              </a:spcAft>
              <a:buSzPts val="6000"/>
              <a:buNone/>
              <a:defRPr sz="8000"/>
            </a:lvl8pPr>
            <a:lvl9pPr lvl="8" algn="ctr">
              <a:spcBef>
                <a:spcPts val="0"/>
              </a:spcBef>
              <a:spcAft>
                <a:spcPts val="0"/>
              </a:spcAft>
              <a:buSzPts val="6000"/>
              <a:buNone/>
              <a:defRPr sz="8000"/>
            </a:lvl9pPr>
          </a:lstStyle>
          <a:p>
            <a:r>
              <a:rPr lang="en-US"/>
              <a:t>Click to edit Master title style</a:t>
            </a:r>
            <a:endParaRPr/>
          </a:p>
        </p:txBody>
      </p:sp>
      <p:grpSp>
        <p:nvGrpSpPr>
          <p:cNvPr id="323" name="Google Shape;323;p8"/>
          <p:cNvGrpSpPr/>
          <p:nvPr/>
        </p:nvGrpSpPr>
        <p:grpSpPr>
          <a:xfrm>
            <a:off x="982456" y="4920325"/>
            <a:ext cx="4461279" cy="1174259"/>
            <a:chOff x="736842" y="1480444"/>
            <a:chExt cx="3345959" cy="880694"/>
          </a:xfrm>
        </p:grpSpPr>
        <p:sp>
          <p:nvSpPr>
            <p:cNvPr id="324" name="Google Shape;324;p8"/>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5" name="Google Shape;325;p8"/>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6" name="Google Shape;326;p8"/>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7" name="Google Shape;327;p8"/>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8" name="Google Shape;328;p8"/>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29" name="Google Shape;329;p8"/>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293445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30"/>
        <p:cNvGrpSpPr/>
        <p:nvPr/>
      </p:nvGrpSpPr>
      <p:grpSpPr>
        <a:xfrm>
          <a:off x="0" y="0"/>
          <a:ext cx="0" cy="0"/>
          <a:chOff x="0" y="0"/>
          <a:chExt cx="0" cy="0"/>
        </a:xfrm>
      </p:grpSpPr>
      <p:grpSp>
        <p:nvGrpSpPr>
          <p:cNvPr id="331" name="Google Shape;331;p9"/>
          <p:cNvGrpSpPr/>
          <p:nvPr/>
        </p:nvGrpSpPr>
        <p:grpSpPr>
          <a:xfrm>
            <a:off x="1" y="-651266"/>
            <a:ext cx="12192036" cy="3951897"/>
            <a:chOff x="0" y="-488450"/>
            <a:chExt cx="9144027" cy="2963923"/>
          </a:xfrm>
        </p:grpSpPr>
        <p:sp>
          <p:nvSpPr>
            <p:cNvPr id="332" name="Google Shape;332;p9"/>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3" name="Google Shape;333;p9"/>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4" name="Google Shape;334;p9"/>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5" name="Google Shape;335;p9"/>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6" name="Google Shape;336;p9"/>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7" name="Google Shape;337;p9"/>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8" name="Google Shape;338;p9"/>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39" name="Google Shape;339;p9"/>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0" name="Google Shape;340;p9"/>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1" name="Google Shape;341;p9"/>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2" name="Google Shape;342;p9"/>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3" name="Google Shape;343;p9"/>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4" name="Google Shape;344;p9"/>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5" name="Google Shape;345;p9"/>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6" name="Google Shape;346;p9"/>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7" name="Google Shape;347;p9"/>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8" name="Google Shape;348;p9"/>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49" name="Google Shape;349;p9"/>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0" name="Google Shape;350;p9"/>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1" name="Google Shape;351;p9"/>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2" name="Google Shape;352;p9"/>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3" name="Google Shape;353;p9"/>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4" name="Google Shape;354;p9"/>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5" name="Google Shape;355;p9"/>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6" name="Google Shape;356;p9"/>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7" name="Google Shape;357;p9"/>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8" name="Google Shape;358;p9"/>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59" name="Google Shape;359;p9"/>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60" name="Google Shape;360;p9"/>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61" name="Google Shape;361;p9"/>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362" name="Google Shape;362;p9"/>
          <p:cNvSpPr txBox="1">
            <a:spLocks noGrp="1"/>
          </p:cNvSpPr>
          <p:nvPr>
            <p:ph type="title"/>
          </p:nvPr>
        </p:nvSpPr>
        <p:spPr>
          <a:xfrm>
            <a:off x="6437200" y="1536184"/>
            <a:ext cx="4794800" cy="11224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363" name="Google Shape;363;p9"/>
          <p:cNvSpPr txBox="1">
            <a:spLocks noGrp="1"/>
          </p:cNvSpPr>
          <p:nvPr>
            <p:ph type="subTitle" idx="1"/>
          </p:nvPr>
        </p:nvSpPr>
        <p:spPr>
          <a:xfrm>
            <a:off x="6437200" y="2844636"/>
            <a:ext cx="4794800" cy="283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364" name="Google Shape;364;p9"/>
          <p:cNvSpPr/>
          <p:nvPr/>
        </p:nvSpPr>
        <p:spPr>
          <a:xfrm>
            <a:off x="5239574" y="5380357"/>
            <a:ext cx="57292" cy="57487"/>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365" name="Google Shape;365;p9"/>
          <p:cNvSpPr/>
          <p:nvPr/>
        </p:nvSpPr>
        <p:spPr>
          <a:xfrm>
            <a:off x="4960831" y="5527937"/>
            <a:ext cx="57487" cy="57487"/>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366" name="Google Shape;366;p9"/>
          <p:cNvSpPr/>
          <p:nvPr/>
        </p:nvSpPr>
        <p:spPr>
          <a:xfrm>
            <a:off x="5127202" y="5696685"/>
            <a:ext cx="57292" cy="572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367" name="Google Shape;367;p9"/>
          <p:cNvSpPr/>
          <p:nvPr/>
        </p:nvSpPr>
        <p:spPr>
          <a:xfrm>
            <a:off x="5069650" y="5321833"/>
            <a:ext cx="57551" cy="57487"/>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Tree>
    <p:extLst>
      <p:ext uri="{BB962C8B-B14F-4D97-AF65-F5344CB8AC3E}">
        <p14:creationId xmlns:p14="http://schemas.microsoft.com/office/powerpoint/2010/main" val="3709322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68"/>
        <p:cNvGrpSpPr/>
        <p:nvPr/>
      </p:nvGrpSpPr>
      <p:grpSpPr>
        <a:xfrm>
          <a:off x="0" y="0"/>
          <a:ext cx="0" cy="0"/>
          <a:chOff x="0" y="0"/>
          <a:chExt cx="0" cy="0"/>
        </a:xfrm>
      </p:grpSpPr>
      <p:grpSp>
        <p:nvGrpSpPr>
          <p:cNvPr id="369" name="Google Shape;369;p10"/>
          <p:cNvGrpSpPr/>
          <p:nvPr/>
        </p:nvGrpSpPr>
        <p:grpSpPr>
          <a:xfrm>
            <a:off x="6283634" y="3925400"/>
            <a:ext cx="1969532" cy="505301"/>
            <a:chOff x="4865125" y="3248850"/>
            <a:chExt cx="1477149" cy="378976"/>
          </a:xfrm>
        </p:grpSpPr>
        <p:sp>
          <p:nvSpPr>
            <p:cNvPr id="370" name="Google Shape;370;p10"/>
            <p:cNvSpPr/>
            <p:nvPr/>
          </p:nvSpPr>
          <p:spPr>
            <a:xfrm>
              <a:off x="5863097" y="3248850"/>
              <a:ext cx="55038" cy="56828"/>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1" name="Google Shape;371;p10"/>
            <p:cNvSpPr/>
            <p:nvPr/>
          </p:nvSpPr>
          <p:spPr>
            <a:xfrm>
              <a:off x="5128251" y="3553697"/>
              <a:ext cx="55038" cy="5689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2" name="Google Shape;372;p10"/>
            <p:cNvSpPr/>
            <p:nvPr/>
          </p:nvSpPr>
          <p:spPr>
            <a:xfrm>
              <a:off x="6004311" y="3277361"/>
              <a:ext cx="55225" cy="5689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3" name="Google Shape;373;p10"/>
            <p:cNvSpPr/>
            <p:nvPr/>
          </p:nvSpPr>
          <p:spPr>
            <a:xfrm>
              <a:off x="6287298" y="3570933"/>
              <a:ext cx="54976" cy="5689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4" name="Google Shape;374;p10"/>
            <p:cNvSpPr/>
            <p:nvPr/>
          </p:nvSpPr>
          <p:spPr>
            <a:xfrm>
              <a:off x="5949270" y="3439610"/>
              <a:ext cx="55100" cy="5689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5" name="Google Shape;375;p10"/>
            <p:cNvSpPr/>
            <p:nvPr/>
          </p:nvSpPr>
          <p:spPr>
            <a:xfrm>
              <a:off x="4865125" y="3452202"/>
              <a:ext cx="55287" cy="57149"/>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376" name="Google Shape;376;p10"/>
          <p:cNvGrpSpPr/>
          <p:nvPr/>
        </p:nvGrpSpPr>
        <p:grpSpPr>
          <a:xfrm>
            <a:off x="1535237" y="5202283"/>
            <a:ext cx="593760" cy="763599"/>
            <a:chOff x="1303828" y="3901712"/>
            <a:chExt cx="445320" cy="572699"/>
          </a:xfrm>
        </p:grpSpPr>
        <p:sp>
          <p:nvSpPr>
            <p:cNvPr id="377" name="Google Shape;377;p10"/>
            <p:cNvSpPr/>
            <p:nvPr/>
          </p:nvSpPr>
          <p:spPr>
            <a:xfrm>
              <a:off x="1673223" y="3979271"/>
              <a:ext cx="75925" cy="76184"/>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8" name="Google Shape;378;p10"/>
            <p:cNvSpPr/>
            <p:nvPr/>
          </p:nvSpPr>
          <p:spPr>
            <a:xfrm>
              <a:off x="1303828" y="4174850"/>
              <a:ext cx="76182" cy="76184"/>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79" name="Google Shape;379;p10"/>
            <p:cNvSpPr/>
            <p:nvPr/>
          </p:nvSpPr>
          <p:spPr>
            <a:xfrm>
              <a:off x="1524306" y="4398485"/>
              <a:ext cx="75925" cy="75927"/>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0" name="Google Shape;380;p10"/>
            <p:cNvSpPr/>
            <p:nvPr/>
          </p:nvSpPr>
          <p:spPr>
            <a:xfrm>
              <a:off x="1448036" y="3901712"/>
              <a:ext cx="76268" cy="76184"/>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381" name="Google Shape;381;p10"/>
          <p:cNvGrpSpPr/>
          <p:nvPr/>
        </p:nvGrpSpPr>
        <p:grpSpPr>
          <a:xfrm>
            <a:off x="6707882" y="4592833"/>
            <a:ext cx="5405732" cy="1422849"/>
            <a:chOff x="736842" y="1480444"/>
            <a:chExt cx="3345959" cy="880694"/>
          </a:xfrm>
        </p:grpSpPr>
        <p:sp>
          <p:nvSpPr>
            <p:cNvPr id="382" name="Google Shape;382;p10"/>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3" name="Google Shape;383;p10"/>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4" name="Google Shape;384;p10"/>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5" name="Google Shape;385;p10"/>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6" name="Google Shape;386;p10"/>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87" name="Google Shape;387;p10"/>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388" name="Google Shape;388;p10"/>
          <p:cNvSpPr txBox="1">
            <a:spLocks noGrp="1"/>
          </p:cNvSpPr>
          <p:nvPr>
            <p:ph type="title"/>
          </p:nvPr>
        </p:nvSpPr>
        <p:spPr>
          <a:xfrm>
            <a:off x="2486800" y="5052133"/>
            <a:ext cx="7218400" cy="1086000"/>
          </a:xfrm>
          <a:prstGeom prst="rect">
            <a:avLst/>
          </a:prstGeom>
          <a:solidFill>
            <a:schemeClr val="dk2"/>
          </a:solidFill>
        </p:spPr>
        <p:txBody>
          <a:bodyPr spcFirstLastPara="1" wrap="square" lIns="91425" tIns="91425" rIns="91425" bIns="91425" anchor="t" anchorCtr="0">
            <a:noAutofit/>
          </a:bodyPr>
          <a:lstStyle>
            <a:lvl1pPr lvl="0" algn="ctr" rtl="0">
              <a:spcBef>
                <a:spcPts val="0"/>
              </a:spcBef>
              <a:spcAft>
                <a:spcPts val="0"/>
              </a:spcAft>
              <a:buSzPts val="3000"/>
              <a:buNone/>
              <a:defRPr sz="5733"/>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842039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89"/>
        <p:cNvGrpSpPr/>
        <p:nvPr/>
      </p:nvGrpSpPr>
      <p:grpSpPr>
        <a:xfrm>
          <a:off x="0" y="0"/>
          <a:ext cx="0" cy="0"/>
          <a:chOff x="0" y="0"/>
          <a:chExt cx="0" cy="0"/>
        </a:xfrm>
      </p:grpSpPr>
      <p:grpSp>
        <p:nvGrpSpPr>
          <p:cNvPr id="390" name="Google Shape;390;p11"/>
          <p:cNvGrpSpPr/>
          <p:nvPr/>
        </p:nvGrpSpPr>
        <p:grpSpPr>
          <a:xfrm>
            <a:off x="1" y="-651266"/>
            <a:ext cx="12192036" cy="3951897"/>
            <a:chOff x="0" y="-488450"/>
            <a:chExt cx="9144027" cy="2963923"/>
          </a:xfrm>
        </p:grpSpPr>
        <p:sp>
          <p:nvSpPr>
            <p:cNvPr id="391" name="Google Shape;391;p11"/>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2" name="Google Shape;392;p11"/>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3" name="Google Shape;393;p11"/>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4" name="Google Shape;394;p11"/>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5" name="Google Shape;395;p11"/>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6" name="Google Shape;396;p11"/>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7" name="Google Shape;397;p11"/>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8" name="Google Shape;398;p11"/>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399" name="Google Shape;399;p11"/>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0" name="Google Shape;400;p11"/>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1" name="Google Shape;401;p11"/>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2" name="Google Shape;402;p11"/>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3" name="Google Shape;403;p11"/>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4" name="Google Shape;404;p11"/>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5" name="Google Shape;405;p11"/>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6" name="Google Shape;406;p11"/>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7" name="Google Shape;407;p11"/>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8" name="Google Shape;408;p11"/>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09" name="Google Shape;409;p11"/>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0" name="Google Shape;410;p11"/>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1" name="Google Shape;411;p11"/>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2" name="Google Shape;412;p11"/>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3" name="Google Shape;413;p11"/>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4" name="Google Shape;414;p11"/>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5" name="Google Shape;415;p11"/>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6" name="Google Shape;416;p11"/>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7" name="Google Shape;417;p11"/>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8" name="Google Shape;418;p11"/>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19" name="Google Shape;419;p11"/>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0" name="Google Shape;420;p11"/>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1" name="Google Shape;421;p11"/>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2" name="Google Shape;422;p11"/>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3" name="Google Shape;423;p11"/>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424" name="Google Shape;424;p11"/>
          <p:cNvGrpSpPr/>
          <p:nvPr/>
        </p:nvGrpSpPr>
        <p:grpSpPr>
          <a:xfrm rot="10800000">
            <a:off x="65573" y="5550859"/>
            <a:ext cx="4461279" cy="1174259"/>
            <a:chOff x="736842" y="1480444"/>
            <a:chExt cx="3345959" cy="880694"/>
          </a:xfrm>
        </p:grpSpPr>
        <p:sp>
          <p:nvSpPr>
            <p:cNvPr id="425" name="Google Shape;425;p11"/>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6" name="Google Shape;426;p11"/>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7" name="Google Shape;427;p11"/>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8" name="Google Shape;428;p11"/>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29" name="Google Shape;429;p11"/>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30" name="Google Shape;430;p11"/>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431" name="Google Shape;431;p11"/>
          <p:cNvSpPr txBox="1">
            <a:spLocks noGrp="1"/>
          </p:cNvSpPr>
          <p:nvPr>
            <p:ph type="title" hasCustomPrompt="1"/>
          </p:nvPr>
        </p:nvSpPr>
        <p:spPr>
          <a:xfrm>
            <a:off x="1712000" y="2484367"/>
            <a:ext cx="8768000" cy="2014800"/>
          </a:xfrm>
          <a:prstGeom prst="rect">
            <a:avLst/>
          </a:prstGeom>
          <a:solidFill>
            <a:schemeClr val="dk2"/>
          </a:solidFill>
        </p:spPr>
        <p:txBody>
          <a:bodyPr spcFirstLastPara="1" wrap="square" lIns="91425" tIns="91425" rIns="91425" bIns="91425" anchor="b" anchorCtr="0">
            <a:noAutofit/>
          </a:bodyPr>
          <a:lstStyle>
            <a:lvl1pPr lvl="0" algn="ctr">
              <a:spcBef>
                <a:spcPts val="0"/>
              </a:spcBef>
              <a:spcAft>
                <a:spcPts val="0"/>
              </a:spcAft>
              <a:buSzPts val="9600"/>
              <a:buNone/>
              <a:defRPr sz="12800"/>
            </a:lvl1pPr>
            <a:lvl2pPr lvl="1" algn="ctr">
              <a:spcBef>
                <a:spcPts val="0"/>
              </a:spcBef>
              <a:spcAft>
                <a:spcPts val="0"/>
              </a:spcAft>
              <a:buSzPts val="9600"/>
              <a:buNone/>
              <a:defRPr sz="12800"/>
            </a:lvl2pPr>
            <a:lvl3pPr lvl="2" algn="ctr">
              <a:spcBef>
                <a:spcPts val="0"/>
              </a:spcBef>
              <a:spcAft>
                <a:spcPts val="0"/>
              </a:spcAft>
              <a:buSzPts val="9600"/>
              <a:buNone/>
              <a:defRPr sz="12800"/>
            </a:lvl3pPr>
            <a:lvl4pPr lvl="3" algn="ctr">
              <a:spcBef>
                <a:spcPts val="0"/>
              </a:spcBef>
              <a:spcAft>
                <a:spcPts val="0"/>
              </a:spcAft>
              <a:buSzPts val="9600"/>
              <a:buNone/>
              <a:defRPr sz="12800"/>
            </a:lvl4pPr>
            <a:lvl5pPr lvl="4" algn="ctr">
              <a:spcBef>
                <a:spcPts val="0"/>
              </a:spcBef>
              <a:spcAft>
                <a:spcPts val="0"/>
              </a:spcAft>
              <a:buSzPts val="9600"/>
              <a:buNone/>
              <a:defRPr sz="12800"/>
            </a:lvl5pPr>
            <a:lvl6pPr lvl="5" algn="ctr">
              <a:spcBef>
                <a:spcPts val="0"/>
              </a:spcBef>
              <a:spcAft>
                <a:spcPts val="0"/>
              </a:spcAft>
              <a:buSzPts val="9600"/>
              <a:buNone/>
              <a:defRPr sz="12800"/>
            </a:lvl6pPr>
            <a:lvl7pPr lvl="6" algn="ctr">
              <a:spcBef>
                <a:spcPts val="0"/>
              </a:spcBef>
              <a:spcAft>
                <a:spcPts val="0"/>
              </a:spcAft>
              <a:buSzPts val="9600"/>
              <a:buNone/>
              <a:defRPr sz="12800"/>
            </a:lvl7pPr>
            <a:lvl8pPr lvl="7" algn="ctr">
              <a:spcBef>
                <a:spcPts val="0"/>
              </a:spcBef>
              <a:spcAft>
                <a:spcPts val="0"/>
              </a:spcAft>
              <a:buSzPts val="9600"/>
              <a:buNone/>
              <a:defRPr sz="12800"/>
            </a:lvl8pPr>
            <a:lvl9pPr lvl="8" algn="ctr">
              <a:spcBef>
                <a:spcPts val="0"/>
              </a:spcBef>
              <a:spcAft>
                <a:spcPts val="0"/>
              </a:spcAft>
              <a:buSzPts val="9600"/>
              <a:buNone/>
              <a:defRPr sz="12800"/>
            </a:lvl9pPr>
          </a:lstStyle>
          <a:p>
            <a:r>
              <a:t>xx%</a:t>
            </a:r>
          </a:p>
        </p:txBody>
      </p:sp>
      <p:sp>
        <p:nvSpPr>
          <p:cNvPr id="432" name="Google Shape;432;p11"/>
          <p:cNvSpPr txBox="1">
            <a:spLocks noGrp="1"/>
          </p:cNvSpPr>
          <p:nvPr>
            <p:ph type="subTitle" idx="1"/>
          </p:nvPr>
        </p:nvSpPr>
        <p:spPr>
          <a:xfrm>
            <a:off x="1712000" y="4499233"/>
            <a:ext cx="8768000" cy="61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sz="25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r>
              <a:rPr lang="en-US"/>
              <a:t>Click to edit Master subtitle style</a:t>
            </a:r>
            <a:endParaRPr/>
          </a:p>
        </p:txBody>
      </p:sp>
    </p:spTree>
    <p:extLst>
      <p:ext uri="{BB962C8B-B14F-4D97-AF65-F5344CB8AC3E}">
        <p14:creationId xmlns:p14="http://schemas.microsoft.com/office/powerpoint/2010/main" val="2221928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433"/>
        <p:cNvGrpSpPr/>
        <p:nvPr/>
      </p:nvGrpSpPr>
      <p:grpSpPr>
        <a:xfrm>
          <a:off x="0" y="0"/>
          <a:ext cx="0" cy="0"/>
          <a:chOff x="0" y="0"/>
          <a:chExt cx="0" cy="0"/>
        </a:xfrm>
      </p:grpSpPr>
    </p:spTree>
    <p:extLst>
      <p:ext uri="{BB962C8B-B14F-4D97-AF65-F5344CB8AC3E}">
        <p14:creationId xmlns:p14="http://schemas.microsoft.com/office/powerpoint/2010/main" val="3380150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434"/>
        <p:cNvGrpSpPr/>
        <p:nvPr/>
      </p:nvGrpSpPr>
      <p:grpSpPr>
        <a:xfrm>
          <a:off x="0" y="0"/>
          <a:ext cx="0" cy="0"/>
          <a:chOff x="0" y="0"/>
          <a:chExt cx="0" cy="0"/>
        </a:xfrm>
      </p:grpSpPr>
      <p:grpSp>
        <p:nvGrpSpPr>
          <p:cNvPr id="435" name="Google Shape;435;p13"/>
          <p:cNvGrpSpPr/>
          <p:nvPr/>
        </p:nvGrpSpPr>
        <p:grpSpPr>
          <a:xfrm>
            <a:off x="1" y="-651266"/>
            <a:ext cx="12192036" cy="3951897"/>
            <a:chOff x="0" y="-488450"/>
            <a:chExt cx="9144027" cy="2963923"/>
          </a:xfrm>
        </p:grpSpPr>
        <p:grpSp>
          <p:nvGrpSpPr>
            <p:cNvPr id="436" name="Google Shape;436;p13"/>
            <p:cNvGrpSpPr/>
            <p:nvPr/>
          </p:nvGrpSpPr>
          <p:grpSpPr>
            <a:xfrm>
              <a:off x="0" y="-488450"/>
              <a:ext cx="9144027" cy="2963923"/>
              <a:chOff x="0" y="-488450"/>
              <a:chExt cx="9144027" cy="2963923"/>
            </a:xfrm>
          </p:grpSpPr>
          <p:sp>
            <p:nvSpPr>
              <p:cNvPr id="437" name="Google Shape;437;p13"/>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38" name="Google Shape;438;p13"/>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39" name="Google Shape;439;p13"/>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0" name="Google Shape;440;p13"/>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1" name="Google Shape;441;p13"/>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2" name="Google Shape;442;p13"/>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3" name="Google Shape;443;p13"/>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4" name="Google Shape;444;p13"/>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5" name="Google Shape;445;p13"/>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6" name="Google Shape;446;p13"/>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7" name="Google Shape;447;p13"/>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8" name="Google Shape;448;p13"/>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49" name="Google Shape;449;p13"/>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0" name="Google Shape;450;p13"/>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1" name="Google Shape;451;p13"/>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2" name="Google Shape;452;p13"/>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3" name="Google Shape;453;p13"/>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4" name="Google Shape;454;p13"/>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5" name="Google Shape;455;p13"/>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6" name="Google Shape;456;p13"/>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7" name="Google Shape;457;p13"/>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8" name="Google Shape;458;p13"/>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59" name="Google Shape;459;p13"/>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60" name="Google Shape;460;p13"/>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461" name="Google Shape;461;p13"/>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62" name="Google Shape;462;p13"/>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63" name="Google Shape;463;p13"/>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64" name="Google Shape;464;p13"/>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65" name="Google Shape;465;p13"/>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466" name="Google Shape;466;p13"/>
          <p:cNvSpPr txBox="1">
            <a:spLocks noGrp="1"/>
          </p:cNvSpPr>
          <p:nvPr>
            <p:ph type="title"/>
          </p:nvPr>
        </p:nvSpPr>
        <p:spPr>
          <a:xfrm>
            <a:off x="3053367" y="4523600"/>
            <a:ext cx="6085200" cy="7092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sz="4667"/>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467" name="Google Shape;467;p13"/>
          <p:cNvSpPr txBox="1">
            <a:spLocks noGrp="1"/>
          </p:cNvSpPr>
          <p:nvPr>
            <p:ph type="subTitle" idx="1"/>
          </p:nvPr>
        </p:nvSpPr>
        <p:spPr>
          <a:xfrm>
            <a:off x="1797767" y="1799800"/>
            <a:ext cx="8596800" cy="2661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3000"/>
              <a:buNone/>
              <a:defRPr sz="4000"/>
            </a:lvl1pPr>
            <a:lvl2pPr lvl="1" algn="ctr" rtl="0">
              <a:lnSpc>
                <a:spcPct val="100000"/>
              </a:lnSpc>
              <a:spcBef>
                <a:spcPts val="0"/>
              </a:spcBef>
              <a:spcAft>
                <a:spcPts val="0"/>
              </a:spcAft>
              <a:buSzPts val="3000"/>
              <a:buNone/>
              <a:defRPr sz="4000"/>
            </a:lvl2pPr>
            <a:lvl3pPr lvl="2" algn="ctr" rtl="0">
              <a:lnSpc>
                <a:spcPct val="100000"/>
              </a:lnSpc>
              <a:spcBef>
                <a:spcPts val="0"/>
              </a:spcBef>
              <a:spcAft>
                <a:spcPts val="0"/>
              </a:spcAft>
              <a:buSzPts val="3000"/>
              <a:buNone/>
              <a:defRPr sz="4000"/>
            </a:lvl3pPr>
            <a:lvl4pPr lvl="3" algn="ctr" rtl="0">
              <a:lnSpc>
                <a:spcPct val="100000"/>
              </a:lnSpc>
              <a:spcBef>
                <a:spcPts val="0"/>
              </a:spcBef>
              <a:spcAft>
                <a:spcPts val="0"/>
              </a:spcAft>
              <a:buSzPts val="3000"/>
              <a:buNone/>
              <a:defRPr sz="4000"/>
            </a:lvl4pPr>
            <a:lvl5pPr lvl="4" algn="ctr" rtl="0">
              <a:lnSpc>
                <a:spcPct val="100000"/>
              </a:lnSpc>
              <a:spcBef>
                <a:spcPts val="0"/>
              </a:spcBef>
              <a:spcAft>
                <a:spcPts val="0"/>
              </a:spcAft>
              <a:buSzPts val="3000"/>
              <a:buNone/>
              <a:defRPr sz="4000"/>
            </a:lvl5pPr>
            <a:lvl6pPr lvl="5" algn="ctr" rtl="0">
              <a:lnSpc>
                <a:spcPct val="100000"/>
              </a:lnSpc>
              <a:spcBef>
                <a:spcPts val="0"/>
              </a:spcBef>
              <a:spcAft>
                <a:spcPts val="0"/>
              </a:spcAft>
              <a:buSzPts val="3000"/>
              <a:buNone/>
              <a:defRPr sz="4000"/>
            </a:lvl6pPr>
            <a:lvl7pPr lvl="6" algn="ctr" rtl="0">
              <a:lnSpc>
                <a:spcPct val="100000"/>
              </a:lnSpc>
              <a:spcBef>
                <a:spcPts val="0"/>
              </a:spcBef>
              <a:spcAft>
                <a:spcPts val="0"/>
              </a:spcAft>
              <a:buSzPts val="3000"/>
              <a:buNone/>
              <a:defRPr sz="4000"/>
            </a:lvl7pPr>
            <a:lvl8pPr lvl="7" algn="ctr" rtl="0">
              <a:lnSpc>
                <a:spcPct val="100000"/>
              </a:lnSpc>
              <a:spcBef>
                <a:spcPts val="0"/>
              </a:spcBef>
              <a:spcAft>
                <a:spcPts val="0"/>
              </a:spcAft>
              <a:buSzPts val="3000"/>
              <a:buNone/>
              <a:defRPr sz="4000"/>
            </a:lvl8pPr>
            <a:lvl9pPr lvl="8" algn="ctr" rtl="0">
              <a:lnSpc>
                <a:spcPct val="100000"/>
              </a:lnSpc>
              <a:spcBef>
                <a:spcPts val="0"/>
              </a:spcBef>
              <a:spcAft>
                <a:spcPts val="0"/>
              </a:spcAft>
              <a:buSzPts val="3000"/>
              <a:buNone/>
              <a:defRPr sz="4000"/>
            </a:lvl9pPr>
          </a:lstStyle>
          <a:p>
            <a:r>
              <a:rPr lang="en-US"/>
              <a:t>Click to edit Master subtitle style</a:t>
            </a:r>
            <a:endParaRPr/>
          </a:p>
        </p:txBody>
      </p:sp>
    </p:spTree>
    <p:extLst>
      <p:ext uri="{BB962C8B-B14F-4D97-AF65-F5344CB8AC3E}">
        <p14:creationId xmlns:p14="http://schemas.microsoft.com/office/powerpoint/2010/main" val="795291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1">
  <p:cSld name="Quote 1">
    <p:spTree>
      <p:nvGrpSpPr>
        <p:cNvPr id="1" name="Shape 468"/>
        <p:cNvGrpSpPr/>
        <p:nvPr/>
      </p:nvGrpSpPr>
      <p:grpSpPr>
        <a:xfrm>
          <a:off x="0" y="0"/>
          <a:ext cx="0" cy="0"/>
          <a:chOff x="0" y="0"/>
          <a:chExt cx="0" cy="0"/>
        </a:xfrm>
      </p:grpSpPr>
      <p:grpSp>
        <p:nvGrpSpPr>
          <p:cNvPr id="469" name="Google Shape;469;p14"/>
          <p:cNvGrpSpPr/>
          <p:nvPr/>
        </p:nvGrpSpPr>
        <p:grpSpPr>
          <a:xfrm flipH="1">
            <a:off x="711201" y="-752866"/>
            <a:ext cx="12192036" cy="3951897"/>
            <a:chOff x="0" y="-488450"/>
            <a:chExt cx="9144027" cy="2963923"/>
          </a:xfrm>
        </p:grpSpPr>
        <p:grpSp>
          <p:nvGrpSpPr>
            <p:cNvPr id="470" name="Google Shape;470;p14"/>
            <p:cNvGrpSpPr/>
            <p:nvPr/>
          </p:nvGrpSpPr>
          <p:grpSpPr>
            <a:xfrm>
              <a:off x="0" y="-488450"/>
              <a:ext cx="9144027" cy="2963923"/>
              <a:chOff x="0" y="-488450"/>
              <a:chExt cx="9144027" cy="2963923"/>
            </a:xfrm>
          </p:grpSpPr>
          <p:sp>
            <p:nvSpPr>
              <p:cNvPr id="471" name="Google Shape;471;p14"/>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2" name="Google Shape;472;p14"/>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3" name="Google Shape;473;p14"/>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4" name="Google Shape;474;p14"/>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5" name="Google Shape;475;p14"/>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6" name="Google Shape;476;p14"/>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7" name="Google Shape;477;p14"/>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8" name="Google Shape;478;p14"/>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79" name="Google Shape;479;p14"/>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0" name="Google Shape;480;p14"/>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1" name="Google Shape;481;p14"/>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2" name="Google Shape;482;p14"/>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3" name="Google Shape;483;p14"/>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4" name="Google Shape;484;p14"/>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5" name="Google Shape;485;p14"/>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6" name="Google Shape;486;p14"/>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7" name="Google Shape;487;p14"/>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8" name="Google Shape;488;p14"/>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89" name="Google Shape;489;p14"/>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0" name="Google Shape;490;p14"/>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1" name="Google Shape;491;p14"/>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2" name="Google Shape;492;p14"/>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3" name="Google Shape;493;p14"/>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4" name="Google Shape;494;p14"/>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495" name="Google Shape;495;p14"/>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6" name="Google Shape;496;p14"/>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7" name="Google Shape;497;p14"/>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8" name="Google Shape;498;p14"/>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499" name="Google Shape;499;p14"/>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500" name="Google Shape;500;p14"/>
          <p:cNvSpPr txBox="1">
            <a:spLocks noGrp="1"/>
          </p:cNvSpPr>
          <p:nvPr>
            <p:ph type="title"/>
          </p:nvPr>
        </p:nvSpPr>
        <p:spPr>
          <a:xfrm>
            <a:off x="1263333" y="5133367"/>
            <a:ext cx="6671600" cy="7092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sz="4667"/>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501" name="Google Shape;501;p14"/>
          <p:cNvSpPr txBox="1">
            <a:spLocks noGrp="1"/>
          </p:cNvSpPr>
          <p:nvPr>
            <p:ph type="subTitle" idx="1"/>
          </p:nvPr>
        </p:nvSpPr>
        <p:spPr>
          <a:xfrm>
            <a:off x="1263333" y="2409567"/>
            <a:ext cx="6671600" cy="2661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3000"/>
              <a:buNone/>
              <a:defRPr sz="4000"/>
            </a:lvl1pPr>
            <a:lvl2pPr lvl="1" algn="ctr" rtl="0">
              <a:lnSpc>
                <a:spcPct val="100000"/>
              </a:lnSpc>
              <a:spcBef>
                <a:spcPts val="0"/>
              </a:spcBef>
              <a:spcAft>
                <a:spcPts val="0"/>
              </a:spcAft>
              <a:buSzPts val="3000"/>
              <a:buNone/>
              <a:defRPr sz="4000"/>
            </a:lvl2pPr>
            <a:lvl3pPr lvl="2" algn="ctr" rtl="0">
              <a:lnSpc>
                <a:spcPct val="100000"/>
              </a:lnSpc>
              <a:spcBef>
                <a:spcPts val="0"/>
              </a:spcBef>
              <a:spcAft>
                <a:spcPts val="0"/>
              </a:spcAft>
              <a:buSzPts val="3000"/>
              <a:buNone/>
              <a:defRPr sz="4000"/>
            </a:lvl3pPr>
            <a:lvl4pPr lvl="3" algn="ctr" rtl="0">
              <a:lnSpc>
                <a:spcPct val="100000"/>
              </a:lnSpc>
              <a:spcBef>
                <a:spcPts val="0"/>
              </a:spcBef>
              <a:spcAft>
                <a:spcPts val="0"/>
              </a:spcAft>
              <a:buSzPts val="3000"/>
              <a:buNone/>
              <a:defRPr sz="4000"/>
            </a:lvl4pPr>
            <a:lvl5pPr lvl="4" algn="ctr" rtl="0">
              <a:lnSpc>
                <a:spcPct val="100000"/>
              </a:lnSpc>
              <a:spcBef>
                <a:spcPts val="0"/>
              </a:spcBef>
              <a:spcAft>
                <a:spcPts val="0"/>
              </a:spcAft>
              <a:buSzPts val="3000"/>
              <a:buNone/>
              <a:defRPr sz="4000"/>
            </a:lvl5pPr>
            <a:lvl6pPr lvl="5" algn="ctr" rtl="0">
              <a:lnSpc>
                <a:spcPct val="100000"/>
              </a:lnSpc>
              <a:spcBef>
                <a:spcPts val="0"/>
              </a:spcBef>
              <a:spcAft>
                <a:spcPts val="0"/>
              </a:spcAft>
              <a:buSzPts val="3000"/>
              <a:buNone/>
              <a:defRPr sz="4000"/>
            </a:lvl6pPr>
            <a:lvl7pPr lvl="6" algn="ctr" rtl="0">
              <a:lnSpc>
                <a:spcPct val="100000"/>
              </a:lnSpc>
              <a:spcBef>
                <a:spcPts val="0"/>
              </a:spcBef>
              <a:spcAft>
                <a:spcPts val="0"/>
              </a:spcAft>
              <a:buSzPts val="3000"/>
              <a:buNone/>
              <a:defRPr sz="4000"/>
            </a:lvl7pPr>
            <a:lvl8pPr lvl="7" algn="ctr" rtl="0">
              <a:lnSpc>
                <a:spcPct val="100000"/>
              </a:lnSpc>
              <a:spcBef>
                <a:spcPts val="0"/>
              </a:spcBef>
              <a:spcAft>
                <a:spcPts val="0"/>
              </a:spcAft>
              <a:buSzPts val="3000"/>
              <a:buNone/>
              <a:defRPr sz="4000"/>
            </a:lvl8pPr>
            <a:lvl9pPr lvl="8" algn="ctr" rtl="0">
              <a:lnSpc>
                <a:spcPct val="100000"/>
              </a:lnSpc>
              <a:spcBef>
                <a:spcPts val="0"/>
              </a:spcBef>
              <a:spcAft>
                <a:spcPts val="0"/>
              </a:spcAft>
              <a:buSzPts val="3000"/>
              <a:buNone/>
              <a:defRPr sz="4000"/>
            </a:lvl9pPr>
          </a:lstStyle>
          <a:p>
            <a:r>
              <a:rPr lang="en-US"/>
              <a:t>Click to edit Master subtitle style</a:t>
            </a:r>
            <a:endParaRPr/>
          </a:p>
        </p:txBody>
      </p:sp>
    </p:spTree>
    <p:extLst>
      <p:ext uri="{BB962C8B-B14F-4D97-AF65-F5344CB8AC3E}">
        <p14:creationId xmlns:p14="http://schemas.microsoft.com/office/powerpoint/2010/main" val="27816420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Main point 1">
  <p:cSld name="Main point 1">
    <p:spTree>
      <p:nvGrpSpPr>
        <p:cNvPr id="1" name="Shape 502"/>
        <p:cNvGrpSpPr/>
        <p:nvPr/>
      </p:nvGrpSpPr>
      <p:grpSpPr>
        <a:xfrm>
          <a:off x="0" y="0"/>
          <a:ext cx="0" cy="0"/>
          <a:chOff x="0" y="0"/>
          <a:chExt cx="0" cy="0"/>
        </a:xfrm>
      </p:grpSpPr>
      <p:grpSp>
        <p:nvGrpSpPr>
          <p:cNvPr id="503" name="Google Shape;503;p15"/>
          <p:cNvGrpSpPr/>
          <p:nvPr/>
        </p:nvGrpSpPr>
        <p:grpSpPr>
          <a:xfrm flipH="1">
            <a:off x="2702972" y="-521802"/>
            <a:ext cx="9489061" cy="3075761"/>
            <a:chOff x="0" y="-488450"/>
            <a:chExt cx="9144027" cy="2963923"/>
          </a:xfrm>
        </p:grpSpPr>
        <p:sp>
          <p:nvSpPr>
            <p:cNvPr id="504" name="Google Shape;504;p15"/>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05" name="Google Shape;505;p15"/>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06" name="Google Shape;506;p15"/>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07" name="Google Shape;507;p15"/>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08" name="Google Shape;508;p15"/>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09" name="Google Shape;509;p15"/>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0" name="Google Shape;510;p15"/>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1" name="Google Shape;511;p15"/>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2" name="Google Shape;512;p15"/>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3" name="Google Shape;513;p15"/>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4" name="Google Shape;514;p15"/>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5" name="Google Shape;515;p15"/>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6" name="Google Shape;516;p15"/>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7" name="Google Shape;517;p15"/>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8" name="Google Shape;518;p15"/>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19" name="Google Shape;519;p15"/>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0" name="Google Shape;520;p15"/>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1" name="Google Shape;521;p15"/>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2" name="Google Shape;522;p15"/>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3" name="Google Shape;523;p15"/>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4" name="Google Shape;524;p15"/>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5" name="Google Shape;525;p15"/>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6" name="Google Shape;526;p15"/>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7" name="Google Shape;527;p15"/>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8" name="Google Shape;528;p15"/>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29" name="Google Shape;529;p15"/>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30" name="Google Shape;530;p15"/>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31" name="Google Shape;531;p15"/>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32" name="Google Shape;532;p15"/>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33" name="Google Shape;533;p15"/>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534" name="Google Shape;534;p15"/>
          <p:cNvSpPr/>
          <p:nvPr/>
        </p:nvSpPr>
        <p:spPr>
          <a:xfrm flipH="1">
            <a:off x="6770769" y="5800127"/>
            <a:ext cx="44592" cy="44743"/>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35" name="Google Shape;535;p15"/>
          <p:cNvSpPr/>
          <p:nvPr/>
        </p:nvSpPr>
        <p:spPr>
          <a:xfrm flipH="1">
            <a:off x="6987578" y="5914995"/>
            <a:ext cx="44743" cy="44743"/>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36" name="Google Shape;536;p15"/>
          <p:cNvSpPr/>
          <p:nvPr/>
        </p:nvSpPr>
        <p:spPr>
          <a:xfrm flipH="1">
            <a:off x="6858235" y="6046340"/>
            <a:ext cx="44592" cy="445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37" name="Google Shape;537;p15"/>
          <p:cNvSpPr/>
          <p:nvPr/>
        </p:nvSpPr>
        <p:spPr>
          <a:xfrm flipH="1">
            <a:off x="6902829" y="5754577"/>
            <a:ext cx="44793" cy="44743"/>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38" name="Google Shape;538;p15"/>
          <p:cNvSpPr/>
          <p:nvPr/>
        </p:nvSpPr>
        <p:spPr>
          <a:xfrm rot="8504608" flipH="1">
            <a:off x="643841" y="4057008"/>
            <a:ext cx="44592" cy="44743"/>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39" name="Google Shape;539;p15"/>
          <p:cNvSpPr/>
          <p:nvPr/>
        </p:nvSpPr>
        <p:spPr>
          <a:xfrm rot="8504608" flipH="1">
            <a:off x="402335" y="4101095"/>
            <a:ext cx="44743" cy="44743"/>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40" name="Google Shape;540;p15"/>
          <p:cNvSpPr/>
          <p:nvPr/>
        </p:nvSpPr>
        <p:spPr>
          <a:xfrm rot="8504608" flipH="1">
            <a:off x="422759" y="3917959"/>
            <a:ext cx="44592" cy="445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41" name="Google Shape;541;p15"/>
          <p:cNvSpPr/>
          <p:nvPr/>
        </p:nvSpPr>
        <p:spPr>
          <a:xfrm rot="8504608" flipH="1">
            <a:off x="568166" y="4174607"/>
            <a:ext cx="44793" cy="44743"/>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542" name="Google Shape;542;p15"/>
          <p:cNvSpPr txBox="1">
            <a:spLocks noGrp="1"/>
          </p:cNvSpPr>
          <p:nvPr>
            <p:ph type="title"/>
          </p:nvPr>
        </p:nvSpPr>
        <p:spPr>
          <a:xfrm>
            <a:off x="960000" y="3684900"/>
            <a:ext cx="7541600" cy="24532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000"/>
              <a:buNone/>
              <a:defRPr sz="13333"/>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rPr lang="en-US"/>
              <a:t>Click to edit Master title style</a:t>
            </a:r>
            <a:endParaRPr/>
          </a:p>
        </p:txBody>
      </p:sp>
      <p:grpSp>
        <p:nvGrpSpPr>
          <p:cNvPr id="543" name="Google Shape;543;p15"/>
          <p:cNvGrpSpPr/>
          <p:nvPr/>
        </p:nvGrpSpPr>
        <p:grpSpPr>
          <a:xfrm rot="-3221221">
            <a:off x="8167298" y="4284019"/>
            <a:ext cx="4461311" cy="1174267"/>
            <a:chOff x="736842" y="1480444"/>
            <a:chExt cx="3345959" cy="880694"/>
          </a:xfrm>
        </p:grpSpPr>
        <p:sp>
          <p:nvSpPr>
            <p:cNvPr id="544" name="Google Shape;544;p15"/>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45" name="Google Shape;545;p15"/>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46" name="Google Shape;546;p15"/>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47" name="Google Shape;547;p15"/>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48" name="Google Shape;548;p15"/>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49" name="Google Shape;549;p15"/>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14143412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550"/>
        <p:cNvGrpSpPr/>
        <p:nvPr/>
      </p:nvGrpSpPr>
      <p:grpSpPr>
        <a:xfrm>
          <a:off x="0" y="0"/>
          <a:ext cx="0" cy="0"/>
          <a:chOff x="0" y="0"/>
          <a:chExt cx="0" cy="0"/>
        </a:xfrm>
      </p:grpSpPr>
      <p:grpSp>
        <p:nvGrpSpPr>
          <p:cNvPr id="551" name="Google Shape;551;p16"/>
          <p:cNvGrpSpPr/>
          <p:nvPr/>
        </p:nvGrpSpPr>
        <p:grpSpPr>
          <a:xfrm rot="10800000">
            <a:off x="959990" y="1382326"/>
            <a:ext cx="10430229" cy="4819159"/>
            <a:chOff x="-3739871" y="-1253231"/>
            <a:chExt cx="7822672" cy="3614369"/>
          </a:xfrm>
        </p:grpSpPr>
        <p:sp>
          <p:nvSpPr>
            <p:cNvPr id="552" name="Google Shape;552;p16"/>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53" name="Google Shape;553;p16"/>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54" name="Google Shape;554;p16"/>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55" name="Google Shape;555;p16"/>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56" name="Google Shape;556;p16"/>
            <p:cNvSpPr/>
            <p:nvPr/>
          </p:nvSpPr>
          <p:spPr>
            <a:xfrm rot="1610678">
              <a:off x="-3560609" y="-1059451"/>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57" name="Google Shape;557;p16"/>
            <p:cNvSpPr/>
            <p:nvPr/>
          </p:nvSpPr>
          <p:spPr>
            <a:xfrm rot="1610678">
              <a:off x="-3731373" y="-1244748"/>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558" name="Google Shape;558;p16"/>
          <p:cNvGrpSpPr/>
          <p:nvPr/>
        </p:nvGrpSpPr>
        <p:grpSpPr>
          <a:xfrm>
            <a:off x="1" y="-170673"/>
            <a:ext cx="4430660" cy="1723319"/>
            <a:chOff x="0" y="-42425"/>
            <a:chExt cx="3322995" cy="1292489"/>
          </a:xfrm>
        </p:grpSpPr>
        <p:sp>
          <p:nvSpPr>
            <p:cNvPr id="559" name="Google Shape;559;p16"/>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0" name="Google Shape;560;p16"/>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1" name="Google Shape;561;p16"/>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2" name="Google Shape;562;p16"/>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3" name="Google Shape;563;p16"/>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4" name="Google Shape;564;p16"/>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5" name="Google Shape;565;p16"/>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6" name="Google Shape;566;p16"/>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7" name="Google Shape;567;p16"/>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8" name="Google Shape;568;p16"/>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69" name="Google Shape;569;p16"/>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0" name="Google Shape;570;p16"/>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1" name="Google Shape;571;p16"/>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2" name="Google Shape;572;p16"/>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3" name="Google Shape;573;p16"/>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4" name="Google Shape;574;p16"/>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5" name="Google Shape;575;p16"/>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6" name="Google Shape;576;p16"/>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7" name="Google Shape;577;p16"/>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8" name="Google Shape;578;p16"/>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79" name="Google Shape;579;p16"/>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0" name="Google Shape;580;p16"/>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1" name="Google Shape;581;p16"/>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2" name="Google Shape;582;p16"/>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3" name="Google Shape;583;p16"/>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4" name="Google Shape;584;p16"/>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5" name="Google Shape;585;p16"/>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6" name="Google Shape;586;p16"/>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7" name="Google Shape;587;p16"/>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8" name="Google Shape;588;p16"/>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89" name="Google Shape;589;p16"/>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590" name="Google Shape;590;p16"/>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591" name="Google Shape;591;p16"/>
          <p:cNvSpPr txBox="1">
            <a:spLocks noGrp="1"/>
          </p:cNvSpPr>
          <p:nvPr>
            <p:ph type="title"/>
          </p:nvPr>
        </p:nvSpPr>
        <p:spPr>
          <a:xfrm>
            <a:off x="960000" y="323108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592" name="Google Shape;592;p16"/>
          <p:cNvSpPr txBox="1">
            <a:spLocks noGrp="1"/>
          </p:cNvSpPr>
          <p:nvPr>
            <p:ph type="subTitle" idx="1"/>
          </p:nvPr>
        </p:nvSpPr>
        <p:spPr>
          <a:xfrm>
            <a:off x="960000" y="4013147"/>
            <a:ext cx="3115200" cy="116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593" name="Google Shape;593;p16"/>
          <p:cNvSpPr txBox="1">
            <a:spLocks noGrp="1"/>
          </p:cNvSpPr>
          <p:nvPr>
            <p:ph type="title" idx="2"/>
          </p:nvPr>
        </p:nvSpPr>
        <p:spPr>
          <a:xfrm>
            <a:off x="4538400" y="323108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594" name="Google Shape;594;p16"/>
          <p:cNvSpPr txBox="1">
            <a:spLocks noGrp="1"/>
          </p:cNvSpPr>
          <p:nvPr>
            <p:ph type="subTitle" idx="3"/>
          </p:nvPr>
        </p:nvSpPr>
        <p:spPr>
          <a:xfrm>
            <a:off x="4538400" y="4013147"/>
            <a:ext cx="3115200" cy="116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595" name="Google Shape;595;p16"/>
          <p:cNvSpPr txBox="1">
            <a:spLocks noGrp="1"/>
          </p:cNvSpPr>
          <p:nvPr>
            <p:ph type="title" idx="4"/>
          </p:nvPr>
        </p:nvSpPr>
        <p:spPr>
          <a:xfrm>
            <a:off x="8116800" y="323108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596" name="Google Shape;596;p16"/>
          <p:cNvSpPr txBox="1">
            <a:spLocks noGrp="1"/>
          </p:cNvSpPr>
          <p:nvPr>
            <p:ph type="subTitle" idx="5"/>
          </p:nvPr>
        </p:nvSpPr>
        <p:spPr>
          <a:xfrm>
            <a:off x="8116800" y="4013147"/>
            <a:ext cx="3115200" cy="116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597" name="Google Shape;597;p16"/>
          <p:cNvSpPr txBox="1">
            <a:spLocks noGrp="1"/>
          </p:cNvSpPr>
          <p:nvPr>
            <p:ph type="title" idx="6"/>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3981280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98"/>
        <p:cNvGrpSpPr/>
        <p:nvPr/>
      </p:nvGrpSpPr>
      <p:grpSpPr>
        <a:xfrm>
          <a:off x="0" y="0"/>
          <a:ext cx="0" cy="0"/>
          <a:chOff x="0" y="0"/>
          <a:chExt cx="0" cy="0"/>
        </a:xfrm>
      </p:grpSpPr>
      <p:grpSp>
        <p:nvGrpSpPr>
          <p:cNvPr id="599" name="Google Shape;599;p17"/>
          <p:cNvGrpSpPr/>
          <p:nvPr/>
        </p:nvGrpSpPr>
        <p:grpSpPr>
          <a:xfrm>
            <a:off x="253397" y="483467"/>
            <a:ext cx="11837299" cy="3220309"/>
            <a:chOff x="190048" y="362600"/>
            <a:chExt cx="8877974" cy="2415232"/>
          </a:xfrm>
        </p:grpSpPr>
        <p:sp>
          <p:nvSpPr>
            <p:cNvPr id="600" name="Google Shape;600;p17"/>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1" name="Google Shape;601;p17"/>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2" name="Google Shape;602;p17"/>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3" name="Google Shape;603;p17"/>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4" name="Google Shape;604;p17"/>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5" name="Google Shape;605;p17"/>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6" name="Google Shape;606;p17"/>
            <p:cNvSpPr/>
            <p:nvPr/>
          </p:nvSpPr>
          <p:spPr>
            <a:xfrm>
              <a:off x="399105" y="2497617"/>
              <a:ext cx="42969" cy="43115"/>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7" name="Google Shape;607;p17"/>
            <p:cNvSpPr/>
            <p:nvPr/>
          </p:nvSpPr>
          <p:spPr>
            <a:xfrm>
              <a:off x="190048" y="2608302"/>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8" name="Google Shape;608;p17"/>
            <p:cNvSpPr/>
            <p:nvPr/>
          </p:nvSpPr>
          <p:spPr>
            <a:xfrm>
              <a:off x="314826" y="27348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09" name="Google Shape;609;p17"/>
            <p:cNvSpPr/>
            <p:nvPr/>
          </p:nvSpPr>
          <p:spPr>
            <a:xfrm>
              <a:off x="271662" y="2453724"/>
              <a:ext cx="43163" cy="43115"/>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610" name="Google Shape;610;p17"/>
          <p:cNvGrpSpPr/>
          <p:nvPr/>
        </p:nvGrpSpPr>
        <p:grpSpPr>
          <a:xfrm>
            <a:off x="1" y="-170673"/>
            <a:ext cx="4430660" cy="1723319"/>
            <a:chOff x="0" y="-42425"/>
            <a:chExt cx="3322995" cy="1292489"/>
          </a:xfrm>
        </p:grpSpPr>
        <p:sp>
          <p:nvSpPr>
            <p:cNvPr id="611" name="Google Shape;611;p17"/>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2" name="Google Shape;612;p17"/>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3" name="Google Shape;613;p17"/>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4" name="Google Shape;614;p17"/>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5" name="Google Shape;615;p17"/>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6" name="Google Shape;616;p17"/>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7" name="Google Shape;617;p17"/>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8" name="Google Shape;618;p17"/>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19" name="Google Shape;619;p17"/>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0" name="Google Shape;620;p17"/>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1" name="Google Shape;621;p17"/>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2" name="Google Shape;622;p17"/>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3" name="Google Shape;623;p17"/>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4" name="Google Shape;624;p17"/>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5" name="Google Shape;625;p17"/>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6" name="Google Shape;626;p17"/>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7" name="Google Shape;627;p17"/>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8" name="Google Shape;628;p17"/>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29" name="Google Shape;629;p17"/>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0" name="Google Shape;630;p17"/>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1" name="Google Shape;631;p17"/>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2" name="Google Shape;632;p17"/>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3" name="Google Shape;633;p17"/>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4" name="Google Shape;634;p17"/>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5" name="Google Shape;635;p17"/>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6" name="Google Shape;636;p17"/>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7" name="Google Shape;637;p17"/>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8" name="Google Shape;638;p17"/>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39" name="Google Shape;639;p17"/>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40" name="Google Shape;640;p17"/>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41" name="Google Shape;641;p17"/>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42" name="Google Shape;642;p17"/>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643" name="Google Shape;643;p17"/>
          <p:cNvSpPr txBox="1">
            <a:spLocks noGrp="1"/>
          </p:cNvSpPr>
          <p:nvPr>
            <p:ph type="title"/>
          </p:nvPr>
        </p:nvSpPr>
        <p:spPr>
          <a:xfrm>
            <a:off x="7752533" y="1863617"/>
            <a:ext cx="3470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644" name="Google Shape;644;p17"/>
          <p:cNvSpPr txBox="1">
            <a:spLocks noGrp="1"/>
          </p:cNvSpPr>
          <p:nvPr>
            <p:ph type="title" idx="2" hasCustomPrompt="1"/>
          </p:nvPr>
        </p:nvSpPr>
        <p:spPr>
          <a:xfrm>
            <a:off x="6879633" y="1879151"/>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45" name="Google Shape;645;p17"/>
          <p:cNvSpPr txBox="1">
            <a:spLocks noGrp="1"/>
          </p:cNvSpPr>
          <p:nvPr>
            <p:ph type="subTitle" idx="1"/>
          </p:nvPr>
        </p:nvSpPr>
        <p:spPr>
          <a:xfrm>
            <a:off x="7752535" y="2519697"/>
            <a:ext cx="3470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646" name="Google Shape;646;p17"/>
          <p:cNvSpPr txBox="1">
            <a:spLocks noGrp="1"/>
          </p:cNvSpPr>
          <p:nvPr>
            <p:ph type="title" idx="3"/>
          </p:nvPr>
        </p:nvSpPr>
        <p:spPr>
          <a:xfrm>
            <a:off x="7752543" y="4423217"/>
            <a:ext cx="3470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647" name="Google Shape;647;p17"/>
          <p:cNvSpPr txBox="1">
            <a:spLocks noGrp="1"/>
          </p:cNvSpPr>
          <p:nvPr>
            <p:ph type="title" idx="4" hasCustomPrompt="1"/>
          </p:nvPr>
        </p:nvSpPr>
        <p:spPr>
          <a:xfrm>
            <a:off x="6879633" y="4423517"/>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48" name="Google Shape;648;p17"/>
          <p:cNvSpPr txBox="1">
            <a:spLocks noGrp="1"/>
          </p:cNvSpPr>
          <p:nvPr>
            <p:ph type="subTitle" idx="5"/>
          </p:nvPr>
        </p:nvSpPr>
        <p:spPr>
          <a:xfrm>
            <a:off x="7752535" y="5064064"/>
            <a:ext cx="3470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649" name="Google Shape;649;p17"/>
          <p:cNvSpPr txBox="1">
            <a:spLocks noGrp="1"/>
          </p:cNvSpPr>
          <p:nvPr>
            <p:ph type="title" idx="6"/>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650" name="Google Shape;650;p17"/>
          <p:cNvSpPr txBox="1">
            <a:spLocks noGrp="1"/>
          </p:cNvSpPr>
          <p:nvPr>
            <p:ph type="title" idx="7"/>
          </p:nvPr>
        </p:nvSpPr>
        <p:spPr>
          <a:xfrm>
            <a:off x="1832900" y="1863617"/>
            <a:ext cx="3470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651" name="Google Shape;651;p17"/>
          <p:cNvSpPr txBox="1">
            <a:spLocks noGrp="1"/>
          </p:cNvSpPr>
          <p:nvPr>
            <p:ph type="title" idx="8" hasCustomPrompt="1"/>
          </p:nvPr>
        </p:nvSpPr>
        <p:spPr>
          <a:xfrm>
            <a:off x="960000" y="1879151"/>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52" name="Google Shape;652;p17"/>
          <p:cNvSpPr txBox="1">
            <a:spLocks noGrp="1"/>
          </p:cNvSpPr>
          <p:nvPr>
            <p:ph type="subTitle" idx="9"/>
          </p:nvPr>
        </p:nvSpPr>
        <p:spPr>
          <a:xfrm>
            <a:off x="1832901" y="2519697"/>
            <a:ext cx="3470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653" name="Google Shape;653;p17"/>
          <p:cNvSpPr txBox="1">
            <a:spLocks noGrp="1"/>
          </p:cNvSpPr>
          <p:nvPr>
            <p:ph type="title" idx="13"/>
          </p:nvPr>
        </p:nvSpPr>
        <p:spPr>
          <a:xfrm>
            <a:off x="1832909" y="4423217"/>
            <a:ext cx="3470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654" name="Google Shape;654;p17"/>
          <p:cNvSpPr txBox="1">
            <a:spLocks noGrp="1"/>
          </p:cNvSpPr>
          <p:nvPr>
            <p:ph type="title" idx="14" hasCustomPrompt="1"/>
          </p:nvPr>
        </p:nvSpPr>
        <p:spPr>
          <a:xfrm>
            <a:off x="960000" y="4423517"/>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655" name="Google Shape;655;p17"/>
          <p:cNvSpPr txBox="1">
            <a:spLocks noGrp="1"/>
          </p:cNvSpPr>
          <p:nvPr>
            <p:ph type="subTitle" idx="15"/>
          </p:nvPr>
        </p:nvSpPr>
        <p:spPr>
          <a:xfrm>
            <a:off x="1832901" y="5064064"/>
            <a:ext cx="3470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18991626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s 1">
  <p:cSld name="Table of contents 1">
    <p:spTree>
      <p:nvGrpSpPr>
        <p:cNvPr id="1" name="Shape 656"/>
        <p:cNvGrpSpPr/>
        <p:nvPr/>
      </p:nvGrpSpPr>
      <p:grpSpPr>
        <a:xfrm>
          <a:off x="0" y="0"/>
          <a:ext cx="0" cy="0"/>
          <a:chOff x="0" y="0"/>
          <a:chExt cx="0" cy="0"/>
        </a:xfrm>
      </p:grpSpPr>
      <p:grpSp>
        <p:nvGrpSpPr>
          <p:cNvPr id="657" name="Google Shape;657;p18"/>
          <p:cNvGrpSpPr/>
          <p:nvPr/>
        </p:nvGrpSpPr>
        <p:grpSpPr>
          <a:xfrm>
            <a:off x="1" y="-651266"/>
            <a:ext cx="12192036" cy="3951897"/>
            <a:chOff x="0" y="-488450"/>
            <a:chExt cx="9144027" cy="2963923"/>
          </a:xfrm>
        </p:grpSpPr>
        <p:sp>
          <p:nvSpPr>
            <p:cNvPr id="658" name="Google Shape;658;p18"/>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59" name="Google Shape;659;p18"/>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0" name="Google Shape;660;p18"/>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1" name="Google Shape;661;p18"/>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2" name="Google Shape;662;p18"/>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3" name="Google Shape;663;p18"/>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4" name="Google Shape;664;p18"/>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5" name="Google Shape;665;p18"/>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6" name="Google Shape;666;p18"/>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7" name="Google Shape;667;p18"/>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8" name="Google Shape;668;p18"/>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69" name="Google Shape;669;p18"/>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0" name="Google Shape;670;p18"/>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1" name="Google Shape;671;p18"/>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2" name="Google Shape;672;p18"/>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3" name="Google Shape;673;p18"/>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4" name="Google Shape;674;p18"/>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5" name="Google Shape;675;p18"/>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6" name="Google Shape;676;p18"/>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7" name="Google Shape;677;p18"/>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8" name="Google Shape;678;p18"/>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79" name="Google Shape;679;p18"/>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0" name="Google Shape;680;p18"/>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1" name="Google Shape;681;p18"/>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2" name="Google Shape;682;p18"/>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3" name="Google Shape;683;p18"/>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4" name="Google Shape;684;p18"/>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5" name="Google Shape;685;p18"/>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6" name="Google Shape;686;p18"/>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7" name="Google Shape;687;p18"/>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8" name="Google Shape;688;p18"/>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89" name="Google Shape;689;p18"/>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0" name="Google Shape;690;p18"/>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691" name="Google Shape;691;p18"/>
          <p:cNvGrpSpPr/>
          <p:nvPr/>
        </p:nvGrpSpPr>
        <p:grpSpPr>
          <a:xfrm>
            <a:off x="253397" y="483467"/>
            <a:ext cx="11837299" cy="3220309"/>
            <a:chOff x="190048" y="362600"/>
            <a:chExt cx="8877974" cy="2415232"/>
          </a:xfrm>
        </p:grpSpPr>
        <p:sp>
          <p:nvSpPr>
            <p:cNvPr id="692" name="Google Shape;692;p18"/>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3" name="Google Shape;693;p18"/>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4" name="Google Shape;694;p18"/>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5" name="Google Shape;695;p18"/>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6" name="Google Shape;696;p18"/>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7" name="Google Shape;697;p18"/>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8" name="Google Shape;698;p18"/>
            <p:cNvSpPr/>
            <p:nvPr/>
          </p:nvSpPr>
          <p:spPr>
            <a:xfrm>
              <a:off x="399105" y="2497617"/>
              <a:ext cx="42969" cy="43115"/>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699" name="Google Shape;699;p18"/>
            <p:cNvSpPr/>
            <p:nvPr/>
          </p:nvSpPr>
          <p:spPr>
            <a:xfrm>
              <a:off x="190048" y="2608302"/>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00" name="Google Shape;700;p18"/>
            <p:cNvSpPr/>
            <p:nvPr/>
          </p:nvSpPr>
          <p:spPr>
            <a:xfrm>
              <a:off x="314826" y="27348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01" name="Google Shape;701;p18"/>
            <p:cNvSpPr/>
            <p:nvPr/>
          </p:nvSpPr>
          <p:spPr>
            <a:xfrm>
              <a:off x="271662" y="2453724"/>
              <a:ext cx="43163" cy="43115"/>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702" name="Google Shape;702;p18"/>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703" name="Google Shape;703;p18">
            <a:hlinkClick r:id="" action="ppaction://noaction"/>
          </p:cNvPr>
          <p:cNvSpPr txBox="1">
            <a:spLocks noGrp="1"/>
          </p:cNvSpPr>
          <p:nvPr>
            <p:ph type="title" idx="2"/>
          </p:nvPr>
        </p:nvSpPr>
        <p:spPr>
          <a:xfrm>
            <a:off x="1832900" y="1552617"/>
            <a:ext cx="3470800" cy="7048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04" name="Google Shape;704;p18">
            <a:hlinkClick r:id="" action="ppaction://noaction"/>
          </p:cNvPr>
          <p:cNvSpPr txBox="1">
            <a:spLocks noGrp="1"/>
          </p:cNvSpPr>
          <p:nvPr>
            <p:ph type="title" idx="3" hasCustomPrompt="1"/>
          </p:nvPr>
        </p:nvSpPr>
        <p:spPr>
          <a:xfrm>
            <a:off x="960000" y="1568151"/>
            <a:ext cx="717200" cy="7036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3000"/>
              <a:buNone/>
              <a:defRPr sz="4000">
                <a:solidFill>
                  <a:schemeClr val="dk2"/>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705" name="Google Shape;705;p18"/>
          <p:cNvSpPr txBox="1">
            <a:spLocks noGrp="1"/>
          </p:cNvSpPr>
          <p:nvPr>
            <p:ph type="subTitle" idx="1"/>
          </p:nvPr>
        </p:nvSpPr>
        <p:spPr>
          <a:xfrm>
            <a:off x="1832901" y="2257543"/>
            <a:ext cx="3470800" cy="79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06" name="Google Shape;706;p18">
            <a:hlinkClick r:id="" action="ppaction://noaction"/>
          </p:cNvPr>
          <p:cNvSpPr txBox="1">
            <a:spLocks noGrp="1"/>
          </p:cNvSpPr>
          <p:nvPr>
            <p:ph type="title" idx="4"/>
          </p:nvPr>
        </p:nvSpPr>
        <p:spPr>
          <a:xfrm>
            <a:off x="1832909" y="3113573"/>
            <a:ext cx="3470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07" name="Google Shape;707;p18">
            <a:hlinkClick r:id="" action="ppaction://noaction"/>
          </p:cNvPr>
          <p:cNvSpPr txBox="1">
            <a:spLocks noGrp="1"/>
          </p:cNvSpPr>
          <p:nvPr>
            <p:ph type="title" idx="5" hasCustomPrompt="1"/>
          </p:nvPr>
        </p:nvSpPr>
        <p:spPr>
          <a:xfrm>
            <a:off x="960000" y="3113873"/>
            <a:ext cx="717200" cy="7036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3000"/>
              <a:buNone/>
              <a:defRPr sz="4000">
                <a:solidFill>
                  <a:schemeClr val="dk2"/>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708" name="Google Shape;708;p18"/>
          <p:cNvSpPr txBox="1">
            <a:spLocks noGrp="1"/>
          </p:cNvSpPr>
          <p:nvPr>
            <p:ph type="subTitle" idx="6"/>
          </p:nvPr>
        </p:nvSpPr>
        <p:spPr>
          <a:xfrm>
            <a:off x="1832901" y="3817853"/>
            <a:ext cx="3470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09" name="Google Shape;709;p18">
            <a:hlinkClick r:id="" action="ppaction://noaction"/>
          </p:cNvPr>
          <p:cNvSpPr txBox="1">
            <a:spLocks noGrp="1"/>
          </p:cNvSpPr>
          <p:nvPr>
            <p:ph type="title" idx="7"/>
          </p:nvPr>
        </p:nvSpPr>
        <p:spPr>
          <a:xfrm>
            <a:off x="1832909" y="4671440"/>
            <a:ext cx="3470800" cy="7048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10" name="Google Shape;710;p18">
            <a:hlinkClick r:id="" action="ppaction://noaction"/>
          </p:cNvPr>
          <p:cNvSpPr txBox="1">
            <a:spLocks noGrp="1"/>
          </p:cNvSpPr>
          <p:nvPr>
            <p:ph type="title" idx="8" hasCustomPrompt="1"/>
          </p:nvPr>
        </p:nvSpPr>
        <p:spPr>
          <a:xfrm>
            <a:off x="960000" y="4671740"/>
            <a:ext cx="717200" cy="7036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3000"/>
              <a:buNone/>
              <a:defRPr sz="4000">
                <a:solidFill>
                  <a:schemeClr val="dk2"/>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711" name="Google Shape;711;p18"/>
          <p:cNvSpPr txBox="1">
            <a:spLocks noGrp="1"/>
          </p:cNvSpPr>
          <p:nvPr>
            <p:ph type="subTitle" idx="9"/>
          </p:nvPr>
        </p:nvSpPr>
        <p:spPr>
          <a:xfrm>
            <a:off x="1832901" y="5388668"/>
            <a:ext cx="3470800" cy="79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12" name="Google Shape;712;p18">
            <a:hlinkClick r:id="rId2" action="ppaction://hlinksldjump"/>
          </p:cNvPr>
          <p:cNvSpPr txBox="1">
            <a:spLocks noGrp="1"/>
          </p:cNvSpPr>
          <p:nvPr>
            <p:ph type="title" idx="13"/>
          </p:nvPr>
        </p:nvSpPr>
        <p:spPr>
          <a:xfrm>
            <a:off x="7423000" y="1552617"/>
            <a:ext cx="3470800" cy="7048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13" name="Google Shape;713;p18">
            <a:hlinkClick r:id="rId2" action="ppaction://hlinksldjump"/>
          </p:cNvPr>
          <p:cNvSpPr txBox="1">
            <a:spLocks noGrp="1"/>
          </p:cNvSpPr>
          <p:nvPr>
            <p:ph type="title" idx="14" hasCustomPrompt="1"/>
          </p:nvPr>
        </p:nvSpPr>
        <p:spPr>
          <a:xfrm>
            <a:off x="6550100" y="1568151"/>
            <a:ext cx="717200" cy="7036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3000"/>
              <a:buNone/>
              <a:defRPr sz="4000">
                <a:solidFill>
                  <a:schemeClr val="dk2"/>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714" name="Google Shape;714;p18"/>
          <p:cNvSpPr txBox="1">
            <a:spLocks noGrp="1"/>
          </p:cNvSpPr>
          <p:nvPr>
            <p:ph type="subTitle" idx="15"/>
          </p:nvPr>
        </p:nvSpPr>
        <p:spPr>
          <a:xfrm>
            <a:off x="7423001" y="2257543"/>
            <a:ext cx="3470800" cy="792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15" name="Google Shape;715;p18">
            <a:hlinkClick r:id="" action="ppaction://noaction"/>
          </p:cNvPr>
          <p:cNvSpPr txBox="1">
            <a:spLocks noGrp="1"/>
          </p:cNvSpPr>
          <p:nvPr>
            <p:ph type="title" idx="16"/>
          </p:nvPr>
        </p:nvSpPr>
        <p:spPr>
          <a:xfrm>
            <a:off x="7423009" y="3113573"/>
            <a:ext cx="3470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16" name="Google Shape;716;p18">
            <a:hlinkClick r:id="" action="ppaction://noaction"/>
          </p:cNvPr>
          <p:cNvSpPr txBox="1">
            <a:spLocks noGrp="1"/>
          </p:cNvSpPr>
          <p:nvPr>
            <p:ph type="title" idx="17" hasCustomPrompt="1"/>
          </p:nvPr>
        </p:nvSpPr>
        <p:spPr>
          <a:xfrm>
            <a:off x="6550100" y="3138160"/>
            <a:ext cx="717200" cy="7036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3000"/>
              <a:buNone/>
              <a:defRPr sz="4000">
                <a:solidFill>
                  <a:schemeClr val="dk2"/>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717" name="Google Shape;717;p18"/>
          <p:cNvSpPr txBox="1">
            <a:spLocks noGrp="1"/>
          </p:cNvSpPr>
          <p:nvPr>
            <p:ph type="subTitle" idx="18"/>
          </p:nvPr>
        </p:nvSpPr>
        <p:spPr>
          <a:xfrm>
            <a:off x="7423001" y="3817853"/>
            <a:ext cx="3470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2263388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s 2">
  <p:cSld name="Table of contents 2">
    <p:spTree>
      <p:nvGrpSpPr>
        <p:cNvPr id="1" name="Shape 718"/>
        <p:cNvGrpSpPr/>
        <p:nvPr/>
      </p:nvGrpSpPr>
      <p:grpSpPr>
        <a:xfrm>
          <a:off x="0" y="0"/>
          <a:ext cx="0" cy="0"/>
          <a:chOff x="0" y="0"/>
          <a:chExt cx="0" cy="0"/>
        </a:xfrm>
      </p:grpSpPr>
      <p:grpSp>
        <p:nvGrpSpPr>
          <p:cNvPr id="719" name="Google Shape;719;p19"/>
          <p:cNvGrpSpPr/>
          <p:nvPr/>
        </p:nvGrpSpPr>
        <p:grpSpPr>
          <a:xfrm>
            <a:off x="7730723" y="-170673"/>
            <a:ext cx="4461279" cy="6308657"/>
            <a:chOff x="5798042" y="-128005"/>
            <a:chExt cx="3345959" cy="4731493"/>
          </a:xfrm>
        </p:grpSpPr>
        <p:grpSp>
          <p:nvGrpSpPr>
            <p:cNvPr id="720" name="Google Shape;720;p19"/>
            <p:cNvGrpSpPr/>
            <p:nvPr/>
          </p:nvGrpSpPr>
          <p:grpSpPr>
            <a:xfrm flipH="1">
              <a:off x="5821001" y="-128005"/>
              <a:ext cx="3322995" cy="1292489"/>
              <a:chOff x="0" y="-42425"/>
              <a:chExt cx="3322995" cy="1292489"/>
            </a:xfrm>
          </p:grpSpPr>
          <p:sp>
            <p:nvSpPr>
              <p:cNvPr id="721" name="Google Shape;721;p19"/>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2" name="Google Shape;722;p19"/>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3" name="Google Shape;723;p19"/>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4" name="Google Shape;724;p19"/>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5" name="Google Shape;725;p19"/>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6" name="Google Shape;726;p19"/>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7" name="Google Shape;727;p19"/>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8" name="Google Shape;728;p19"/>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29" name="Google Shape;729;p19"/>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0" name="Google Shape;730;p19"/>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1" name="Google Shape;731;p19"/>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2" name="Google Shape;732;p19"/>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3" name="Google Shape;733;p19"/>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4" name="Google Shape;734;p19"/>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5" name="Google Shape;735;p19"/>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6" name="Google Shape;736;p19"/>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7" name="Google Shape;737;p19"/>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8" name="Google Shape;738;p19"/>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39" name="Google Shape;739;p19"/>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0" name="Google Shape;740;p19"/>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1" name="Google Shape;741;p19"/>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2" name="Google Shape;742;p19"/>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3" name="Google Shape;743;p19"/>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4" name="Google Shape;744;p19"/>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5" name="Google Shape;745;p19"/>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6" name="Google Shape;746;p19"/>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7" name="Google Shape;747;p19"/>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8" name="Google Shape;748;p19"/>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49" name="Google Shape;749;p19"/>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0" name="Google Shape;750;p19"/>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1" name="Google Shape;751;p19"/>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2" name="Google Shape;752;p19"/>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753" name="Google Shape;753;p19"/>
            <p:cNvGrpSpPr/>
            <p:nvPr/>
          </p:nvGrpSpPr>
          <p:grpSpPr>
            <a:xfrm rot="10800000" flipH="1">
              <a:off x="5798042" y="3722794"/>
              <a:ext cx="3345959" cy="880694"/>
              <a:chOff x="736842" y="1480444"/>
              <a:chExt cx="3345959" cy="880694"/>
            </a:xfrm>
          </p:grpSpPr>
          <p:sp>
            <p:nvSpPr>
              <p:cNvPr id="754" name="Google Shape;754;p19"/>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5" name="Google Shape;755;p19"/>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6" name="Google Shape;756;p19"/>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7" name="Google Shape;757;p19"/>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8" name="Google Shape;758;p19"/>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59" name="Google Shape;759;p19"/>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sp>
        <p:nvSpPr>
          <p:cNvPr id="760" name="Google Shape;760;p19"/>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761" name="Google Shape;761;p19">
            <a:hlinkClick r:id="" action="ppaction://noaction"/>
          </p:cNvPr>
          <p:cNvSpPr txBox="1">
            <a:spLocks noGrp="1"/>
          </p:cNvSpPr>
          <p:nvPr>
            <p:ph type="title" idx="2"/>
          </p:nvPr>
        </p:nvSpPr>
        <p:spPr>
          <a:xfrm>
            <a:off x="960000" y="2299043"/>
            <a:ext cx="3158800" cy="706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62" name="Google Shape;762;p19">
            <a:hlinkClick r:id="" action="ppaction://noaction"/>
          </p:cNvPr>
          <p:cNvSpPr txBox="1">
            <a:spLocks noGrp="1"/>
          </p:cNvSpPr>
          <p:nvPr>
            <p:ph type="title" idx="3" hasCustomPrompt="1"/>
          </p:nvPr>
        </p:nvSpPr>
        <p:spPr>
          <a:xfrm>
            <a:off x="960000" y="1411027"/>
            <a:ext cx="717200" cy="7060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763" name="Google Shape;763;p19"/>
          <p:cNvSpPr txBox="1">
            <a:spLocks noGrp="1"/>
          </p:cNvSpPr>
          <p:nvPr>
            <p:ph type="subTitle" idx="1"/>
          </p:nvPr>
        </p:nvSpPr>
        <p:spPr>
          <a:xfrm>
            <a:off x="960001" y="2924152"/>
            <a:ext cx="3158800" cy="79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64" name="Google Shape;764;p19">
            <a:hlinkClick r:id="" action="ppaction://noaction"/>
          </p:cNvPr>
          <p:cNvSpPr txBox="1">
            <a:spLocks noGrp="1"/>
          </p:cNvSpPr>
          <p:nvPr>
            <p:ph type="title" idx="4"/>
          </p:nvPr>
        </p:nvSpPr>
        <p:spPr>
          <a:xfrm>
            <a:off x="960009" y="4727233"/>
            <a:ext cx="3158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65" name="Google Shape;765;p19"/>
          <p:cNvSpPr txBox="1">
            <a:spLocks noGrp="1"/>
          </p:cNvSpPr>
          <p:nvPr>
            <p:ph type="title" idx="5" hasCustomPrompt="1"/>
          </p:nvPr>
        </p:nvSpPr>
        <p:spPr>
          <a:xfrm>
            <a:off x="960000" y="3841641"/>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766" name="Google Shape;766;p19"/>
          <p:cNvSpPr txBox="1">
            <a:spLocks noGrp="1"/>
          </p:cNvSpPr>
          <p:nvPr>
            <p:ph type="subTitle" idx="6"/>
          </p:nvPr>
        </p:nvSpPr>
        <p:spPr>
          <a:xfrm>
            <a:off x="960001" y="5357439"/>
            <a:ext cx="3158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67" name="Google Shape;767;p19">
            <a:hlinkClick r:id="rId2" action="ppaction://hlinksldjump"/>
          </p:cNvPr>
          <p:cNvSpPr txBox="1">
            <a:spLocks noGrp="1"/>
          </p:cNvSpPr>
          <p:nvPr>
            <p:ph type="title" idx="7"/>
          </p:nvPr>
        </p:nvSpPr>
        <p:spPr>
          <a:xfrm>
            <a:off x="4516600" y="2299043"/>
            <a:ext cx="3158800" cy="706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68" name="Google Shape;768;p19">
            <a:hlinkClick r:id="rId2" action="ppaction://hlinksldjump"/>
          </p:cNvPr>
          <p:cNvSpPr txBox="1">
            <a:spLocks noGrp="1"/>
          </p:cNvSpPr>
          <p:nvPr>
            <p:ph type="title" idx="8" hasCustomPrompt="1"/>
          </p:nvPr>
        </p:nvSpPr>
        <p:spPr>
          <a:xfrm>
            <a:off x="4516600" y="1411027"/>
            <a:ext cx="717200" cy="7060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769" name="Google Shape;769;p19"/>
          <p:cNvSpPr txBox="1">
            <a:spLocks noGrp="1"/>
          </p:cNvSpPr>
          <p:nvPr>
            <p:ph type="subTitle" idx="9"/>
          </p:nvPr>
        </p:nvSpPr>
        <p:spPr>
          <a:xfrm>
            <a:off x="4516601" y="2924152"/>
            <a:ext cx="3158800" cy="79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70" name="Google Shape;770;p19">
            <a:hlinkClick r:id="" action="ppaction://noaction"/>
          </p:cNvPr>
          <p:cNvSpPr txBox="1">
            <a:spLocks noGrp="1"/>
          </p:cNvSpPr>
          <p:nvPr>
            <p:ph type="title" idx="13"/>
          </p:nvPr>
        </p:nvSpPr>
        <p:spPr>
          <a:xfrm>
            <a:off x="4516609" y="4727233"/>
            <a:ext cx="3158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71" name="Google Shape;771;p19">
            <a:hlinkClick r:id="" action="ppaction://noaction"/>
          </p:cNvPr>
          <p:cNvSpPr txBox="1">
            <a:spLocks noGrp="1"/>
          </p:cNvSpPr>
          <p:nvPr>
            <p:ph type="title" idx="14" hasCustomPrompt="1"/>
          </p:nvPr>
        </p:nvSpPr>
        <p:spPr>
          <a:xfrm>
            <a:off x="4516600" y="3841641"/>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772" name="Google Shape;772;p19"/>
          <p:cNvSpPr txBox="1">
            <a:spLocks noGrp="1"/>
          </p:cNvSpPr>
          <p:nvPr>
            <p:ph type="subTitle" idx="15"/>
          </p:nvPr>
        </p:nvSpPr>
        <p:spPr>
          <a:xfrm>
            <a:off x="4516601" y="5357439"/>
            <a:ext cx="3158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73" name="Google Shape;773;p19">
            <a:hlinkClick r:id="" action="ppaction://noaction"/>
          </p:cNvPr>
          <p:cNvSpPr txBox="1">
            <a:spLocks noGrp="1"/>
          </p:cNvSpPr>
          <p:nvPr>
            <p:ph type="title" idx="16"/>
          </p:nvPr>
        </p:nvSpPr>
        <p:spPr>
          <a:xfrm>
            <a:off x="8073200" y="2299043"/>
            <a:ext cx="3158800" cy="706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74" name="Google Shape;774;p19">
            <a:hlinkClick r:id="" action="ppaction://noaction"/>
          </p:cNvPr>
          <p:cNvSpPr txBox="1">
            <a:spLocks noGrp="1"/>
          </p:cNvSpPr>
          <p:nvPr>
            <p:ph type="title" idx="17" hasCustomPrompt="1"/>
          </p:nvPr>
        </p:nvSpPr>
        <p:spPr>
          <a:xfrm>
            <a:off x="8073200" y="1411027"/>
            <a:ext cx="717200" cy="7060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775" name="Google Shape;775;p19"/>
          <p:cNvSpPr txBox="1">
            <a:spLocks noGrp="1"/>
          </p:cNvSpPr>
          <p:nvPr>
            <p:ph type="subTitle" idx="18"/>
          </p:nvPr>
        </p:nvSpPr>
        <p:spPr>
          <a:xfrm>
            <a:off x="8073201" y="2924152"/>
            <a:ext cx="3158800" cy="79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776" name="Google Shape;776;p19">
            <a:hlinkClick r:id="" action="ppaction://noaction"/>
          </p:cNvPr>
          <p:cNvSpPr txBox="1">
            <a:spLocks noGrp="1"/>
          </p:cNvSpPr>
          <p:nvPr>
            <p:ph type="title" idx="19"/>
          </p:nvPr>
        </p:nvSpPr>
        <p:spPr>
          <a:xfrm>
            <a:off x="8073209" y="4727233"/>
            <a:ext cx="31588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777" name="Google Shape;777;p19">
            <a:hlinkClick r:id="" action="ppaction://noaction"/>
          </p:cNvPr>
          <p:cNvSpPr txBox="1">
            <a:spLocks noGrp="1"/>
          </p:cNvSpPr>
          <p:nvPr>
            <p:ph type="title" idx="20" hasCustomPrompt="1"/>
          </p:nvPr>
        </p:nvSpPr>
        <p:spPr>
          <a:xfrm>
            <a:off x="8073200" y="3841641"/>
            <a:ext cx="717200" cy="7036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3000"/>
              <a:buNone/>
              <a:defRPr sz="4000">
                <a:solidFill>
                  <a:schemeClr val="dk2"/>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778" name="Google Shape;778;p19"/>
          <p:cNvSpPr txBox="1">
            <a:spLocks noGrp="1"/>
          </p:cNvSpPr>
          <p:nvPr>
            <p:ph type="subTitle" idx="21"/>
          </p:nvPr>
        </p:nvSpPr>
        <p:spPr>
          <a:xfrm>
            <a:off x="8073201" y="5357439"/>
            <a:ext cx="3158800" cy="79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36129544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779"/>
        <p:cNvGrpSpPr/>
        <p:nvPr/>
      </p:nvGrpSpPr>
      <p:grpSpPr>
        <a:xfrm>
          <a:off x="0" y="0"/>
          <a:ext cx="0" cy="0"/>
          <a:chOff x="0" y="0"/>
          <a:chExt cx="0" cy="0"/>
        </a:xfrm>
      </p:grpSpPr>
      <p:sp>
        <p:nvSpPr>
          <p:cNvPr id="780" name="Google Shape;780;p20"/>
          <p:cNvSpPr/>
          <p:nvPr/>
        </p:nvSpPr>
        <p:spPr>
          <a:xfrm rot="-1610678" flipH="1">
            <a:off x="8731182" y="2232299"/>
            <a:ext cx="66116" cy="65891"/>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781" name="Google Shape;781;p20"/>
          <p:cNvSpPr/>
          <p:nvPr/>
        </p:nvSpPr>
        <p:spPr>
          <a:xfrm rot="-1610678" flipH="1">
            <a:off x="6759618" y="2416732"/>
            <a:ext cx="66116" cy="65891"/>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782" name="Google Shape;782;p20"/>
          <p:cNvSpPr/>
          <p:nvPr/>
        </p:nvSpPr>
        <p:spPr>
          <a:xfrm rot="-1610678" flipH="1">
            <a:off x="8959165" y="1985236"/>
            <a:ext cx="65819" cy="65891"/>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grpSp>
        <p:nvGrpSpPr>
          <p:cNvPr id="783" name="Google Shape;783;p20"/>
          <p:cNvGrpSpPr/>
          <p:nvPr/>
        </p:nvGrpSpPr>
        <p:grpSpPr>
          <a:xfrm flipH="1">
            <a:off x="85177" y="5901240"/>
            <a:ext cx="1209092" cy="835517"/>
            <a:chOff x="8173326" y="4425930"/>
            <a:chExt cx="906819" cy="626638"/>
          </a:xfrm>
        </p:grpSpPr>
        <p:sp>
          <p:nvSpPr>
            <p:cNvPr id="784" name="Google Shape;784;p20"/>
            <p:cNvSpPr/>
            <p:nvPr/>
          </p:nvSpPr>
          <p:spPr>
            <a:xfrm>
              <a:off x="8368356" y="4425930"/>
              <a:ext cx="582087" cy="613193"/>
            </a:xfrm>
            <a:custGeom>
              <a:avLst/>
              <a:gdLst/>
              <a:ahLst/>
              <a:cxnLst/>
              <a:rect l="l" t="t" r="r" b="b"/>
              <a:pathLst>
                <a:path w="10825" h="11404" extrusionOk="0">
                  <a:moveTo>
                    <a:pt x="6073" y="1"/>
                  </a:moveTo>
                  <a:cubicBezTo>
                    <a:pt x="5857" y="1"/>
                    <a:pt x="5640" y="113"/>
                    <a:pt x="5530" y="350"/>
                  </a:cubicBezTo>
                  <a:lnTo>
                    <a:pt x="4238" y="3169"/>
                  </a:lnTo>
                  <a:lnTo>
                    <a:pt x="1127" y="2337"/>
                  </a:lnTo>
                  <a:cubicBezTo>
                    <a:pt x="1071" y="2322"/>
                    <a:pt x="1017" y="2315"/>
                    <a:pt x="965" y="2315"/>
                  </a:cubicBezTo>
                  <a:cubicBezTo>
                    <a:pt x="511" y="2315"/>
                    <a:pt x="198" y="2836"/>
                    <a:pt x="470" y="3246"/>
                  </a:cubicBezTo>
                  <a:lnTo>
                    <a:pt x="2228" y="5924"/>
                  </a:lnTo>
                  <a:lnTo>
                    <a:pt x="307" y="8524"/>
                  </a:lnTo>
                  <a:cubicBezTo>
                    <a:pt x="0" y="8940"/>
                    <a:pt x="323" y="9485"/>
                    <a:pt x="785" y="9485"/>
                  </a:cubicBezTo>
                  <a:cubicBezTo>
                    <a:pt x="845" y="9485"/>
                    <a:pt x="908" y="9475"/>
                    <a:pt x="972" y="9455"/>
                  </a:cubicBezTo>
                  <a:lnTo>
                    <a:pt x="4315" y="8391"/>
                  </a:lnTo>
                  <a:lnTo>
                    <a:pt x="7222" y="11228"/>
                  </a:lnTo>
                  <a:cubicBezTo>
                    <a:pt x="7346" y="11350"/>
                    <a:pt x="7493" y="11404"/>
                    <a:pt x="7637" y="11404"/>
                  </a:cubicBezTo>
                  <a:cubicBezTo>
                    <a:pt x="7994" y="11404"/>
                    <a:pt x="8329" y="11074"/>
                    <a:pt x="8223" y="10652"/>
                  </a:cubicBezTo>
                  <a:lnTo>
                    <a:pt x="7392" y="7320"/>
                  </a:lnTo>
                  <a:lnTo>
                    <a:pt x="10359" y="5706"/>
                  </a:lnTo>
                  <a:cubicBezTo>
                    <a:pt x="10824" y="5452"/>
                    <a:pt x="10758" y="4764"/>
                    <a:pt x="10251" y="4606"/>
                  </a:cubicBezTo>
                  <a:lnTo>
                    <a:pt x="7196" y="3653"/>
                  </a:lnTo>
                  <a:lnTo>
                    <a:pt x="6671" y="505"/>
                  </a:lnTo>
                  <a:cubicBezTo>
                    <a:pt x="6616" y="178"/>
                    <a:pt x="6345" y="1"/>
                    <a:pt x="607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85" name="Google Shape;785;p20"/>
            <p:cNvSpPr/>
            <p:nvPr/>
          </p:nvSpPr>
          <p:spPr>
            <a:xfrm>
              <a:off x="8659583" y="4493304"/>
              <a:ext cx="36565" cy="161256"/>
            </a:xfrm>
            <a:custGeom>
              <a:avLst/>
              <a:gdLst/>
              <a:ahLst/>
              <a:cxnLst/>
              <a:rect l="l" t="t" r="r" b="b"/>
              <a:pathLst>
                <a:path w="680" h="2999" extrusionOk="0">
                  <a:moveTo>
                    <a:pt x="567" y="1"/>
                  </a:moveTo>
                  <a:cubicBezTo>
                    <a:pt x="516" y="1"/>
                    <a:pt x="468" y="39"/>
                    <a:pt x="458" y="90"/>
                  </a:cubicBezTo>
                  <a:lnTo>
                    <a:pt x="310" y="1017"/>
                  </a:lnTo>
                  <a:cubicBezTo>
                    <a:pt x="299" y="1077"/>
                    <a:pt x="340" y="1132"/>
                    <a:pt x="399" y="1143"/>
                  </a:cubicBezTo>
                  <a:lnTo>
                    <a:pt x="413" y="1143"/>
                  </a:lnTo>
                  <a:cubicBezTo>
                    <a:pt x="466" y="1143"/>
                    <a:pt x="510" y="1106"/>
                    <a:pt x="521" y="1055"/>
                  </a:cubicBezTo>
                  <a:lnTo>
                    <a:pt x="669" y="127"/>
                  </a:lnTo>
                  <a:cubicBezTo>
                    <a:pt x="679" y="68"/>
                    <a:pt x="639" y="13"/>
                    <a:pt x="580" y="1"/>
                  </a:cubicBezTo>
                  <a:cubicBezTo>
                    <a:pt x="576" y="1"/>
                    <a:pt x="571" y="1"/>
                    <a:pt x="567" y="1"/>
                  </a:cubicBezTo>
                  <a:close/>
                  <a:moveTo>
                    <a:pt x="267" y="1855"/>
                  </a:moveTo>
                  <a:cubicBezTo>
                    <a:pt x="216" y="1855"/>
                    <a:pt x="169" y="1890"/>
                    <a:pt x="159" y="1945"/>
                  </a:cubicBezTo>
                  <a:lnTo>
                    <a:pt x="7" y="2872"/>
                  </a:lnTo>
                  <a:cubicBezTo>
                    <a:pt x="0" y="2932"/>
                    <a:pt x="41" y="2987"/>
                    <a:pt x="96" y="2998"/>
                  </a:cubicBezTo>
                  <a:lnTo>
                    <a:pt x="114" y="2998"/>
                  </a:lnTo>
                  <a:cubicBezTo>
                    <a:pt x="166" y="2998"/>
                    <a:pt x="210" y="2961"/>
                    <a:pt x="218" y="2909"/>
                  </a:cubicBezTo>
                  <a:lnTo>
                    <a:pt x="369" y="1982"/>
                  </a:lnTo>
                  <a:cubicBezTo>
                    <a:pt x="380" y="1923"/>
                    <a:pt x="340" y="1868"/>
                    <a:pt x="280" y="1856"/>
                  </a:cubicBezTo>
                  <a:cubicBezTo>
                    <a:pt x="276" y="1856"/>
                    <a:pt x="271" y="1855"/>
                    <a:pt x="267" y="1855"/>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86" name="Google Shape;786;p20"/>
            <p:cNvSpPr/>
            <p:nvPr/>
          </p:nvSpPr>
          <p:spPr>
            <a:xfrm>
              <a:off x="8628557" y="4692739"/>
              <a:ext cx="35221" cy="34251"/>
            </a:xfrm>
            <a:custGeom>
              <a:avLst/>
              <a:gdLst/>
              <a:ahLst/>
              <a:cxnLst/>
              <a:rect l="l" t="t" r="r" b="b"/>
              <a:pathLst>
                <a:path w="655" h="637" extrusionOk="0">
                  <a:moveTo>
                    <a:pt x="544" y="1"/>
                  </a:moveTo>
                  <a:cubicBezTo>
                    <a:pt x="490" y="1"/>
                    <a:pt x="443" y="39"/>
                    <a:pt x="436" y="91"/>
                  </a:cubicBezTo>
                  <a:lnTo>
                    <a:pt x="396" y="349"/>
                  </a:lnTo>
                  <a:lnTo>
                    <a:pt x="182" y="201"/>
                  </a:lnTo>
                  <a:cubicBezTo>
                    <a:pt x="163" y="188"/>
                    <a:pt x="142" y="182"/>
                    <a:pt x="121" y="182"/>
                  </a:cubicBezTo>
                  <a:cubicBezTo>
                    <a:pt x="87" y="182"/>
                    <a:pt x="54" y="198"/>
                    <a:pt x="34" y="227"/>
                  </a:cubicBezTo>
                  <a:cubicBezTo>
                    <a:pt x="1" y="279"/>
                    <a:pt x="11" y="345"/>
                    <a:pt x="59" y="379"/>
                  </a:cubicBezTo>
                  <a:lnTo>
                    <a:pt x="410" y="619"/>
                  </a:lnTo>
                  <a:cubicBezTo>
                    <a:pt x="429" y="630"/>
                    <a:pt x="451" y="637"/>
                    <a:pt x="473" y="637"/>
                  </a:cubicBezTo>
                  <a:cubicBezTo>
                    <a:pt x="488" y="637"/>
                    <a:pt x="503" y="633"/>
                    <a:pt x="514" y="630"/>
                  </a:cubicBezTo>
                  <a:cubicBezTo>
                    <a:pt x="547" y="615"/>
                    <a:pt x="574" y="582"/>
                    <a:pt x="577" y="548"/>
                  </a:cubicBezTo>
                  <a:lnTo>
                    <a:pt x="647" y="127"/>
                  </a:lnTo>
                  <a:cubicBezTo>
                    <a:pt x="654" y="68"/>
                    <a:pt x="618" y="13"/>
                    <a:pt x="558" y="2"/>
                  </a:cubicBezTo>
                  <a:cubicBezTo>
                    <a:pt x="553" y="1"/>
                    <a:pt x="549" y="1"/>
                    <a:pt x="54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87" name="Google Shape;787;p20"/>
            <p:cNvSpPr/>
            <p:nvPr/>
          </p:nvSpPr>
          <p:spPr>
            <a:xfrm>
              <a:off x="8450572" y="4598856"/>
              <a:ext cx="148466" cy="86032"/>
            </a:xfrm>
            <a:custGeom>
              <a:avLst/>
              <a:gdLst/>
              <a:ahLst/>
              <a:cxnLst/>
              <a:rect l="l" t="t" r="r" b="b"/>
              <a:pathLst>
                <a:path w="2761" h="1600" extrusionOk="0">
                  <a:moveTo>
                    <a:pt x="123" y="0"/>
                  </a:moveTo>
                  <a:cubicBezTo>
                    <a:pt x="83" y="0"/>
                    <a:pt x="45" y="22"/>
                    <a:pt x="27" y="60"/>
                  </a:cubicBezTo>
                  <a:cubicBezTo>
                    <a:pt x="0" y="111"/>
                    <a:pt x="19" y="178"/>
                    <a:pt x="75" y="203"/>
                  </a:cubicBezTo>
                  <a:lnTo>
                    <a:pt x="931" y="632"/>
                  </a:lnTo>
                  <a:cubicBezTo>
                    <a:pt x="946" y="640"/>
                    <a:pt x="965" y="643"/>
                    <a:pt x="980" y="643"/>
                  </a:cubicBezTo>
                  <a:cubicBezTo>
                    <a:pt x="1020" y="643"/>
                    <a:pt x="1057" y="621"/>
                    <a:pt x="1076" y="584"/>
                  </a:cubicBezTo>
                  <a:cubicBezTo>
                    <a:pt x="1101" y="529"/>
                    <a:pt x="1079" y="466"/>
                    <a:pt x="1028" y="440"/>
                  </a:cubicBezTo>
                  <a:lnTo>
                    <a:pt x="171" y="11"/>
                  </a:lnTo>
                  <a:cubicBezTo>
                    <a:pt x="155" y="4"/>
                    <a:pt x="139" y="0"/>
                    <a:pt x="123" y="0"/>
                  </a:cubicBezTo>
                  <a:close/>
                  <a:moveTo>
                    <a:pt x="1839" y="858"/>
                  </a:moveTo>
                  <a:cubicBezTo>
                    <a:pt x="1800" y="858"/>
                    <a:pt x="1763" y="879"/>
                    <a:pt x="1744" y="916"/>
                  </a:cubicBezTo>
                  <a:cubicBezTo>
                    <a:pt x="1719" y="969"/>
                    <a:pt x="1737" y="1031"/>
                    <a:pt x="1792" y="1061"/>
                  </a:cubicBezTo>
                  <a:lnTo>
                    <a:pt x="1884" y="1105"/>
                  </a:lnTo>
                  <a:lnTo>
                    <a:pt x="2579" y="1581"/>
                  </a:lnTo>
                  <a:cubicBezTo>
                    <a:pt x="2598" y="1593"/>
                    <a:pt x="2620" y="1600"/>
                    <a:pt x="2638" y="1600"/>
                  </a:cubicBezTo>
                  <a:cubicBezTo>
                    <a:pt x="2672" y="1600"/>
                    <a:pt x="2704" y="1581"/>
                    <a:pt x="2727" y="1552"/>
                  </a:cubicBezTo>
                  <a:cubicBezTo>
                    <a:pt x="2760" y="1504"/>
                    <a:pt x="2749" y="1438"/>
                    <a:pt x="2697" y="1404"/>
                  </a:cubicBezTo>
                  <a:lnTo>
                    <a:pt x="1992" y="920"/>
                  </a:lnTo>
                  <a:lnTo>
                    <a:pt x="1884" y="868"/>
                  </a:lnTo>
                  <a:cubicBezTo>
                    <a:pt x="1870" y="861"/>
                    <a:pt x="1854" y="858"/>
                    <a:pt x="1839" y="85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88" name="Google Shape;788;p20"/>
            <p:cNvSpPr/>
            <p:nvPr/>
          </p:nvSpPr>
          <p:spPr>
            <a:xfrm>
              <a:off x="8383842" y="4565464"/>
              <a:ext cx="33662" cy="21884"/>
            </a:xfrm>
            <a:custGeom>
              <a:avLst/>
              <a:gdLst/>
              <a:ahLst/>
              <a:cxnLst/>
              <a:rect l="l" t="t" r="r" b="b"/>
              <a:pathLst>
                <a:path w="626" h="407" extrusionOk="0">
                  <a:moveTo>
                    <a:pt x="123" y="1"/>
                  </a:moveTo>
                  <a:cubicBezTo>
                    <a:pt x="83" y="1"/>
                    <a:pt x="45" y="23"/>
                    <a:pt x="27" y="60"/>
                  </a:cubicBezTo>
                  <a:cubicBezTo>
                    <a:pt x="0" y="112"/>
                    <a:pt x="19" y="178"/>
                    <a:pt x="75" y="204"/>
                  </a:cubicBezTo>
                  <a:lnTo>
                    <a:pt x="455" y="396"/>
                  </a:lnTo>
                  <a:cubicBezTo>
                    <a:pt x="470" y="403"/>
                    <a:pt x="488" y="407"/>
                    <a:pt x="503" y="407"/>
                  </a:cubicBezTo>
                  <a:cubicBezTo>
                    <a:pt x="544" y="407"/>
                    <a:pt x="581" y="385"/>
                    <a:pt x="599" y="348"/>
                  </a:cubicBezTo>
                  <a:cubicBezTo>
                    <a:pt x="625" y="293"/>
                    <a:pt x="603" y="230"/>
                    <a:pt x="551" y="204"/>
                  </a:cubicBezTo>
                  <a:lnTo>
                    <a:pt x="170" y="12"/>
                  </a:lnTo>
                  <a:cubicBezTo>
                    <a:pt x="155" y="4"/>
                    <a:pt x="139" y="1"/>
                    <a:pt x="1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89" name="Google Shape;789;p20"/>
            <p:cNvSpPr/>
            <p:nvPr/>
          </p:nvSpPr>
          <p:spPr>
            <a:xfrm>
              <a:off x="8664530" y="4778718"/>
              <a:ext cx="108889" cy="201960"/>
            </a:xfrm>
            <a:custGeom>
              <a:avLst/>
              <a:gdLst/>
              <a:ahLst/>
              <a:cxnLst/>
              <a:rect l="l" t="t" r="r" b="b"/>
              <a:pathLst>
                <a:path w="2025" h="3756" extrusionOk="0">
                  <a:moveTo>
                    <a:pt x="120" y="1"/>
                  </a:moveTo>
                  <a:cubicBezTo>
                    <a:pt x="110" y="1"/>
                    <a:pt x="100" y="3"/>
                    <a:pt x="89" y="6"/>
                  </a:cubicBezTo>
                  <a:cubicBezTo>
                    <a:pt x="33" y="21"/>
                    <a:pt x="0" y="79"/>
                    <a:pt x="15" y="135"/>
                  </a:cubicBezTo>
                  <a:lnTo>
                    <a:pt x="181" y="759"/>
                  </a:lnTo>
                  <a:cubicBezTo>
                    <a:pt x="185" y="767"/>
                    <a:pt x="188" y="778"/>
                    <a:pt x="193" y="785"/>
                  </a:cubicBezTo>
                  <a:cubicBezTo>
                    <a:pt x="200" y="797"/>
                    <a:pt x="222" y="841"/>
                    <a:pt x="263" y="915"/>
                  </a:cubicBezTo>
                  <a:cubicBezTo>
                    <a:pt x="285" y="952"/>
                    <a:pt x="321" y="970"/>
                    <a:pt x="358" y="970"/>
                  </a:cubicBezTo>
                  <a:cubicBezTo>
                    <a:pt x="374" y="970"/>
                    <a:pt x="392" y="966"/>
                    <a:pt x="410" y="955"/>
                  </a:cubicBezTo>
                  <a:cubicBezTo>
                    <a:pt x="462" y="930"/>
                    <a:pt x="481" y="863"/>
                    <a:pt x="451" y="811"/>
                  </a:cubicBezTo>
                  <a:cubicBezTo>
                    <a:pt x="421" y="759"/>
                    <a:pt x="399" y="722"/>
                    <a:pt x="384" y="693"/>
                  </a:cubicBezTo>
                  <a:lnTo>
                    <a:pt x="222" y="79"/>
                  </a:lnTo>
                  <a:cubicBezTo>
                    <a:pt x="210" y="34"/>
                    <a:pt x="168" y="1"/>
                    <a:pt x="120" y="1"/>
                  </a:cubicBezTo>
                  <a:close/>
                  <a:moveTo>
                    <a:pt x="744" y="1455"/>
                  </a:moveTo>
                  <a:cubicBezTo>
                    <a:pt x="726" y="1455"/>
                    <a:pt x="708" y="1459"/>
                    <a:pt x="691" y="1469"/>
                  </a:cubicBezTo>
                  <a:cubicBezTo>
                    <a:pt x="640" y="1494"/>
                    <a:pt x="621" y="1561"/>
                    <a:pt x="650" y="1613"/>
                  </a:cubicBezTo>
                  <a:lnTo>
                    <a:pt x="1038" y="2307"/>
                  </a:lnTo>
                  <a:cubicBezTo>
                    <a:pt x="1057" y="2345"/>
                    <a:pt x="1093" y="2362"/>
                    <a:pt x="1131" y="2362"/>
                  </a:cubicBezTo>
                  <a:cubicBezTo>
                    <a:pt x="1149" y="2362"/>
                    <a:pt x="1168" y="2359"/>
                    <a:pt x="1182" y="2352"/>
                  </a:cubicBezTo>
                  <a:cubicBezTo>
                    <a:pt x="1234" y="2322"/>
                    <a:pt x="1252" y="2256"/>
                    <a:pt x="1223" y="2204"/>
                  </a:cubicBezTo>
                  <a:lnTo>
                    <a:pt x="839" y="1509"/>
                  </a:lnTo>
                  <a:cubicBezTo>
                    <a:pt x="819" y="1475"/>
                    <a:pt x="781" y="1455"/>
                    <a:pt x="744" y="1455"/>
                  </a:cubicBezTo>
                  <a:close/>
                  <a:moveTo>
                    <a:pt x="1516" y="2847"/>
                  </a:moveTo>
                  <a:cubicBezTo>
                    <a:pt x="1498" y="2847"/>
                    <a:pt x="1480" y="2852"/>
                    <a:pt x="1463" y="2861"/>
                  </a:cubicBezTo>
                  <a:cubicBezTo>
                    <a:pt x="1412" y="2887"/>
                    <a:pt x="1393" y="2954"/>
                    <a:pt x="1422" y="3005"/>
                  </a:cubicBezTo>
                  <a:lnTo>
                    <a:pt x="1811" y="3704"/>
                  </a:lnTo>
                  <a:cubicBezTo>
                    <a:pt x="1828" y="3737"/>
                    <a:pt x="1866" y="3755"/>
                    <a:pt x="1903" y="3755"/>
                  </a:cubicBezTo>
                  <a:cubicBezTo>
                    <a:pt x="1922" y="3755"/>
                    <a:pt x="1936" y="3752"/>
                    <a:pt x="1954" y="3745"/>
                  </a:cubicBezTo>
                  <a:cubicBezTo>
                    <a:pt x="2006" y="3714"/>
                    <a:pt x="2024" y="3652"/>
                    <a:pt x="1995" y="3600"/>
                  </a:cubicBezTo>
                  <a:lnTo>
                    <a:pt x="1611" y="2902"/>
                  </a:lnTo>
                  <a:cubicBezTo>
                    <a:pt x="1591" y="2867"/>
                    <a:pt x="1554" y="2847"/>
                    <a:pt x="1516" y="2847"/>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0" name="Google Shape;790;p20"/>
            <p:cNvSpPr/>
            <p:nvPr/>
          </p:nvSpPr>
          <p:spPr>
            <a:xfrm>
              <a:off x="8627750" y="4715484"/>
              <a:ext cx="38609" cy="33768"/>
            </a:xfrm>
            <a:custGeom>
              <a:avLst/>
              <a:gdLst/>
              <a:ahLst/>
              <a:cxnLst/>
              <a:rect l="l" t="t" r="r" b="b"/>
              <a:pathLst>
                <a:path w="718" h="628" extrusionOk="0">
                  <a:moveTo>
                    <a:pt x="490" y="1"/>
                  </a:moveTo>
                  <a:cubicBezTo>
                    <a:pt x="470" y="1"/>
                    <a:pt x="451" y="6"/>
                    <a:pt x="433" y="14"/>
                  </a:cubicBezTo>
                  <a:lnTo>
                    <a:pt x="67" y="240"/>
                  </a:lnTo>
                  <a:cubicBezTo>
                    <a:pt x="16" y="270"/>
                    <a:pt x="1" y="336"/>
                    <a:pt x="30" y="384"/>
                  </a:cubicBezTo>
                  <a:cubicBezTo>
                    <a:pt x="52" y="418"/>
                    <a:pt x="87" y="436"/>
                    <a:pt x="123" y="436"/>
                  </a:cubicBezTo>
                  <a:cubicBezTo>
                    <a:pt x="142" y="436"/>
                    <a:pt x="161" y="431"/>
                    <a:pt x="178" y="421"/>
                  </a:cubicBezTo>
                  <a:lnTo>
                    <a:pt x="422" y="273"/>
                  </a:lnTo>
                  <a:lnTo>
                    <a:pt x="495" y="546"/>
                  </a:lnTo>
                  <a:cubicBezTo>
                    <a:pt x="507" y="595"/>
                    <a:pt x="551" y="628"/>
                    <a:pt x="599" y="628"/>
                  </a:cubicBezTo>
                  <a:cubicBezTo>
                    <a:pt x="606" y="628"/>
                    <a:pt x="618" y="624"/>
                    <a:pt x="625" y="624"/>
                  </a:cubicBezTo>
                  <a:cubicBezTo>
                    <a:pt x="681" y="609"/>
                    <a:pt x="717" y="551"/>
                    <a:pt x="703" y="491"/>
                  </a:cubicBezTo>
                  <a:lnTo>
                    <a:pt x="592" y="81"/>
                  </a:lnTo>
                  <a:cubicBezTo>
                    <a:pt x="581" y="48"/>
                    <a:pt x="558" y="22"/>
                    <a:pt x="529" y="7"/>
                  </a:cubicBezTo>
                  <a:cubicBezTo>
                    <a:pt x="516" y="3"/>
                    <a:pt x="503" y="1"/>
                    <a:pt x="49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1" name="Google Shape;791;p20"/>
            <p:cNvSpPr/>
            <p:nvPr/>
          </p:nvSpPr>
          <p:spPr>
            <a:xfrm>
              <a:off x="8427343" y="4749198"/>
              <a:ext cx="177826" cy="138673"/>
            </a:xfrm>
            <a:custGeom>
              <a:avLst/>
              <a:gdLst/>
              <a:ahLst/>
              <a:cxnLst/>
              <a:rect l="l" t="t" r="r" b="b"/>
              <a:pathLst>
                <a:path w="3307" h="2579" extrusionOk="0">
                  <a:moveTo>
                    <a:pt x="3186" y="0"/>
                  </a:moveTo>
                  <a:cubicBezTo>
                    <a:pt x="3167" y="0"/>
                    <a:pt x="3147" y="5"/>
                    <a:pt x="3129" y="16"/>
                  </a:cubicBezTo>
                  <a:lnTo>
                    <a:pt x="2468" y="418"/>
                  </a:lnTo>
                  <a:cubicBezTo>
                    <a:pt x="2417" y="451"/>
                    <a:pt x="2401" y="518"/>
                    <a:pt x="2432" y="566"/>
                  </a:cubicBezTo>
                  <a:cubicBezTo>
                    <a:pt x="2454" y="599"/>
                    <a:pt x="2487" y="618"/>
                    <a:pt x="2524" y="618"/>
                  </a:cubicBezTo>
                  <a:cubicBezTo>
                    <a:pt x="2542" y="618"/>
                    <a:pt x="2560" y="614"/>
                    <a:pt x="2579" y="603"/>
                  </a:cubicBezTo>
                  <a:lnTo>
                    <a:pt x="3240" y="197"/>
                  </a:lnTo>
                  <a:cubicBezTo>
                    <a:pt x="3292" y="167"/>
                    <a:pt x="3307" y="101"/>
                    <a:pt x="3277" y="52"/>
                  </a:cubicBezTo>
                  <a:cubicBezTo>
                    <a:pt x="3258" y="18"/>
                    <a:pt x="3222" y="0"/>
                    <a:pt x="3186" y="0"/>
                  </a:cubicBezTo>
                  <a:close/>
                  <a:moveTo>
                    <a:pt x="1874" y="831"/>
                  </a:moveTo>
                  <a:cubicBezTo>
                    <a:pt x="1849" y="831"/>
                    <a:pt x="1823" y="839"/>
                    <a:pt x="1803" y="858"/>
                  </a:cubicBezTo>
                  <a:lnTo>
                    <a:pt x="1220" y="1368"/>
                  </a:lnTo>
                  <a:cubicBezTo>
                    <a:pt x="1175" y="1409"/>
                    <a:pt x="1172" y="1475"/>
                    <a:pt x="1208" y="1519"/>
                  </a:cubicBezTo>
                  <a:cubicBezTo>
                    <a:pt x="1230" y="1542"/>
                    <a:pt x="1260" y="1556"/>
                    <a:pt x="1290" y="1556"/>
                  </a:cubicBezTo>
                  <a:cubicBezTo>
                    <a:pt x="1315" y="1556"/>
                    <a:pt x="1341" y="1545"/>
                    <a:pt x="1360" y="1530"/>
                  </a:cubicBezTo>
                  <a:lnTo>
                    <a:pt x="1944" y="1017"/>
                  </a:lnTo>
                  <a:cubicBezTo>
                    <a:pt x="1988" y="980"/>
                    <a:pt x="1995" y="909"/>
                    <a:pt x="1955" y="865"/>
                  </a:cubicBezTo>
                  <a:cubicBezTo>
                    <a:pt x="1934" y="843"/>
                    <a:pt x="1904" y="831"/>
                    <a:pt x="1874" y="831"/>
                  </a:cubicBezTo>
                  <a:close/>
                  <a:moveTo>
                    <a:pt x="708" y="1853"/>
                  </a:moveTo>
                  <a:cubicBezTo>
                    <a:pt x="683" y="1853"/>
                    <a:pt x="657" y="1862"/>
                    <a:pt x="636" y="1881"/>
                  </a:cubicBezTo>
                  <a:lnTo>
                    <a:pt x="48" y="2391"/>
                  </a:lnTo>
                  <a:cubicBezTo>
                    <a:pt x="4" y="2432"/>
                    <a:pt x="1" y="2498"/>
                    <a:pt x="41" y="2543"/>
                  </a:cubicBezTo>
                  <a:cubicBezTo>
                    <a:pt x="60" y="2565"/>
                    <a:pt x="89" y="2579"/>
                    <a:pt x="119" y="2579"/>
                  </a:cubicBezTo>
                  <a:cubicBezTo>
                    <a:pt x="144" y="2579"/>
                    <a:pt x="171" y="2568"/>
                    <a:pt x="189" y="2553"/>
                  </a:cubicBezTo>
                  <a:lnTo>
                    <a:pt x="776" y="2040"/>
                  </a:lnTo>
                  <a:cubicBezTo>
                    <a:pt x="821" y="2003"/>
                    <a:pt x="824" y="1933"/>
                    <a:pt x="787" y="1888"/>
                  </a:cubicBezTo>
                  <a:cubicBezTo>
                    <a:pt x="766" y="1865"/>
                    <a:pt x="737" y="1853"/>
                    <a:pt x="708" y="1853"/>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2" name="Google Shape;792;p20"/>
            <p:cNvSpPr/>
            <p:nvPr/>
          </p:nvSpPr>
          <p:spPr>
            <a:xfrm>
              <a:off x="8378680" y="4903787"/>
              <a:ext cx="30059" cy="26616"/>
            </a:xfrm>
            <a:custGeom>
              <a:avLst/>
              <a:gdLst/>
              <a:ahLst/>
              <a:cxnLst/>
              <a:rect l="l" t="t" r="r" b="b"/>
              <a:pathLst>
                <a:path w="559" h="495" extrusionOk="0">
                  <a:moveTo>
                    <a:pt x="440" y="0"/>
                  </a:moveTo>
                  <a:cubicBezTo>
                    <a:pt x="415" y="0"/>
                    <a:pt x="390" y="9"/>
                    <a:pt x="370" y="26"/>
                  </a:cubicBezTo>
                  <a:lnTo>
                    <a:pt x="48" y="307"/>
                  </a:lnTo>
                  <a:cubicBezTo>
                    <a:pt x="4" y="347"/>
                    <a:pt x="0" y="413"/>
                    <a:pt x="38" y="457"/>
                  </a:cubicBezTo>
                  <a:cubicBezTo>
                    <a:pt x="60" y="484"/>
                    <a:pt x="89" y="495"/>
                    <a:pt x="118" y="495"/>
                  </a:cubicBezTo>
                  <a:cubicBezTo>
                    <a:pt x="145" y="495"/>
                    <a:pt x="171" y="488"/>
                    <a:pt x="189" y="469"/>
                  </a:cubicBezTo>
                  <a:lnTo>
                    <a:pt x="510" y="188"/>
                  </a:lnTo>
                  <a:cubicBezTo>
                    <a:pt x="555" y="147"/>
                    <a:pt x="558" y="81"/>
                    <a:pt x="522" y="36"/>
                  </a:cubicBezTo>
                  <a:cubicBezTo>
                    <a:pt x="500" y="12"/>
                    <a:pt x="470" y="0"/>
                    <a:pt x="44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3" name="Google Shape;793;p20"/>
            <p:cNvSpPr/>
            <p:nvPr/>
          </p:nvSpPr>
          <p:spPr>
            <a:xfrm>
              <a:off x="8912041" y="4689943"/>
              <a:ext cx="35167" cy="14410"/>
            </a:xfrm>
            <a:custGeom>
              <a:avLst/>
              <a:gdLst/>
              <a:ahLst/>
              <a:cxnLst/>
              <a:rect l="l" t="t" r="r" b="b"/>
              <a:pathLst>
                <a:path w="654" h="268" extrusionOk="0">
                  <a:moveTo>
                    <a:pt x="537" y="1"/>
                  </a:moveTo>
                  <a:cubicBezTo>
                    <a:pt x="533" y="1"/>
                    <a:pt x="529" y="1"/>
                    <a:pt x="524" y="2"/>
                  </a:cubicBezTo>
                  <a:lnTo>
                    <a:pt x="103" y="54"/>
                  </a:lnTo>
                  <a:cubicBezTo>
                    <a:pt x="45" y="61"/>
                    <a:pt x="0" y="117"/>
                    <a:pt x="11" y="175"/>
                  </a:cubicBezTo>
                  <a:cubicBezTo>
                    <a:pt x="15" y="228"/>
                    <a:pt x="62" y="268"/>
                    <a:pt x="115" y="268"/>
                  </a:cubicBezTo>
                  <a:lnTo>
                    <a:pt x="129" y="268"/>
                  </a:lnTo>
                  <a:lnTo>
                    <a:pt x="555" y="213"/>
                  </a:lnTo>
                  <a:cubicBezTo>
                    <a:pt x="609" y="206"/>
                    <a:pt x="654" y="150"/>
                    <a:pt x="647" y="95"/>
                  </a:cubicBezTo>
                  <a:cubicBezTo>
                    <a:pt x="636" y="40"/>
                    <a:pt x="588" y="1"/>
                    <a:pt x="53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4" name="Google Shape;794;p20"/>
            <p:cNvSpPr/>
            <p:nvPr/>
          </p:nvSpPr>
          <p:spPr>
            <a:xfrm>
              <a:off x="8719323" y="4698976"/>
              <a:ext cx="157016" cy="23659"/>
            </a:xfrm>
            <a:custGeom>
              <a:avLst/>
              <a:gdLst/>
              <a:ahLst/>
              <a:cxnLst/>
              <a:rect l="l" t="t" r="r" b="b"/>
              <a:pathLst>
                <a:path w="2920" h="440" extrusionOk="0">
                  <a:moveTo>
                    <a:pt x="2798" y="0"/>
                  </a:moveTo>
                  <a:cubicBezTo>
                    <a:pt x="2795" y="0"/>
                    <a:pt x="2793" y="0"/>
                    <a:pt x="2790" y="0"/>
                  </a:cubicBezTo>
                  <a:lnTo>
                    <a:pt x="1895" y="115"/>
                  </a:lnTo>
                  <a:cubicBezTo>
                    <a:pt x="1837" y="122"/>
                    <a:pt x="1796" y="178"/>
                    <a:pt x="1803" y="233"/>
                  </a:cubicBezTo>
                  <a:cubicBezTo>
                    <a:pt x="1811" y="288"/>
                    <a:pt x="1859" y="329"/>
                    <a:pt x="1911" y="329"/>
                  </a:cubicBezTo>
                  <a:lnTo>
                    <a:pt x="1926" y="329"/>
                  </a:lnTo>
                  <a:lnTo>
                    <a:pt x="2819" y="215"/>
                  </a:lnTo>
                  <a:cubicBezTo>
                    <a:pt x="2879" y="207"/>
                    <a:pt x="2919" y="152"/>
                    <a:pt x="2911" y="92"/>
                  </a:cubicBezTo>
                  <a:cubicBezTo>
                    <a:pt x="2905" y="36"/>
                    <a:pt x="2853" y="0"/>
                    <a:pt x="2798" y="0"/>
                  </a:cubicBezTo>
                  <a:close/>
                  <a:moveTo>
                    <a:pt x="1012" y="174"/>
                  </a:moveTo>
                  <a:cubicBezTo>
                    <a:pt x="1010" y="174"/>
                    <a:pt x="1008" y="174"/>
                    <a:pt x="1005" y="174"/>
                  </a:cubicBezTo>
                  <a:lnTo>
                    <a:pt x="105" y="229"/>
                  </a:lnTo>
                  <a:cubicBezTo>
                    <a:pt x="45" y="233"/>
                    <a:pt x="1" y="281"/>
                    <a:pt x="4" y="340"/>
                  </a:cubicBezTo>
                  <a:cubicBezTo>
                    <a:pt x="8" y="396"/>
                    <a:pt x="56" y="440"/>
                    <a:pt x="112" y="440"/>
                  </a:cubicBezTo>
                  <a:lnTo>
                    <a:pt x="119" y="440"/>
                  </a:lnTo>
                  <a:lnTo>
                    <a:pt x="1017" y="388"/>
                  </a:lnTo>
                  <a:cubicBezTo>
                    <a:pt x="1075" y="384"/>
                    <a:pt x="1120" y="333"/>
                    <a:pt x="1116" y="273"/>
                  </a:cubicBezTo>
                  <a:cubicBezTo>
                    <a:pt x="1113" y="217"/>
                    <a:pt x="1072" y="174"/>
                    <a:pt x="1012" y="174"/>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5" name="Google Shape;795;p20"/>
            <p:cNvSpPr/>
            <p:nvPr/>
          </p:nvSpPr>
          <p:spPr>
            <a:xfrm>
              <a:off x="8648022" y="4714086"/>
              <a:ext cx="34791" cy="12905"/>
            </a:xfrm>
            <a:custGeom>
              <a:avLst/>
              <a:gdLst/>
              <a:ahLst/>
              <a:cxnLst/>
              <a:rect l="l" t="t" r="r" b="b"/>
              <a:pathLst>
                <a:path w="647" h="240" extrusionOk="0">
                  <a:moveTo>
                    <a:pt x="529" y="0"/>
                  </a:moveTo>
                  <a:lnTo>
                    <a:pt x="104" y="26"/>
                  </a:lnTo>
                  <a:cubicBezTo>
                    <a:pt x="45" y="30"/>
                    <a:pt x="1" y="81"/>
                    <a:pt x="4" y="140"/>
                  </a:cubicBezTo>
                  <a:cubicBezTo>
                    <a:pt x="8" y="195"/>
                    <a:pt x="56" y="240"/>
                    <a:pt x="111" y="240"/>
                  </a:cubicBezTo>
                  <a:lnTo>
                    <a:pt x="118" y="240"/>
                  </a:lnTo>
                  <a:lnTo>
                    <a:pt x="544" y="214"/>
                  </a:lnTo>
                  <a:cubicBezTo>
                    <a:pt x="603" y="210"/>
                    <a:pt x="647" y="159"/>
                    <a:pt x="643" y="103"/>
                  </a:cubicBezTo>
                  <a:cubicBezTo>
                    <a:pt x="640" y="45"/>
                    <a:pt x="595" y="0"/>
                    <a:pt x="52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6" name="Google Shape;796;p20"/>
            <p:cNvSpPr/>
            <p:nvPr/>
          </p:nvSpPr>
          <p:spPr>
            <a:xfrm>
              <a:off x="8173326" y="4795709"/>
              <a:ext cx="906819" cy="256859"/>
            </a:xfrm>
            <a:custGeom>
              <a:avLst/>
              <a:gdLst/>
              <a:ahLst/>
              <a:cxnLst/>
              <a:rect l="l" t="t" r="r" b="b"/>
              <a:pathLst>
                <a:path w="16864" h="4777" extrusionOk="0">
                  <a:moveTo>
                    <a:pt x="10935" y="1"/>
                  </a:moveTo>
                  <a:cubicBezTo>
                    <a:pt x="9707" y="1"/>
                    <a:pt x="9034" y="1795"/>
                    <a:pt x="8038" y="1795"/>
                  </a:cubicBezTo>
                  <a:cubicBezTo>
                    <a:pt x="7767" y="1795"/>
                    <a:pt x="7473" y="1663"/>
                    <a:pt x="7137" y="1326"/>
                  </a:cubicBezTo>
                  <a:cubicBezTo>
                    <a:pt x="6794" y="984"/>
                    <a:pt x="6508" y="846"/>
                    <a:pt x="6263" y="846"/>
                  </a:cubicBezTo>
                  <a:cubicBezTo>
                    <a:pt x="5242" y="846"/>
                    <a:pt x="4927" y="3236"/>
                    <a:pt x="4150" y="3236"/>
                  </a:cubicBezTo>
                  <a:cubicBezTo>
                    <a:pt x="4015" y="3236"/>
                    <a:pt x="3866" y="3164"/>
                    <a:pt x="3698" y="2996"/>
                  </a:cubicBezTo>
                  <a:cubicBezTo>
                    <a:pt x="3428" y="2725"/>
                    <a:pt x="3120" y="2616"/>
                    <a:pt x="2800" y="2616"/>
                  </a:cubicBezTo>
                  <a:cubicBezTo>
                    <a:pt x="1500" y="2616"/>
                    <a:pt x="0" y="4418"/>
                    <a:pt x="0" y="4418"/>
                  </a:cubicBezTo>
                  <a:lnTo>
                    <a:pt x="16864" y="4777"/>
                  </a:lnTo>
                  <a:cubicBezTo>
                    <a:pt x="16864" y="4777"/>
                    <a:pt x="15323" y="3669"/>
                    <a:pt x="12497" y="846"/>
                  </a:cubicBezTo>
                  <a:cubicBezTo>
                    <a:pt x="11879" y="228"/>
                    <a:pt x="11372" y="1"/>
                    <a:pt x="109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7" name="Google Shape;797;p20"/>
            <p:cNvSpPr/>
            <p:nvPr/>
          </p:nvSpPr>
          <p:spPr>
            <a:xfrm>
              <a:off x="8773785" y="4839377"/>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8" name="Google Shape;798;p20"/>
            <p:cNvSpPr/>
            <p:nvPr/>
          </p:nvSpPr>
          <p:spPr>
            <a:xfrm>
              <a:off x="8898564" y="4965938"/>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799" name="Google Shape;799;p20"/>
            <p:cNvSpPr/>
            <p:nvPr/>
          </p:nvSpPr>
          <p:spPr>
            <a:xfrm>
              <a:off x="8503326" y="49521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800" name="Google Shape;800;p20"/>
          <p:cNvGrpSpPr/>
          <p:nvPr/>
        </p:nvGrpSpPr>
        <p:grpSpPr>
          <a:xfrm flipH="1">
            <a:off x="1" y="-651266"/>
            <a:ext cx="12192036" cy="3951897"/>
            <a:chOff x="0" y="-488450"/>
            <a:chExt cx="9144027" cy="2963923"/>
          </a:xfrm>
        </p:grpSpPr>
        <p:sp>
          <p:nvSpPr>
            <p:cNvPr id="801" name="Google Shape;801;p20"/>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2" name="Google Shape;802;p20"/>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3" name="Google Shape;803;p20"/>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4" name="Google Shape;804;p20"/>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5" name="Google Shape;805;p20"/>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6" name="Google Shape;806;p20"/>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7" name="Google Shape;807;p20"/>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8" name="Google Shape;808;p20"/>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09" name="Google Shape;809;p20"/>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0" name="Google Shape;810;p20"/>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1" name="Google Shape;811;p20"/>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2" name="Google Shape;812;p20"/>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3" name="Google Shape;813;p20"/>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4" name="Google Shape;814;p20"/>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5" name="Google Shape;815;p20"/>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6" name="Google Shape;816;p20"/>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7" name="Google Shape;817;p20"/>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8" name="Google Shape;818;p20"/>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19" name="Google Shape;819;p20"/>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0" name="Google Shape;820;p20"/>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1" name="Google Shape;821;p20"/>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2" name="Google Shape;822;p20"/>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3" name="Google Shape;823;p20"/>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4" name="Google Shape;824;p20"/>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5" name="Google Shape;825;p20"/>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6" name="Google Shape;826;p20"/>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7" name="Google Shape;827;p20"/>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8" name="Google Shape;828;p20"/>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29" name="Google Shape;829;p20"/>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30" name="Google Shape;830;p20"/>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31" name="Google Shape;831;p20"/>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32" name="Google Shape;832;p20"/>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33" name="Google Shape;833;p20"/>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834" name="Google Shape;834;p20"/>
          <p:cNvSpPr txBox="1">
            <a:spLocks noGrp="1"/>
          </p:cNvSpPr>
          <p:nvPr>
            <p:ph type="title"/>
          </p:nvPr>
        </p:nvSpPr>
        <p:spPr>
          <a:xfrm flipH="1">
            <a:off x="960036" y="3522733"/>
            <a:ext cx="6394800" cy="11924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600"/>
              <a:buNone/>
              <a:defRPr sz="96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835" name="Google Shape;835;p20"/>
          <p:cNvSpPr txBox="1">
            <a:spLocks noGrp="1"/>
          </p:cNvSpPr>
          <p:nvPr>
            <p:ph type="title" idx="2" hasCustomPrompt="1"/>
          </p:nvPr>
        </p:nvSpPr>
        <p:spPr>
          <a:xfrm flipH="1">
            <a:off x="960203" y="1992233"/>
            <a:ext cx="1331200" cy="1122400"/>
          </a:xfrm>
          <a:prstGeom prst="rect">
            <a:avLst/>
          </a:prstGeom>
          <a:solidFill>
            <a:schemeClr val="accent2"/>
          </a:solidFill>
        </p:spPr>
        <p:txBody>
          <a:bodyPr spcFirstLastPara="1" wrap="square" lIns="91425" tIns="91425" rIns="91425" bIns="91425" anchor="ctr" anchorCtr="0">
            <a:noAutofit/>
          </a:bodyPr>
          <a:lstStyle>
            <a:lvl1pPr lvl="0" rtl="0">
              <a:spcBef>
                <a:spcPts val="0"/>
              </a:spcBef>
              <a:spcAft>
                <a:spcPts val="0"/>
              </a:spcAft>
              <a:buSzPts val="6000"/>
              <a:buNone/>
              <a:defRPr sz="8000">
                <a:solidFill>
                  <a:schemeClr val="dk2"/>
                </a:solidFill>
              </a:defRPr>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836" name="Google Shape;836;p20"/>
          <p:cNvSpPr txBox="1">
            <a:spLocks noGrp="1"/>
          </p:cNvSpPr>
          <p:nvPr>
            <p:ph type="subTitle" idx="1"/>
          </p:nvPr>
        </p:nvSpPr>
        <p:spPr>
          <a:xfrm flipH="1">
            <a:off x="960103" y="4767467"/>
            <a:ext cx="6394800" cy="95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41181064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header 2">
  <p:cSld name="Section header 2">
    <p:spTree>
      <p:nvGrpSpPr>
        <p:cNvPr id="1" name="Shape 837"/>
        <p:cNvGrpSpPr/>
        <p:nvPr/>
      </p:nvGrpSpPr>
      <p:grpSpPr>
        <a:xfrm>
          <a:off x="0" y="0"/>
          <a:ext cx="0" cy="0"/>
          <a:chOff x="0" y="0"/>
          <a:chExt cx="0" cy="0"/>
        </a:xfrm>
      </p:grpSpPr>
      <p:sp>
        <p:nvSpPr>
          <p:cNvPr id="838" name="Google Shape;838;p21"/>
          <p:cNvSpPr txBox="1">
            <a:spLocks noGrp="1"/>
          </p:cNvSpPr>
          <p:nvPr>
            <p:ph type="title"/>
          </p:nvPr>
        </p:nvSpPr>
        <p:spPr>
          <a:xfrm>
            <a:off x="2898600" y="3522733"/>
            <a:ext cx="6394800" cy="1192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600"/>
              <a:buNone/>
              <a:defRPr sz="96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r>
              <a:rPr lang="en-US"/>
              <a:t>Click to edit Master title style</a:t>
            </a:r>
            <a:endParaRPr/>
          </a:p>
        </p:txBody>
      </p:sp>
      <p:sp>
        <p:nvSpPr>
          <p:cNvPr id="839" name="Google Shape;839;p21"/>
          <p:cNvSpPr txBox="1">
            <a:spLocks noGrp="1"/>
          </p:cNvSpPr>
          <p:nvPr>
            <p:ph type="title" idx="2" hasCustomPrompt="1"/>
          </p:nvPr>
        </p:nvSpPr>
        <p:spPr>
          <a:xfrm>
            <a:off x="5430400" y="1992233"/>
            <a:ext cx="1331200" cy="11224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6000"/>
              <a:buNone/>
              <a:defRPr sz="8000">
                <a:solidFill>
                  <a:schemeClr val="dk2"/>
                </a:solidFill>
              </a:defRPr>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840" name="Google Shape;840;p21"/>
          <p:cNvSpPr txBox="1">
            <a:spLocks noGrp="1"/>
          </p:cNvSpPr>
          <p:nvPr>
            <p:ph type="subTitle" idx="1"/>
          </p:nvPr>
        </p:nvSpPr>
        <p:spPr>
          <a:xfrm>
            <a:off x="2898600" y="4767467"/>
            <a:ext cx="6394800" cy="95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grpSp>
        <p:nvGrpSpPr>
          <p:cNvPr id="841" name="Google Shape;841;p21"/>
          <p:cNvGrpSpPr/>
          <p:nvPr/>
        </p:nvGrpSpPr>
        <p:grpSpPr>
          <a:xfrm flipH="1">
            <a:off x="3726666" y="-381438"/>
            <a:ext cx="8499068" cy="2754868"/>
            <a:chOff x="0" y="-488450"/>
            <a:chExt cx="9144027" cy="2963923"/>
          </a:xfrm>
        </p:grpSpPr>
        <p:sp>
          <p:nvSpPr>
            <p:cNvPr id="842" name="Google Shape;842;p21"/>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3" name="Google Shape;843;p21"/>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4" name="Google Shape;844;p21"/>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5" name="Google Shape;845;p21"/>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6" name="Google Shape;846;p21"/>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7" name="Google Shape;847;p21"/>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8" name="Google Shape;848;p21"/>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49" name="Google Shape;849;p21"/>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0" name="Google Shape;850;p21"/>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1" name="Google Shape;851;p21"/>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2" name="Google Shape;852;p21"/>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3" name="Google Shape;853;p21"/>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4" name="Google Shape;854;p21"/>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5" name="Google Shape;855;p21"/>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6" name="Google Shape;856;p21"/>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7" name="Google Shape;857;p21"/>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8" name="Google Shape;858;p21"/>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59" name="Google Shape;859;p21"/>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0" name="Google Shape;860;p21"/>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1" name="Google Shape;861;p21"/>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2" name="Google Shape;862;p21"/>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3" name="Google Shape;863;p21"/>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4" name="Google Shape;864;p21"/>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5" name="Google Shape;865;p21"/>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6" name="Google Shape;866;p21"/>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7" name="Google Shape;867;p21"/>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8" name="Google Shape;868;p21"/>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69" name="Google Shape;869;p21"/>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0" name="Google Shape;870;p21"/>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1" name="Google Shape;871;p21"/>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2" name="Google Shape;872;p21"/>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3" name="Google Shape;873;p21"/>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4" name="Google Shape;874;p21"/>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875" name="Google Shape;875;p21"/>
          <p:cNvGrpSpPr/>
          <p:nvPr/>
        </p:nvGrpSpPr>
        <p:grpSpPr>
          <a:xfrm>
            <a:off x="1" y="-170669"/>
            <a:ext cx="3499335" cy="1361077"/>
            <a:chOff x="0" y="-42425"/>
            <a:chExt cx="3322995" cy="1292489"/>
          </a:xfrm>
        </p:grpSpPr>
        <p:sp>
          <p:nvSpPr>
            <p:cNvPr id="876" name="Google Shape;876;p21"/>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7" name="Google Shape;877;p21"/>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8" name="Google Shape;878;p21"/>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79" name="Google Shape;879;p21"/>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0" name="Google Shape;880;p21"/>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1" name="Google Shape;881;p21"/>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2" name="Google Shape;882;p21"/>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3" name="Google Shape;883;p21"/>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4" name="Google Shape;884;p21"/>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5" name="Google Shape;885;p21"/>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6" name="Google Shape;886;p21"/>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7" name="Google Shape;887;p21"/>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8" name="Google Shape;888;p21"/>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89" name="Google Shape;889;p21"/>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0" name="Google Shape;890;p21"/>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1" name="Google Shape;891;p21"/>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2" name="Google Shape;892;p21"/>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3" name="Google Shape;893;p21"/>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4" name="Google Shape;894;p21"/>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5" name="Google Shape;895;p21"/>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6" name="Google Shape;896;p21"/>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7" name="Google Shape;897;p21"/>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8" name="Google Shape;898;p21"/>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899" name="Google Shape;899;p21"/>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0" name="Google Shape;900;p21"/>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1" name="Google Shape;901;p21"/>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2" name="Google Shape;902;p21"/>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3" name="Google Shape;903;p21"/>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4" name="Google Shape;904;p21"/>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5" name="Google Shape;905;p21"/>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6" name="Google Shape;906;p21"/>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07" name="Google Shape;907;p21"/>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854392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3">
  <p:cSld name="Section header 3">
    <p:spTree>
      <p:nvGrpSpPr>
        <p:cNvPr id="1" name="Shape 908"/>
        <p:cNvGrpSpPr/>
        <p:nvPr/>
      </p:nvGrpSpPr>
      <p:grpSpPr>
        <a:xfrm>
          <a:off x="0" y="0"/>
          <a:ext cx="0" cy="0"/>
          <a:chOff x="0" y="0"/>
          <a:chExt cx="0" cy="0"/>
        </a:xfrm>
      </p:grpSpPr>
      <p:sp>
        <p:nvSpPr>
          <p:cNvPr id="909" name="Google Shape;909;p22"/>
          <p:cNvSpPr txBox="1">
            <a:spLocks noGrp="1"/>
          </p:cNvSpPr>
          <p:nvPr>
            <p:ph type="title"/>
          </p:nvPr>
        </p:nvSpPr>
        <p:spPr>
          <a:xfrm>
            <a:off x="3740600" y="2501033"/>
            <a:ext cx="6394800" cy="11924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600"/>
              <a:buNone/>
              <a:defRPr sz="9600"/>
            </a:lvl1pPr>
            <a:lvl2pPr lvl="1" rtl="0">
              <a:spcBef>
                <a:spcPts val="0"/>
              </a:spcBef>
              <a:spcAft>
                <a:spcPts val="0"/>
              </a:spcAft>
              <a:buSzPts val="3600"/>
              <a:buNone/>
              <a:defRPr sz="4800"/>
            </a:lvl2pPr>
            <a:lvl3pPr lvl="2" rtl="0">
              <a:spcBef>
                <a:spcPts val="0"/>
              </a:spcBef>
              <a:spcAft>
                <a:spcPts val="0"/>
              </a:spcAft>
              <a:buSzPts val="3600"/>
              <a:buNone/>
              <a:defRPr sz="4800"/>
            </a:lvl3pPr>
            <a:lvl4pPr lvl="3" rtl="0">
              <a:spcBef>
                <a:spcPts val="0"/>
              </a:spcBef>
              <a:spcAft>
                <a:spcPts val="0"/>
              </a:spcAft>
              <a:buSzPts val="3600"/>
              <a:buNone/>
              <a:defRPr sz="4800"/>
            </a:lvl4pPr>
            <a:lvl5pPr lvl="4" rtl="0">
              <a:spcBef>
                <a:spcPts val="0"/>
              </a:spcBef>
              <a:spcAft>
                <a:spcPts val="0"/>
              </a:spcAft>
              <a:buSzPts val="3600"/>
              <a:buNone/>
              <a:defRPr sz="4800"/>
            </a:lvl5pPr>
            <a:lvl6pPr lvl="5" rtl="0">
              <a:spcBef>
                <a:spcPts val="0"/>
              </a:spcBef>
              <a:spcAft>
                <a:spcPts val="0"/>
              </a:spcAft>
              <a:buSzPts val="3600"/>
              <a:buNone/>
              <a:defRPr sz="4800"/>
            </a:lvl6pPr>
            <a:lvl7pPr lvl="6" rtl="0">
              <a:spcBef>
                <a:spcPts val="0"/>
              </a:spcBef>
              <a:spcAft>
                <a:spcPts val="0"/>
              </a:spcAft>
              <a:buSzPts val="3600"/>
              <a:buNone/>
              <a:defRPr sz="4800"/>
            </a:lvl7pPr>
            <a:lvl8pPr lvl="7" rtl="0">
              <a:spcBef>
                <a:spcPts val="0"/>
              </a:spcBef>
              <a:spcAft>
                <a:spcPts val="0"/>
              </a:spcAft>
              <a:buSzPts val="3600"/>
              <a:buNone/>
              <a:defRPr sz="4800"/>
            </a:lvl8pPr>
            <a:lvl9pPr lvl="8" rtl="0">
              <a:spcBef>
                <a:spcPts val="0"/>
              </a:spcBef>
              <a:spcAft>
                <a:spcPts val="0"/>
              </a:spcAft>
              <a:buSzPts val="3600"/>
              <a:buNone/>
              <a:defRPr sz="4800"/>
            </a:lvl9pPr>
          </a:lstStyle>
          <a:p>
            <a:r>
              <a:rPr lang="en-US"/>
              <a:t>Click to edit Master title style</a:t>
            </a:r>
            <a:endParaRPr/>
          </a:p>
        </p:txBody>
      </p:sp>
      <p:sp>
        <p:nvSpPr>
          <p:cNvPr id="910" name="Google Shape;910;p22"/>
          <p:cNvSpPr txBox="1">
            <a:spLocks noGrp="1"/>
          </p:cNvSpPr>
          <p:nvPr>
            <p:ph type="title" idx="2" hasCustomPrompt="1"/>
          </p:nvPr>
        </p:nvSpPr>
        <p:spPr>
          <a:xfrm>
            <a:off x="2056600" y="2501033"/>
            <a:ext cx="1331200" cy="1192400"/>
          </a:xfrm>
          <a:prstGeom prst="rect">
            <a:avLst/>
          </a:prstGeom>
          <a:solidFill>
            <a:schemeClr val="accent2"/>
          </a:solidFill>
        </p:spPr>
        <p:txBody>
          <a:bodyPr spcFirstLastPara="1" wrap="square" lIns="91425" tIns="91425" rIns="91425" bIns="91425" anchor="ctr" anchorCtr="0">
            <a:noAutofit/>
          </a:bodyPr>
          <a:lstStyle>
            <a:lvl1pPr lvl="0" algn="ctr" rtl="0">
              <a:spcBef>
                <a:spcPts val="0"/>
              </a:spcBef>
              <a:spcAft>
                <a:spcPts val="0"/>
              </a:spcAft>
              <a:buSzPts val="6000"/>
              <a:buNone/>
              <a:defRPr sz="8000">
                <a:solidFill>
                  <a:schemeClr val="dk2"/>
                </a:solidFill>
              </a:defRPr>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911" name="Google Shape;911;p22"/>
          <p:cNvSpPr txBox="1">
            <a:spLocks noGrp="1"/>
          </p:cNvSpPr>
          <p:nvPr>
            <p:ph type="subTitle" idx="1"/>
          </p:nvPr>
        </p:nvSpPr>
        <p:spPr>
          <a:xfrm>
            <a:off x="3740600" y="3745767"/>
            <a:ext cx="6394800" cy="61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grpSp>
        <p:nvGrpSpPr>
          <p:cNvPr id="912" name="Google Shape;912;p22"/>
          <p:cNvGrpSpPr/>
          <p:nvPr/>
        </p:nvGrpSpPr>
        <p:grpSpPr>
          <a:xfrm flipH="1">
            <a:off x="3726666" y="-381438"/>
            <a:ext cx="8499068" cy="2754868"/>
            <a:chOff x="0" y="-488450"/>
            <a:chExt cx="9144027" cy="2963923"/>
          </a:xfrm>
        </p:grpSpPr>
        <p:sp>
          <p:nvSpPr>
            <p:cNvPr id="913" name="Google Shape;913;p22"/>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4" name="Google Shape;914;p22"/>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5" name="Google Shape;915;p22"/>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6" name="Google Shape;916;p22"/>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7" name="Google Shape;917;p22"/>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8" name="Google Shape;918;p22"/>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19" name="Google Shape;919;p22"/>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0" name="Google Shape;920;p22"/>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1" name="Google Shape;921;p22"/>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2" name="Google Shape;922;p22"/>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3" name="Google Shape;923;p22"/>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4" name="Google Shape;924;p22"/>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5" name="Google Shape;925;p22"/>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6" name="Google Shape;926;p22"/>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7" name="Google Shape;927;p22"/>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8" name="Google Shape;928;p22"/>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29" name="Google Shape;929;p22"/>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0" name="Google Shape;930;p22"/>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1" name="Google Shape;931;p22"/>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2" name="Google Shape;932;p22"/>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3" name="Google Shape;933;p22"/>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4" name="Google Shape;934;p22"/>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5" name="Google Shape;935;p22"/>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6" name="Google Shape;936;p22"/>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7" name="Google Shape;937;p22"/>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8" name="Google Shape;938;p22"/>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39" name="Google Shape;939;p22"/>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0" name="Google Shape;940;p22"/>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1" name="Google Shape;941;p22"/>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2" name="Google Shape;942;p22"/>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3" name="Google Shape;943;p22"/>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4" name="Google Shape;944;p22"/>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5" name="Google Shape;945;p22"/>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946" name="Google Shape;946;p22"/>
          <p:cNvGrpSpPr/>
          <p:nvPr/>
        </p:nvGrpSpPr>
        <p:grpSpPr>
          <a:xfrm>
            <a:off x="1" y="-170669"/>
            <a:ext cx="3499335" cy="1361077"/>
            <a:chOff x="0" y="-42425"/>
            <a:chExt cx="3322995" cy="1292489"/>
          </a:xfrm>
        </p:grpSpPr>
        <p:sp>
          <p:nvSpPr>
            <p:cNvPr id="947" name="Google Shape;947;p22"/>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8" name="Google Shape;948;p22"/>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49" name="Google Shape;949;p22"/>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0" name="Google Shape;950;p22"/>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1" name="Google Shape;951;p22"/>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2" name="Google Shape;952;p22"/>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3" name="Google Shape;953;p22"/>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4" name="Google Shape;954;p22"/>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5" name="Google Shape;955;p22"/>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6" name="Google Shape;956;p22"/>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7" name="Google Shape;957;p22"/>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8" name="Google Shape;958;p22"/>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59" name="Google Shape;959;p22"/>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0" name="Google Shape;960;p22"/>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1" name="Google Shape;961;p22"/>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2" name="Google Shape;962;p22"/>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3" name="Google Shape;963;p22"/>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4" name="Google Shape;964;p22"/>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5" name="Google Shape;965;p22"/>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6" name="Google Shape;966;p22"/>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7" name="Google Shape;967;p22"/>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8" name="Google Shape;968;p22"/>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69" name="Google Shape;969;p22"/>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0" name="Google Shape;970;p22"/>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1" name="Google Shape;971;p22"/>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2" name="Google Shape;972;p22"/>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3" name="Google Shape;973;p22"/>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4" name="Google Shape;974;p22"/>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5" name="Google Shape;975;p22"/>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6" name="Google Shape;976;p22"/>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7" name="Google Shape;977;p22"/>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78" name="Google Shape;978;p22"/>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23710884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1">
  <p:cSld name="Title only 1">
    <p:spTree>
      <p:nvGrpSpPr>
        <p:cNvPr id="1" name="Shape 979"/>
        <p:cNvGrpSpPr/>
        <p:nvPr/>
      </p:nvGrpSpPr>
      <p:grpSpPr>
        <a:xfrm>
          <a:off x="0" y="0"/>
          <a:ext cx="0" cy="0"/>
          <a:chOff x="0" y="0"/>
          <a:chExt cx="0" cy="0"/>
        </a:xfrm>
      </p:grpSpPr>
      <p:grpSp>
        <p:nvGrpSpPr>
          <p:cNvPr id="980" name="Google Shape;980;p23"/>
          <p:cNvGrpSpPr/>
          <p:nvPr/>
        </p:nvGrpSpPr>
        <p:grpSpPr>
          <a:xfrm flipH="1">
            <a:off x="7761334" y="-170673"/>
            <a:ext cx="4430660" cy="1723319"/>
            <a:chOff x="0" y="-42425"/>
            <a:chExt cx="3322995" cy="1292489"/>
          </a:xfrm>
        </p:grpSpPr>
        <p:sp>
          <p:nvSpPr>
            <p:cNvPr id="981" name="Google Shape;981;p23"/>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2" name="Google Shape;982;p23"/>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3" name="Google Shape;983;p23"/>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4" name="Google Shape;984;p23"/>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5" name="Google Shape;985;p23"/>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6" name="Google Shape;986;p23"/>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7" name="Google Shape;987;p23"/>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8" name="Google Shape;988;p23"/>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89" name="Google Shape;989;p23"/>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0" name="Google Shape;990;p23"/>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1" name="Google Shape;991;p23"/>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2" name="Google Shape;992;p23"/>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3" name="Google Shape;993;p23"/>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4" name="Google Shape;994;p23"/>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5" name="Google Shape;995;p23"/>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6" name="Google Shape;996;p23"/>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7" name="Google Shape;997;p23"/>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8" name="Google Shape;998;p23"/>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999" name="Google Shape;999;p23"/>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0" name="Google Shape;1000;p23"/>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1" name="Google Shape;1001;p23"/>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2" name="Google Shape;1002;p23"/>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3" name="Google Shape;1003;p23"/>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4" name="Google Shape;1004;p23"/>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5" name="Google Shape;1005;p23"/>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6" name="Google Shape;1006;p23"/>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7" name="Google Shape;1007;p23"/>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8" name="Google Shape;1008;p23"/>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09" name="Google Shape;1009;p23"/>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0" name="Google Shape;1010;p23"/>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1" name="Google Shape;1011;p23"/>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2" name="Google Shape;1012;p23"/>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013" name="Google Shape;1013;p23"/>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grpSp>
        <p:nvGrpSpPr>
          <p:cNvPr id="1014" name="Google Shape;1014;p23"/>
          <p:cNvGrpSpPr/>
          <p:nvPr/>
        </p:nvGrpSpPr>
        <p:grpSpPr>
          <a:xfrm rot="10800000">
            <a:off x="529823" y="4345392"/>
            <a:ext cx="4461279" cy="1174259"/>
            <a:chOff x="736842" y="1480444"/>
            <a:chExt cx="3345959" cy="880694"/>
          </a:xfrm>
        </p:grpSpPr>
        <p:sp>
          <p:nvSpPr>
            <p:cNvPr id="1015" name="Google Shape;1015;p23"/>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6" name="Google Shape;1016;p23"/>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7" name="Google Shape;1017;p23"/>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8" name="Google Shape;1018;p23"/>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19" name="Google Shape;1019;p23"/>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0" name="Google Shape;1020;p23"/>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8540718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only 2">
  <p:cSld name="Title only 2">
    <p:spTree>
      <p:nvGrpSpPr>
        <p:cNvPr id="1" name="Shape 1021"/>
        <p:cNvGrpSpPr/>
        <p:nvPr/>
      </p:nvGrpSpPr>
      <p:grpSpPr>
        <a:xfrm>
          <a:off x="0" y="0"/>
          <a:ext cx="0" cy="0"/>
          <a:chOff x="0" y="0"/>
          <a:chExt cx="0" cy="0"/>
        </a:xfrm>
      </p:grpSpPr>
      <p:grpSp>
        <p:nvGrpSpPr>
          <p:cNvPr id="1022" name="Google Shape;1022;p24"/>
          <p:cNvGrpSpPr/>
          <p:nvPr/>
        </p:nvGrpSpPr>
        <p:grpSpPr>
          <a:xfrm flipH="1">
            <a:off x="6475121" y="-229696"/>
            <a:ext cx="5716880" cy="2223599"/>
            <a:chOff x="0" y="-42425"/>
            <a:chExt cx="3322995" cy="1292489"/>
          </a:xfrm>
        </p:grpSpPr>
        <p:sp>
          <p:nvSpPr>
            <p:cNvPr id="1023" name="Google Shape;1023;p24"/>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4" name="Google Shape;1024;p24"/>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5" name="Google Shape;1025;p24"/>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6" name="Google Shape;1026;p24"/>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7" name="Google Shape;1027;p24"/>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8" name="Google Shape;1028;p24"/>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29" name="Google Shape;1029;p24"/>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0" name="Google Shape;1030;p24"/>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1" name="Google Shape;1031;p24"/>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2" name="Google Shape;1032;p24"/>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3" name="Google Shape;1033;p24"/>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4" name="Google Shape;1034;p24"/>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5" name="Google Shape;1035;p24"/>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6" name="Google Shape;1036;p24"/>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7" name="Google Shape;1037;p24"/>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8" name="Google Shape;1038;p24"/>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39" name="Google Shape;1039;p24"/>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0" name="Google Shape;1040;p24"/>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1" name="Google Shape;1041;p24"/>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2" name="Google Shape;1042;p24"/>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3" name="Google Shape;1043;p24"/>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4" name="Google Shape;1044;p24"/>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5" name="Google Shape;1045;p24"/>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6" name="Google Shape;1046;p24"/>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7" name="Google Shape;1047;p24"/>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8" name="Google Shape;1048;p24"/>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49" name="Google Shape;1049;p24"/>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0" name="Google Shape;1050;p24"/>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1" name="Google Shape;1051;p24"/>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2" name="Google Shape;1052;p24"/>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3" name="Google Shape;1053;p24"/>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4" name="Google Shape;1054;p24"/>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055" name="Google Shape;1055;p24"/>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grpSp>
        <p:nvGrpSpPr>
          <p:cNvPr id="1056" name="Google Shape;1056;p24"/>
          <p:cNvGrpSpPr/>
          <p:nvPr/>
        </p:nvGrpSpPr>
        <p:grpSpPr>
          <a:xfrm rot="10800000" flipH="1">
            <a:off x="6684857" y="3173392"/>
            <a:ext cx="4461279" cy="1174259"/>
            <a:chOff x="736842" y="1480444"/>
            <a:chExt cx="3345959" cy="880694"/>
          </a:xfrm>
        </p:grpSpPr>
        <p:sp>
          <p:nvSpPr>
            <p:cNvPr id="1057" name="Google Shape;1057;p24"/>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8" name="Google Shape;1058;p24"/>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59" name="Google Shape;1059;p24"/>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0" name="Google Shape;1060;p24"/>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1" name="Google Shape;1061;p24"/>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2" name="Google Shape;1062;p24"/>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3880191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1063"/>
        <p:cNvGrpSpPr/>
        <p:nvPr/>
      </p:nvGrpSpPr>
      <p:grpSpPr>
        <a:xfrm>
          <a:off x="0" y="0"/>
          <a:ext cx="0" cy="0"/>
          <a:chOff x="0" y="0"/>
          <a:chExt cx="0" cy="0"/>
        </a:xfrm>
      </p:grpSpPr>
      <p:grpSp>
        <p:nvGrpSpPr>
          <p:cNvPr id="1064" name="Google Shape;1064;p25"/>
          <p:cNvGrpSpPr/>
          <p:nvPr/>
        </p:nvGrpSpPr>
        <p:grpSpPr>
          <a:xfrm flipH="1">
            <a:off x="2702972" y="-521802"/>
            <a:ext cx="9489061" cy="3075761"/>
            <a:chOff x="0" y="-488450"/>
            <a:chExt cx="9144027" cy="2963923"/>
          </a:xfrm>
        </p:grpSpPr>
        <p:sp>
          <p:nvSpPr>
            <p:cNvPr id="1065" name="Google Shape;1065;p25"/>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6" name="Google Shape;1066;p25"/>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7" name="Google Shape;1067;p25"/>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8" name="Google Shape;1068;p25"/>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69" name="Google Shape;1069;p25"/>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0" name="Google Shape;1070;p25"/>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1" name="Google Shape;1071;p25"/>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2" name="Google Shape;1072;p25"/>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3" name="Google Shape;1073;p25"/>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4" name="Google Shape;1074;p25"/>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5" name="Google Shape;1075;p25"/>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6" name="Google Shape;1076;p25"/>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7" name="Google Shape;1077;p25"/>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8" name="Google Shape;1078;p25"/>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79" name="Google Shape;1079;p25"/>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0" name="Google Shape;1080;p25"/>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1" name="Google Shape;1081;p25"/>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2" name="Google Shape;1082;p25"/>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3" name="Google Shape;1083;p25"/>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4" name="Google Shape;1084;p25"/>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5" name="Google Shape;1085;p25"/>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6" name="Google Shape;1086;p25"/>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7" name="Google Shape;1087;p25"/>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8" name="Google Shape;1088;p25"/>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89" name="Google Shape;1089;p25"/>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90" name="Google Shape;1090;p25"/>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91" name="Google Shape;1091;p25"/>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92" name="Google Shape;1092;p25"/>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93" name="Google Shape;1093;p25"/>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094" name="Google Shape;1094;p25"/>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095" name="Google Shape;1095;p25"/>
          <p:cNvSpPr txBox="1">
            <a:spLocks noGrp="1"/>
          </p:cNvSpPr>
          <p:nvPr>
            <p:ph type="title"/>
          </p:nvPr>
        </p:nvSpPr>
        <p:spPr>
          <a:xfrm>
            <a:off x="960000" y="1536200"/>
            <a:ext cx="4518800" cy="1122400"/>
          </a:xfrm>
          <a:prstGeom prst="rect">
            <a:avLst/>
          </a:prstGeom>
          <a:solidFill>
            <a:srgbClr val="FFFFFF"/>
          </a:solidFill>
        </p:spPr>
        <p:txBody>
          <a:bodyPr spcFirstLastPara="1" wrap="square" lIns="91425" tIns="91425" rIns="91425" bIns="91425" anchor="ctr" anchorCtr="0">
            <a:noAutofit/>
          </a:bodyPr>
          <a:lstStyle>
            <a:lvl1pPr lvl="0" rtl="0">
              <a:spcBef>
                <a:spcPts val="0"/>
              </a:spcBef>
              <a:spcAft>
                <a:spcPts val="0"/>
              </a:spcAft>
              <a:buSzPts val="3600"/>
              <a:buNone/>
              <a:defRPr sz="4800"/>
            </a:lvl1pPr>
            <a:lvl2pPr lvl="1" rtl="0">
              <a:spcBef>
                <a:spcPts val="0"/>
              </a:spcBef>
              <a:spcAft>
                <a:spcPts val="0"/>
              </a:spcAft>
              <a:buSzPts val="3600"/>
              <a:buNone/>
              <a:defRPr sz="4800"/>
            </a:lvl2pPr>
            <a:lvl3pPr lvl="2" rtl="0">
              <a:spcBef>
                <a:spcPts val="0"/>
              </a:spcBef>
              <a:spcAft>
                <a:spcPts val="0"/>
              </a:spcAft>
              <a:buSzPts val="3600"/>
              <a:buNone/>
              <a:defRPr sz="4800"/>
            </a:lvl3pPr>
            <a:lvl4pPr lvl="3" rtl="0">
              <a:spcBef>
                <a:spcPts val="0"/>
              </a:spcBef>
              <a:spcAft>
                <a:spcPts val="0"/>
              </a:spcAft>
              <a:buSzPts val="3600"/>
              <a:buNone/>
              <a:defRPr sz="4800"/>
            </a:lvl4pPr>
            <a:lvl5pPr lvl="4" rtl="0">
              <a:spcBef>
                <a:spcPts val="0"/>
              </a:spcBef>
              <a:spcAft>
                <a:spcPts val="0"/>
              </a:spcAft>
              <a:buSzPts val="3600"/>
              <a:buNone/>
              <a:defRPr sz="4800"/>
            </a:lvl5pPr>
            <a:lvl6pPr lvl="5" rtl="0">
              <a:spcBef>
                <a:spcPts val="0"/>
              </a:spcBef>
              <a:spcAft>
                <a:spcPts val="0"/>
              </a:spcAft>
              <a:buSzPts val="3600"/>
              <a:buNone/>
              <a:defRPr sz="4800"/>
            </a:lvl6pPr>
            <a:lvl7pPr lvl="6" rtl="0">
              <a:spcBef>
                <a:spcPts val="0"/>
              </a:spcBef>
              <a:spcAft>
                <a:spcPts val="0"/>
              </a:spcAft>
              <a:buSzPts val="3600"/>
              <a:buNone/>
              <a:defRPr sz="4800"/>
            </a:lvl7pPr>
            <a:lvl8pPr lvl="7" rtl="0">
              <a:spcBef>
                <a:spcPts val="0"/>
              </a:spcBef>
              <a:spcAft>
                <a:spcPts val="0"/>
              </a:spcAft>
              <a:buSzPts val="3600"/>
              <a:buNone/>
              <a:defRPr sz="4800"/>
            </a:lvl8pPr>
            <a:lvl9pPr lvl="8" rtl="0">
              <a:spcBef>
                <a:spcPts val="0"/>
              </a:spcBef>
              <a:spcAft>
                <a:spcPts val="0"/>
              </a:spcAft>
              <a:buSzPts val="3600"/>
              <a:buNone/>
              <a:defRPr sz="4800"/>
            </a:lvl9pPr>
          </a:lstStyle>
          <a:p>
            <a:r>
              <a:rPr lang="en-US"/>
              <a:t>Click to edit Master title style</a:t>
            </a:r>
            <a:endParaRPr/>
          </a:p>
        </p:txBody>
      </p:sp>
      <p:sp>
        <p:nvSpPr>
          <p:cNvPr id="1096" name="Google Shape;1096;p25"/>
          <p:cNvSpPr txBox="1">
            <a:spLocks noGrp="1"/>
          </p:cNvSpPr>
          <p:nvPr>
            <p:ph type="subTitle" idx="1"/>
          </p:nvPr>
        </p:nvSpPr>
        <p:spPr>
          <a:xfrm>
            <a:off x="960000" y="2844647"/>
            <a:ext cx="4518800" cy="2832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097" name="Google Shape;1097;p25"/>
          <p:cNvSpPr/>
          <p:nvPr/>
        </p:nvSpPr>
        <p:spPr>
          <a:xfrm flipH="1">
            <a:off x="6770769" y="5800127"/>
            <a:ext cx="44592" cy="44743"/>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098" name="Google Shape;1098;p25"/>
          <p:cNvSpPr/>
          <p:nvPr/>
        </p:nvSpPr>
        <p:spPr>
          <a:xfrm flipH="1">
            <a:off x="6987578" y="5914995"/>
            <a:ext cx="44743" cy="44743"/>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099" name="Google Shape;1099;p25"/>
          <p:cNvSpPr/>
          <p:nvPr/>
        </p:nvSpPr>
        <p:spPr>
          <a:xfrm flipH="1">
            <a:off x="6858235" y="6046340"/>
            <a:ext cx="44592" cy="445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00" name="Google Shape;1100;p25"/>
          <p:cNvSpPr/>
          <p:nvPr/>
        </p:nvSpPr>
        <p:spPr>
          <a:xfrm flipH="1">
            <a:off x="6902829" y="5754577"/>
            <a:ext cx="44793" cy="44743"/>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01" name="Google Shape;1101;p25"/>
          <p:cNvSpPr/>
          <p:nvPr/>
        </p:nvSpPr>
        <p:spPr>
          <a:xfrm rot="8504608" flipH="1">
            <a:off x="643841" y="4057008"/>
            <a:ext cx="44592" cy="44743"/>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02" name="Google Shape;1102;p25"/>
          <p:cNvSpPr/>
          <p:nvPr/>
        </p:nvSpPr>
        <p:spPr>
          <a:xfrm rot="8504608" flipH="1">
            <a:off x="402335" y="4101095"/>
            <a:ext cx="44743" cy="44743"/>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03" name="Google Shape;1103;p25"/>
          <p:cNvSpPr/>
          <p:nvPr/>
        </p:nvSpPr>
        <p:spPr>
          <a:xfrm rot="8504608" flipH="1">
            <a:off x="422759" y="3917959"/>
            <a:ext cx="44592" cy="445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04" name="Google Shape;1104;p25"/>
          <p:cNvSpPr/>
          <p:nvPr/>
        </p:nvSpPr>
        <p:spPr>
          <a:xfrm rot="8504608" flipH="1">
            <a:off x="568166" y="4174607"/>
            <a:ext cx="44793" cy="44743"/>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Tree>
    <p:extLst>
      <p:ext uri="{BB962C8B-B14F-4D97-AF65-F5344CB8AC3E}">
        <p14:creationId xmlns:p14="http://schemas.microsoft.com/office/powerpoint/2010/main" val="32685062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ext 4">
  <p:cSld name="Title and text 4">
    <p:spTree>
      <p:nvGrpSpPr>
        <p:cNvPr id="1" name="Shape 1105"/>
        <p:cNvGrpSpPr/>
        <p:nvPr/>
      </p:nvGrpSpPr>
      <p:grpSpPr>
        <a:xfrm>
          <a:off x="0" y="0"/>
          <a:ext cx="0" cy="0"/>
          <a:chOff x="0" y="0"/>
          <a:chExt cx="0" cy="0"/>
        </a:xfrm>
      </p:grpSpPr>
      <p:grpSp>
        <p:nvGrpSpPr>
          <p:cNvPr id="1106" name="Google Shape;1106;p26"/>
          <p:cNvGrpSpPr/>
          <p:nvPr/>
        </p:nvGrpSpPr>
        <p:grpSpPr>
          <a:xfrm flipH="1">
            <a:off x="6748303" y="4920325"/>
            <a:ext cx="4461279" cy="1174259"/>
            <a:chOff x="736842" y="1480444"/>
            <a:chExt cx="3345959" cy="880694"/>
          </a:xfrm>
        </p:grpSpPr>
        <p:sp>
          <p:nvSpPr>
            <p:cNvPr id="1107" name="Google Shape;1107;p26"/>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08" name="Google Shape;1108;p26"/>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09" name="Google Shape;1109;p26"/>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10" name="Google Shape;1110;p26"/>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11" name="Google Shape;1111;p26"/>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12" name="Google Shape;1112;p26"/>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113" name="Google Shape;1113;p26"/>
          <p:cNvSpPr/>
          <p:nvPr/>
        </p:nvSpPr>
        <p:spPr>
          <a:xfrm flipH="1">
            <a:off x="2708" y="-448066"/>
            <a:ext cx="12189328" cy="3748697"/>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14" name="Google Shape;1114;p26"/>
          <p:cNvSpPr/>
          <p:nvPr/>
        </p:nvSpPr>
        <p:spPr>
          <a:xfrm flipH="1">
            <a:off x="2708" y="-448066"/>
            <a:ext cx="12189328" cy="3327449"/>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15" name="Google Shape;1115;p26"/>
          <p:cNvSpPr/>
          <p:nvPr/>
        </p:nvSpPr>
        <p:spPr>
          <a:xfrm flipH="1">
            <a:off x="2708" y="-448066"/>
            <a:ext cx="12189328" cy="3327449"/>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16" name="Google Shape;1116;p26"/>
          <p:cNvSpPr/>
          <p:nvPr/>
        </p:nvSpPr>
        <p:spPr>
          <a:xfrm flipH="1">
            <a:off x="1" y="-448067"/>
            <a:ext cx="12192036" cy="3616424"/>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17" name="Google Shape;1117;p26"/>
          <p:cNvSpPr/>
          <p:nvPr/>
        </p:nvSpPr>
        <p:spPr>
          <a:xfrm flipH="1">
            <a:off x="7650419" y="1156931"/>
            <a:ext cx="195483" cy="126276"/>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18" name="Google Shape;1118;p26"/>
          <p:cNvSpPr/>
          <p:nvPr/>
        </p:nvSpPr>
        <p:spPr>
          <a:xfrm flipH="1">
            <a:off x="7352681" y="1283098"/>
            <a:ext cx="146355" cy="73497"/>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19" name="Google Shape;1119;p26"/>
          <p:cNvSpPr/>
          <p:nvPr/>
        </p:nvSpPr>
        <p:spPr>
          <a:xfrm flipH="1">
            <a:off x="7352681" y="1156931"/>
            <a:ext cx="146355" cy="63356"/>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0" name="Google Shape;1120;p26"/>
          <p:cNvSpPr/>
          <p:nvPr/>
        </p:nvSpPr>
        <p:spPr>
          <a:xfrm flipH="1">
            <a:off x="10083508" y="856619"/>
            <a:ext cx="211601" cy="134019"/>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1" name="Google Shape;1121;p26"/>
          <p:cNvSpPr/>
          <p:nvPr/>
        </p:nvSpPr>
        <p:spPr>
          <a:xfrm flipH="1">
            <a:off x="9874872" y="834264"/>
            <a:ext cx="94905" cy="80368"/>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2" name="Google Shape;1122;p26"/>
          <p:cNvSpPr/>
          <p:nvPr/>
        </p:nvSpPr>
        <p:spPr>
          <a:xfrm flipH="1">
            <a:off x="10021096" y="751826"/>
            <a:ext cx="84331" cy="70989"/>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3" name="Google Shape;1123;p26"/>
          <p:cNvSpPr/>
          <p:nvPr/>
        </p:nvSpPr>
        <p:spPr>
          <a:xfrm flipH="1">
            <a:off x="5136225" y="362206"/>
            <a:ext cx="184393" cy="104685"/>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4" name="Google Shape;1124;p26"/>
          <p:cNvSpPr/>
          <p:nvPr/>
        </p:nvSpPr>
        <p:spPr>
          <a:xfrm flipH="1">
            <a:off x="5011663" y="270388"/>
            <a:ext cx="81623" cy="69027"/>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5" name="Google Shape;1125;p26"/>
          <p:cNvSpPr/>
          <p:nvPr/>
        </p:nvSpPr>
        <p:spPr>
          <a:xfrm flipH="1">
            <a:off x="5271747" y="210850"/>
            <a:ext cx="48871" cy="4132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6" name="Google Shape;1126;p26"/>
          <p:cNvSpPr/>
          <p:nvPr/>
        </p:nvSpPr>
        <p:spPr>
          <a:xfrm flipH="1">
            <a:off x="5583153" y="692287"/>
            <a:ext cx="181815" cy="15332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7" name="Google Shape;1127;p26"/>
          <p:cNvSpPr/>
          <p:nvPr/>
        </p:nvSpPr>
        <p:spPr>
          <a:xfrm flipH="1">
            <a:off x="7556934" y="1133269"/>
            <a:ext cx="65247" cy="55177"/>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8" name="Google Shape;1128;p26"/>
          <p:cNvSpPr/>
          <p:nvPr/>
        </p:nvSpPr>
        <p:spPr>
          <a:xfrm flipH="1">
            <a:off x="7072741" y="1319845"/>
            <a:ext cx="61636" cy="5256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29" name="Google Shape;1129;p26"/>
          <p:cNvSpPr/>
          <p:nvPr/>
        </p:nvSpPr>
        <p:spPr>
          <a:xfrm flipH="1">
            <a:off x="9682613" y="847788"/>
            <a:ext cx="56865" cy="48417"/>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30" name="Google Shape;1130;p26"/>
          <p:cNvSpPr/>
          <p:nvPr/>
        </p:nvSpPr>
        <p:spPr>
          <a:xfrm flipH="1">
            <a:off x="9786285" y="597199"/>
            <a:ext cx="136168" cy="115044"/>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31" name="Google Shape;1131;p26"/>
          <p:cNvSpPr/>
          <p:nvPr/>
        </p:nvSpPr>
        <p:spPr>
          <a:xfrm flipH="1">
            <a:off x="7213026" y="-651266"/>
            <a:ext cx="2811037" cy="67936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32" name="Google Shape;1132;p26"/>
          <p:cNvSpPr/>
          <p:nvPr/>
        </p:nvSpPr>
        <p:spPr>
          <a:xfrm flipH="1">
            <a:off x="5602232" y="-651267"/>
            <a:ext cx="1645101" cy="925043"/>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33" name="Google Shape;1133;p26"/>
          <p:cNvSpPr/>
          <p:nvPr/>
        </p:nvSpPr>
        <p:spPr>
          <a:xfrm flipH="1">
            <a:off x="10117671" y="-651267"/>
            <a:ext cx="2074365" cy="1065168"/>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34" name="Google Shape;1134;p26"/>
          <p:cNvSpPr txBox="1">
            <a:spLocks noGrp="1"/>
          </p:cNvSpPr>
          <p:nvPr>
            <p:ph type="subTitle" idx="1"/>
          </p:nvPr>
        </p:nvSpPr>
        <p:spPr>
          <a:xfrm>
            <a:off x="960000" y="2954467"/>
            <a:ext cx="5954000" cy="27024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434343"/>
              </a:buClr>
              <a:buSzPts val="1400"/>
              <a:buFont typeface="Anaheim"/>
              <a:buChar char="●"/>
              <a:defRPr sz="1867">
                <a:solidFill>
                  <a:srgbClr val="191919"/>
                </a:solidFill>
              </a:defRPr>
            </a:lvl1pPr>
            <a:lvl2pPr lvl="1" algn="ctr" rtl="0">
              <a:lnSpc>
                <a:spcPct val="100000"/>
              </a:lnSpc>
              <a:spcBef>
                <a:spcPts val="0"/>
              </a:spcBef>
              <a:spcAft>
                <a:spcPts val="0"/>
              </a:spcAft>
              <a:buClr>
                <a:srgbClr val="434343"/>
              </a:buClr>
              <a:buSzPts val="1600"/>
              <a:buFont typeface="Anaheim"/>
              <a:buChar char="○"/>
              <a:defRPr/>
            </a:lvl2pPr>
            <a:lvl3pPr lvl="2" algn="ctr" rtl="0">
              <a:lnSpc>
                <a:spcPct val="100000"/>
              </a:lnSpc>
              <a:spcBef>
                <a:spcPts val="0"/>
              </a:spcBef>
              <a:spcAft>
                <a:spcPts val="0"/>
              </a:spcAft>
              <a:buClr>
                <a:srgbClr val="434343"/>
              </a:buClr>
              <a:buSzPts val="1600"/>
              <a:buFont typeface="Anaheim"/>
              <a:buChar char="■"/>
              <a:defRPr/>
            </a:lvl3pPr>
            <a:lvl4pPr lvl="3" algn="ctr" rtl="0">
              <a:lnSpc>
                <a:spcPct val="100000"/>
              </a:lnSpc>
              <a:spcBef>
                <a:spcPts val="0"/>
              </a:spcBef>
              <a:spcAft>
                <a:spcPts val="0"/>
              </a:spcAft>
              <a:buClr>
                <a:srgbClr val="434343"/>
              </a:buClr>
              <a:buSzPts val="1600"/>
              <a:buFont typeface="Anaheim"/>
              <a:buChar char="●"/>
              <a:defRPr/>
            </a:lvl4pPr>
            <a:lvl5pPr lvl="4" algn="ctr" rtl="0">
              <a:lnSpc>
                <a:spcPct val="100000"/>
              </a:lnSpc>
              <a:spcBef>
                <a:spcPts val="0"/>
              </a:spcBef>
              <a:spcAft>
                <a:spcPts val="0"/>
              </a:spcAft>
              <a:buClr>
                <a:srgbClr val="434343"/>
              </a:buClr>
              <a:buSzPts val="1600"/>
              <a:buFont typeface="Anaheim"/>
              <a:buChar char="○"/>
              <a:defRPr/>
            </a:lvl5pPr>
            <a:lvl6pPr lvl="5" algn="ctr" rtl="0">
              <a:lnSpc>
                <a:spcPct val="100000"/>
              </a:lnSpc>
              <a:spcBef>
                <a:spcPts val="0"/>
              </a:spcBef>
              <a:spcAft>
                <a:spcPts val="0"/>
              </a:spcAft>
              <a:buClr>
                <a:srgbClr val="434343"/>
              </a:buClr>
              <a:buSzPts val="1600"/>
              <a:buFont typeface="Anaheim"/>
              <a:buChar char="■"/>
              <a:defRPr/>
            </a:lvl6pPr>
            <a:lvl7pPr lvl="6" algn="ctr" rtl="0">
              <a:lnSpc>
                <a:spcPct val="100000"/>
              </a:lnSpc>
              <a:spcBef>
                <a:spcPts val="0"/>
              </a:spcBef>
              <a:spcAft>
                <a:spcPts val="0"/>
              </a:spcAft>
              <a:buClr>
                <a:srgbClr val="434343"/>
              </a:buClr>
              <a:buSzPts val="1600"/>
              <a:buFont typeface="Anaheim"/>
              <a:buChar char="●"/>
              <a:defRPr/>
            </a:lvl7pPr>
            <a:lvl8pPr lvl="7" algn="ctr" rtl="0">
              <a:lnSpc>
                <a:spcPct val="100000"/>
              </a:lnSpc>
              <a:spcBef>
                <a:spcPts val="0"/>
              </a:spcBef>
              <a:spcAft>
                <a:spcPts val="0"/>
              </a:spcAft>
              <a:buClr>
                <a:srgbClr val="434343"/>
              </a:buClr>
              <a:buSzPts val="1600"/>
              <a:buFont typeface="Anaheim"/>
              <a:buChar char="○"/>
              <a:defRPr/>
            </a:lvl8pPr>
            <a:lvl9pPr lvl="8" algn="ctr" rtl="0">
              <a:lnSpc>
                <a:spcPct val="100000"/>
              </a:lnSpc>
              <a:spcBef>
                <a:spcPts val="0"/>
              </a:spcBef>
              <a:spcAft>
                <a:spcPts val="0"/>
              </a:spcAft>
              <a:buClr>
                <a:srgbClr val="434343"/>
              </a:buClr>
              <a:buSzPts val="1600"/>
              <a:buFont typeface="Anaheim"/>
              <a:buChar char="■"/>
              <a:defRPr/>
            </a:lvl9pPr>
          </a:lstStyle>
          <a:p>
            <a:r>
              <a:rPr lang="en-US"/>
              <a:t>Click to edit Master subtitle style</a:t>
            </a:r>
            <a:endParaRPr/>
          </a:p>
        </p:txBody>
      </p:sp>
      <p:sp>
        <p:nvSpPr>
          <p:cNvPr id="1135" name="Google Shape;1135;p26"/>
          <p:cNvSpPr txBox="1">
            <a:spLocks noGrp="1"/>
          </p:cNvSpPr>
          <p:nvPr>
            <p:ph type="title"/>
          </p:nvPr>
        </p:nvSpPr>
        <p:spPr>
          <a:xfrm>
            <a:off x="960000" y="1201133"/>
            <a:ext cx="5954000" cy="15668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50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23869686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5">
  <p:cSld name="Title and text 5">
    <p:spTree>
      <p:nvGrpSpPr>
        <p:cNvPr id="1" name="Shape 1136"/>
        <p:cNvGrpSpPr/>
        <p:nvPr/>
      </p:nvGrpSpPr>
      <p:grpSpPr>
        <a:xfrm>
          <a:off x="0" y="0"/>
          <a:ext cx="0" cy="0"/>
          <a:chOff x="0" y="0"/>
          <a:chExt cx="0" cy="0"/>
        </a:xfrm>
      </p:grpSpPr>
      <p:grpSp>
        <p:nvGrpSpPr>
          <p:cNvPr id="1137" name="Google Shape;1137;p27"/>
          <p:cNvGrpSpPr/>
          <p:nvPr/>
        </p:nvGrpSpPr>
        <p:grpSpPr>
          <a:xfrm>
            <a:off x="-79461" y="-521802"/>
            <a:ext cx="9489061" cy="3075761"/>
            <a:chOff x="0" y="-488450"/>
            <a:chExt cx="9144027" cy="2963923"/>
          </a:xfrm>
        </p:grpSpPr>
        <p:sp>
          <p:nvSpPr>
            <p:cNvPr id="1138" name="Google Shape;1138;p27"/>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39" name="Google Shape;1139;p27"/>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0" name="Google Shape;1140;p27"/>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1" name="Google Shape;1141;p27"/>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2" name="Google Shape;1142;p27"/>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3" name="Google Shape;1143;p27"/>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4" name="Google Shape;1144;p27"/>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5" name="Google Shape;1145;p27"/>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6" name="Google Shape;1146;p27"/>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7" name="Google Shape;1147;p27"/>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8" name="Google Shape;1148;p27"/>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49" name="Google Shape;1149;p27"/>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0" name="Google Shape;1150;p27"/>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1" name="Google Shape;1151;p27"/>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2" name="Google Shape;1152;p27"/>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3" name="Google Shape;1153;p27"/>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4" name="Google Shape;1154;p27"/>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5" name="Google Shape;1155;p27"/>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6" name="Google Shape;1156;p27"/>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7" name="Google Shape;1157;p27"/>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8" name="Google Shape;1158;p27"/>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59" name="Google Shape;1159;p27"/>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0" name="Google Shape;1160;p27"/>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1" name="Google Shape;1161;p27"/>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2" name="Google Shape;1162;p27"/>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3" name="Google Shape;1163;p27"/>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4" name="Google Shape;1164;p27"/>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5" name="Google Shape;1165;p27"/>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6" name="Google Shape;1166;p27"/>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67" name="Google Shape;1167;p27"/>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168" name="Google Shape;1168;p27"/>
          <p:cNvSpPr txBox="1">
            <a:spLocks noGrp="1"/>
          </p:cNvSpPr>
          <p:nvPr>
            <p:ph type="title"/>
          </p:nvPr>
        </p:nvSpPr>
        <p:spPr>
          <a:xfrm>
            <a:off x="6427432" y="2002600"/>
            <a:ext cx="4129200" cy="1122400"/>
          </a:xfrm>
          <a:prstGeom prst="rect">
            <a:avLst/>
          </a:prstGeom>
          <a:solidFill>
            <a:srgbClr val="FFFFFF"/>
          </a:solidFill>
        </p:spPr>
        <p:txBody>
          <a:bodyPr spcFirstLastPara="1" wrap="square" lIns="91425" tIns="91425" rIns="91425" bIns="91425" anchor="ctr" anchorCtr="0">
            <a:noAutofit/>
          </a:bodyPr>
          <a:lstStyle>
            <a:lvl1pPr lvl="0" algn="r" rtl="0">
              <a:spcBef>
                <a:spcPts val="0"/>
              </a:spcBef>
              <a:spcAft>
                <a:spcPts val="0"/>
              </a:spcAft>
              <a:buSzPts val="3600"/>
              <a:buNone/>
              <a:defRPr sz="4800"/>
            </a:lvl1pPr>
            <a:lvl2pPr lvl="1" rtl="0">
              <a:spcBef>
                <a:spcPts val="0"/>
              </a:spcBef>
              <a:spcAft>
                <a:spcPts val="0"/>
              </a:spcAft>
              <a:buSzPts val="3600"/>
              <a:buNone/>
              <a:defRPr sz="4800"/>
            </a:lvl2pPr>
            <a:lvl3pPr lvl="2" rtl="0">
              <a:spcBef>
                <a:spcPts val="0"/>
              </a:spcBef>
              <a:spcAft>
                <a:spcPts val="0"/>
              </a:spcAft>
              <a:buSzPts val="3600"/>
              <a:buNone/>
              <a:defRPr sz="4800"/>
            </a:lvl3pPr>
            <a:lvl4pPr lvl="3" rtl="0">
              <a:spcBef>
                <a:spcPts val="0"/>
              </a:spcBef>
              <a:spcAft>
                <a:spcPts val="0"/>
              </a:spcAft>
              <a:buSzPts val="3600"/>
              <a:buNone/>
              <a:defRPr sz="4800"/>
            </a:lvl4pPr>
            <a:lvl5pPr lvl="4" rtl="0">
              <a:spcBef>
                <a:spcPts val="0"/>
              </a:spcBef>
              <a:spcAft>
                <a:spcPts val="0"/>
              </a:spcAft>
              <a:buSzPts val="3600"/>
              <a:buNone/>
              <a:defRPr sz="4800"/>
            </a:lvl5pPr>
            <a:lvl6pPr lvl="5" rtl="0">
              <a:spcBef>
                <a:spcPts val="0"/>
              </a:spcBef>
              <a:spcAft>
                <a:spcPts val="0"/>
              </a:spcAft>
              <a:buSzPts val="3600"/>
              <a:buNone/>
              <a:defRPr sz="4800"/>
            </a:lvl6pPr>
            <a:lvl7pPr lvl="6" rtl="0">
              <a:spcBef>
                <a:spcPts val="0"/>
              </a:spcBef>
              <a:spcAft>
                <a:spcPts val="0"/>
              </a:spcAft>
              <a:buSzPts val="3600"/>
              <a:buNone/>
              <a:defRPr sz="4800"/>
            </a:lvl7pPr>
            <a:lvl8pPr lvl="7" rtl="0">
              <a:spcBef>
                <a:spcPts val="0"/>
              </a:spcBef>
              <a:spcAft>
                <a:spcPts val="0"/>
              </a:spcAft>
              <a:buSzPts val="3600"/>
              <a:buNone/>
              <a:defRPr sz="4800"/>
            </a:lvl8pPr>
            <a:lvl9pPr lvl="8" rtl="0">
              <a:spcBef>
                <a:spcPts val="0"/>
              </a:spcBef>
              <a:spcAft>
                <a:spcPts val="0"/>
              </a:spcAft>
              <a:buSzPts val="3600"/>
              <a:buNone/>
              <a:defRPr sz="4800"/>
            </a:lvl9pPr>
          </a:lstStyle>
          <a:p>
            <a:r>
              <a:rPr lang="en-US"/>
              <a:t>Click to edit Master title style</a:t>
            </a:r>
            <a:endParaRPr/>
          </a:p>
        </p:txBody>
      </p:sp>
      <p:sp>
        <p:nvSpPr>
          <p:cNvPr id="1169" name="Google Shape;1169;p27"/>
          <p:cNvSpPr txBox="1">
            <a:spLocks noGrp="1"/>
          </p:cNvSpPr>
          <p:nvPr>
            <p:ph type="subTitle" idx="1"/>
          </p:nvPr>
        </p:nvSpPr>
        <p:spPr>
          <a:xfrm>
            <a:off x="6427432" y="3311036"/>
            <a:ext cx="4129200" cy="1900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170" name="Google Shape;1170;p27"/>
          <p:cNvSpPr/>
          <p:nvPr/>
        </p:nvSpPr>
        <p:spPr>
          <a:xfrm flipH="1">
            <a:off x="6770769" y="5800127"/>
            <a:ext cx="44592" cy="44743"/>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1" name="Google Shape;1171;p27"/>
          <p:cNvSpPr/>
          <p:nvPr/>
        </p:nvSpPr>
        <p:spPr>
          <a:xfrm flipH="1">
            <a:off x="6987578" y="5914995"/>
            <a:ext cx="44743" cy="44743"/>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2" name="Google Shape;1172;p27"/>
          <p:cNvSpPr/>
          <p:nvPr/>
        </p:nvSpPr>
        <p:spPr>
          <a:xfrm flipH="1">
            <a:off x="6858235" y="6046340"/>
            <a:ext cx="44592" cy="445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3" name="Google Shape;1173;p27"/>
          <p:cNvSpPr/>
          <p:nvPr/>
        </p:nvSpPr>
        <p:spPr>
          <a:xfrm flipH="1">
            <a:off x="6902829" y="5754577"/>
            <a:ext cx="44793" cy="44743"/>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4" name="Google Shape;1174;p27"/>
          <p:cNvSpPr/>
          <p:nvPr/>
        </p:nvSpPr>
        <p:spPr>
          <a:xfrm rot="8504608" flipH="1">
            <a:off x="643841" y="4057008"/>
            <a:ext cx="44592" cy="44743"/>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5" name="Google Shape;1175;p27"/>
          <p:cNvSpPr/>
          <p:nvPr/>
        </p:nvSpPr>
        <p:spPr>
          <a:xfrm rot="8504608" flipH="1">
            <a:off x="402335" y="4101095"/>
            <a:ext cx="44743" cy="44743"/>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6" name="Google Shape;1176;p27"/>
          <p:cNvSpPr/>
          <p:nvPr/>
        </p:nvSpPr>
        <p:spPr>
          <a:xfrm rot="8504608" flipH="1">
            <a:off x="422759" y="3917959"/>
            <a:ext cx="44592" cy="445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7" name="Google Shape;1177;p27"/>
          <p:cNvSpPr/>
          <p:nvPr/>
        </p:nvSpPr>
        <p:spPr>
          <a:xfrm rot="8504608" flipH="1">
            <a:off x="568166" y="4174607"/>
            <a:ext cx="44793" cy="44743"/>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178" name="Google Shape;1178;p27"/>
          <p:cNvSpPr>
            <a:spLocks noGrp="1"/>
          </p:cNvSpPr>
          <p:nvPr>
            <p:ph type="pic" idx="2"/>
          </p:nvPr>
        </p:nvSpPr>
        <p:spPr>
          <a:xfrm>
            <a:off x="1425600" y="1560668"/>
            <a:ext cx="4092800" cy="4092800"/>
          </a:xfrm>
          <a:prstGeom prst="ellipse">
            <a:avLst/>
          </a:prstGeom>
          <a:noFill/>
          <a:ln>
            <a:noFill/>
          </a:ln>
        </p:spPr>
      </p:sp>
    </p:spTree>
    <p:extLst>
      <p:ext uri="{BB962C8B-B14F-4D97-AF65-F5344CB8AC3E}">
        <p14:creationId xmlns:p14="http://schemas.microsoft.com/office/powerpoint/2010/main" val="14684622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6">
  <p:cSld name="Title and text 6">
    <p:spTree>
      <p:nvGrpSpPr>
        <p:cNvPr id="1" name="Shape 1179"/>
        <p:cNvGrpSpPr/>
        <p:nvPr/>
      </p:nvGrpSpPr>
      <p:grpSpPr>
        <a:xfrm>
          <a:off x="0" y="0"/>
          <a:ext cx="0" cy="0"/>
          <a:chOff x="0" y="0"/>
          <a:chExt cx="0" cy="0"/>
        </a:xfrm>
      </p:grpSpPr>
      <p:grpSp>
        <p:nvGrpSpPr>
          <p:cNvPr id="1180" name="Google Shape;1180;p28"/>
          <p:cNvGrpSpPr/>
          <p:nvPr/>
        </p:nvGrpSpPr>
        <p:grpSpPr>
          <a:xfrm flipH="1">
            <a:off x="1" y="-651266"/>
            <a:ext cx="12192036" cy="3951897"/>
            <a:chOff x="0" y="-488450"/>
            <a:chExt cx="9144027" cy="2963923"/>
          </a:xfrm>
        </p:grpSpPr>
        <p:sp>
          <p:nvSpPr>
            <p:cNvPr id="1181" name="Google Shape;1181;p28"/>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2" name="Google Shape;1182;p28"/>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3" name="Google Shape;1183;p28"/>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4" name="Google Shape;1184;p28"/>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5" name="Google Shape;1185;p28"/>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6" name="Google Shape;1186;p28"/>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7" name="Google Shape;1187;p28"/>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8" name="Google Shape;1188;p28"/>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89" name="Google Shape;1189;p28"/>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0" name="Google Shape;1190;p28"/>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1" name="Google Shape;1191;p28"/>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2" name="Google Shape;1192;p28"/>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3" name="Google Shape;1193;p28"/>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4" name="Google Shape;1194;p28"/>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5" name="Google Shape;1195;p28"/>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6" name="Google Shape;1196;p28"/>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7" name="Google Shape;1197;p28"/>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8" name="Google Shape;1198;p28"/>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199" name="Google Shape;1199;p28"/>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0" name="Google Shape;1200;p28"/>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1" name="Google Shape;1201;p28"/>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2" name="Google Shape;1202;p28"/>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3" name="Google Shape;1203;p28"/>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4" name="Google Shape;1204;p28"/>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5" name="Google Shape;1205;p28"/>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6" name="Google Shape;1206;p28"/>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7" name="Google Shape;1207;p28"/>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8" name="Google Shape;1208;p28"/>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09" name="Google Shape;1209;p28"/>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10" name="Google Shape;1210;p28"/>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211" name="Google Shape;1211;p28"/>
          <p:cNvSpPr/>
          <p:nvPr/>
        </p:nvSpPr>
        <p:spPr>
          <a:xfrm>
            <a:off x="532141" y="3330157"/>
            <a:ext cx="57292" cy="57487"/>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212" name="Google Shape;1212;p28"/>
          <p:cNvSpPr/>
          <p:nvPr/>
        </p:nvSpPr>
        <p:spPr>
          <a:xfrm>
            <a:off x="253398" y="3477736"/>
            <a:ext cx="57487" cy="57487"/>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213" name="Google Shape;1213;p28"/>
          <p:cNvSpPr/>
          <p:nvPr/>
        </p:nvSpPr>
        <p:spPr>
          <a:xfrm>
            <a:off x="419769" y="3646485"/>
            <a:ext cx="57292" cy="572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1214" name="Google Shape;1214;p28"/>
          <p:cNvSpPr/>
          <p:nvPr/>
        </p:nvSpPr>
        <p:spPr>
          <a:xfrm>
            <a:off x="362217" y="3271633"/>
            <a:ext cx="57551" cy="57487"/>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grpSp>
        <p:nvGrpSpPr>
          <p:cNvPr id="1215" name="Google Shape;1215;p28"/>
          <p:cNvGrpSpPr/>
          <p:nvPr/>
        </p:nvGrpSpPr>
        <p:grpSpPr>
          <a:xfrm>
            <a:off x="7730723" y="5637992"/>
            <a:ext cx="4461279" cy="1174259"/>
            <a:chOff x="736842" y="1480444"/>
            <a:chExt cx="3345959" cy="880694"/>
          </a:xfrm>
        </p:grpSpPr>
        <p:sp>
          <p:nvSpPr>
            <p:cNvPr id="1216" name="Google Shape;1216;p28"/>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17" name="Google Shape;1217;p28"/>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18" name="Google Shape;1218;p28"/>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19" name="Google Shape;1219;p28"/>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20" name="Google Shape;1220;p28"/>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21" name="Google Shape;1221;p28"/>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222" name="Google Shape;1222;p28"/>
          <p:cNvSpPr txBox="1">
            <a:spLocks noGrp="1"/>
          </p:cNvSpPr>
          <p:nvPr>
            <p:ph type="title"/>
          </p:nvPr>
        </p:nvSpPr>
        <p:spPr>
          <a:xfrm flipH="1">
            <a:off x="6604376" y="2659100"/>
            <a:ext cx="4107600" cy="6500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223" name="Google Shape;1223;p28"/>
          <p:cNvSpPr txBox="1">
            <a:spLocks noGrp="1"/>
          </p:cNvSpPr>
          <p:nvPr>
            <p:ph type="subTitle" idx="1"/>
          </p:nvPr>
        </p:nvSpPr>
        <p:spPr>
          <a:xfrm flipH="1">
            <a:off x="6610067" y="3500433"/>
            <a:ext cx="4107600" cy="1683200"/>
          </a:xfrm>
          <a:prstGeom prst="rect">
            <a:avLst/>
          </a:prstGeom>
        </p:spPr>
        <p:txBody>
          <a:bodyPr spcFirstLastPara="1" wrap="square" lIns="91425" tIns="91425" rIns="91425" bIns="91425" anchor="t" anchorCtr="0">
            <a:noAutofit/>
          </a:bodyPr>
          <a:lstStyle>
            <a:lvl1pPr lvl="0" algn="ctr">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5094869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ext 7">
  <p:cSld name="Title and text 7">
    <p:spTree>
      <p:nvGrpSpPr>
        <p:cNvPr id="1" name="Shape 1224"/>
        <p:cNvGrpSpPr/>
        <p:nvPr/>
      </p:nvGrpSpPr>
      <p:grpSpPr>
        <a:xfrm>
          <a:off x="0" y="0"/>
          <a:ext cx="0" cy="0"/>
          <a:chOff x="0" y="0"/>
          <a:chExt cx="0" cy="0"/>
        </a:xfrm>
      </p:grpSpPr>
      <p:grpSp>
        <p:nvGrpSpPr>
          <p:cNvPr id="1225" name="Google Shape;1225;p29"/>
          <p:cNvGrpSpPr/>
          <p:nvPr/>
        </p:nvGrpSpPr>
        <p:grpSpPr>
          <a:xfrm>
            <a:off x="1" y="-170673"/>
            <a:ext cx="4430660" cy="1723319"/>
            <a:chOff x="0" y="-42425"/>
            <a:chExt cx="3322995" cy="1292489"/>
          </a:xfrm>
        </p:grpSpPr>
        <p:sp>
          <p:nvSpPr>
            <p:cNvPr id="1226" name="Google Shape;1226;p29"/>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27" name="Google Shape;1227;p29"/>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28" name="Google Shape;1228;p29"/>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29" name="Google Shape;1229;p29"/>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0" name="Google Shape;1230;p29"/>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1" name="Google Shape;1231;p29"/>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2" name="Google Shape;1232;p29"/>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3" name="Google Shape;1233;p29"/>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4" name="Google Shape;1234;p29"/>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5" name="Google Shape;1235;p29"/>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6" name="Google Shape;1236;p29"/>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7" name="Google Shape;1237;p29"/>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8" name="Google Shape;1238;p29"/>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39" name="Google Shape;1239;p29"/>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0" name="Google Shape;1240;p29"/>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1" name="Google Shape;1241;p29"/>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2" name="Google Shape;1242;p29"/>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3" name="Google Shape;1243;p29"/>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4" name="Google Shape;1244;p29"/>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5" name="Google Shape;1245;p29"/>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6" name="Google Shape;1246;p29"/>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7" name="Google Shape;1247;p29"/>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8" name="Google Shape;1248;p29"/>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49" name="Google Shape;1249;p29"/>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0" name="Google Shape;1250;p29"/>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1" name="Google Shape;1251;p29"/>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2" name="Google Shape;1252;p29"/>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3" name="Google Shape;1253;p29"/>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4" name="Google Shape;1254;p29"/>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5" name="Google Shape;1255;p29"/>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6" name="Google Shape;1256;p29"/>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57" name="Google Shape;1257;p29"/>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258" name="Google Shape;1258;p29"/>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grpSp>
        <p:nvGrpSpPr>
          <p:cNvPr id="1259" name="Google Shape;1259;p29"/>
          <p:cNvGrpSpPr/>
          <p:nvPr/>
        </p:nvGrpSpPr>
        <p:grpSpPr>
          <a:xfrm rot="10800000">
            <a:off x="529823" y="4345392"/>
            <a:ext cx="4461279" cy="1174259"/>
            <a:chOff x="736842" y="1480444"/>
            <a:chExt cx="3345959" cy="880694"/>
          </a:xfrm>
        </p:grpSpPr>
        <p:sp>
          <p:nvSpPr>
            <p:cNvPr id="1260" name="Google Shape;1260;p29"/>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61" name="Google Shape;1261;p29"/>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62" name="Google Shape;1262;p29"/>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63" name="Google Shape;1263;p29"/>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64" name="Google Shape;1264;p29"/>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65" name="Google Shape;1265;p29"/>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266" name="Google Shape;1266;p29"/>
          <p:cNvSpPr txBox="1">
            <a:spLocks noGrp="1"/>
          </p:cNvSpPr>
          <p:nvPr>
            <p:ph type="subTitle" idx="1"/>
          </p:nvPr>
        </p:nvSpPr>
        <p:spPr>
          <a:xfrm>
            <a:off x="961267" y="1351833"/>
            <a:ext cx="10270800" cy="1304000"/>
          </a:xfrm>
          <a:prstGeom prst="rect">
            <a:avLst/>
          </a:prstGeom>
        </p:spPr>
        <p:txBody>
          <a:bodyPr spcFirstLastPara="1" wrap="square" lIns="91425" tIns="91425" rIns="91425" bIns="91425" anchor="t" anchorCtr="0">
            <a:noAutofit/>
          </a:bodyPr>
          <a:lstStyle>
            <a:lvl1pPr lvl="0">
              <a:spcBef>
                <a:spcPts val="0"/>
              </a:spcBef>
              <a:spcAft>
                <a:spcPts val="0"/>
              </a:spcAft>
              <a:buSzPts val="1600"/>
              <a:buFont typeface="Darker Grotesque SemiBold"/>
              <a:buChar char="●"/>
              <a:defRPr sz="1867"/>
            </a:lvl1pPr>
            <a:lvl2pPr lvl="1">
              <a:spcBef>
                <a:spcPts val="0"/>
              </a:spcBef>
              <a:spcAft>
                <a:spcPts val="0"/>
              </a:spcAft>
              <a:buClr>
                <a:srgbClr val="15325B"/>
              </a:buClr>
              <a:buSzPts val="1600"/>
              <a:buFont typeface="Darker Grotesque SemiBold"/>
              <a:buChar char="○"/>
              <a:defRPr/>
            </a:lvl2pPr>
            <a:lvl3pPr lvl="2">
              <a:spcBef>
                <a:spcPts val="0"/>
              </a:spcBef>
              <a:spcAft>
                <a:spcPts val="0"/>
              </a:spcAft>
              <a:buClr>
                <a:srgbClr val="15325B"/>
              </a:buClr>
              <a:buSzPts val="1600"/>
              <a:buFont typeface="Darker Grotesque SemiBold"/>
              <a:buChar char="■"/>
              <a:defRPr/>
            </a:lvl3pPr>
            <a:lvl4pPr lvl="3">
              <a:spcBef>
                <a:spcPts val="0"/>
              </a:spcBef>
              <a:spcAft>
                <a:spcPts val="0"/>
              </a:spcAft>
              <a:buClr>
                <a:srgbClr val="15325B"/>
              </a:buClr>
              <a:buSzPts val="1600"/>
              <a:buFont typeface="Darker Grotesque SemiBold"/>
              <a:buChar char="●"/>
              <a:defRPr/>
            </a:lvl4pPr>
            <a:lvl5pPr lvl="4">
              <a:spcBef>
                <a:spcPts val="0"/>
              </a:spcBef>
              <a:spcAft>
                <a:spcPts val="0"/>
              </a:spcAft>
              <a:buClr>
                <a:srgbClr val="15325B"/>
              </a:buClr>
              <a:buSzPts val="1600"/>
              <a:buFont typeface="Darker Grotesque SemiBold"/>
              <a:buChar char="○"/>
              <a:defRPr/>
            </a:lvl5pPr>
            <a:lvl6pPr lvl="5">
              <a:spcBef>
                <a:spcPts val="0"/>
              </a:spcBef>
              <a:spcAft>
                <a:spcPts val="0"/>
              </a:spcAft>
              <a:buClr>
                <a:srgbClr val="15325B"/>
              </a:buClr>
              <a:buSzPts val="1600"/>
              <a:buFont typeface="Darker Grotesque SemiBold"/>
              <a:buChar char="■"/>
              <a:defRPr/>
            </a:lvl6pPr>
            <a:lvl7pPr lvl="6">
              <a:spcBef>
                <a:spcPts val="0"/>
              </a:spcBef>
              <a:spcAft>
                <a:spcPts val="0"/>
              </a:spcAft>
              <a:buClr>
                <a:srgbClr val="15325B"/>
              </a:buClr>
              <a:buSzPts val="1600"/>
              <a:buFont typeface="Darker Grotesque SemiBold"/>
              <a:buChar char="●"/>
              <a:defRPr/>
            </a:lvl7pPr>
            <a:lvl8pPr lvl="7">
              <a:spcBef>
                <a:spcPts val="0"/>
              </a:spcBef>
              <a:spcAft>
                <a:spcPts val="0"/>
              </a:spcAft>
              <a:buClr>
                <a:srgbClr val="15325B"/>
              </a:buClr>
              <a:buSzPts val="1600"/>
              <a:buFont typeface="Darker Grotesque SemiBold"/>
              <a:buChar char="○"/>
              <a:defRPr/>
            </a:lvl8pPr>
            <a:lvl9pPr lvl="8">
              <a:spcBef>
                <a:spcPts val="0"/>
              </a:spcBef>
              <a:spcAft>
                <a:spcPts val="0"/>
              </a:spcAft>
              <a:buClr>
                <a:srgbClr val="15325B"/>
              </a:buClr>
              <a:buSzPts val="1600"/>
              <a:buFont typeface="Darker Grotesque SemiBold"/>
              <a:buChar char="■"/>
              <a:defRPr/>
            </a:lvl9pPr>
          </a:lstStyle>
          <a:p>
            <a:r>
              <a:rPr lang="en-US"/>
              <a:t>Click to edit Master subtitle style</a:t>
            </a:r>
            <a:endParaRPr/>
          </a:p>
        </p:txBody>
      </p:sp>
    </p:spTree>
    <p:extLst>
      <p:ext uri="{BB962C8B-B14F-4D97-AF65-F5344CB8AC3E}">
        <p14:creationId xmlns:p14="http://schemas.microsoft.com/office/powerpoint/2010/main" val="40493671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1">
  <p:cSld name="Caption 1">
    <p:spTree>
      <p:nvGrpSpPr>
        <p:cNvPr id="1" name="Shape 1267"/>
        <p:cNvGrpSpPr/>
        <p:nvPr/>
      </p:nvGrpSpPr>
      <p:grpSpPr>
        <a:xfrm>
          <a:off x="0" y="0"/>
          <a:ext cx="0" cy="0"/>
          <a:chOff x="0" y="0"/>
          <a:chExt cx="0" cy="0"/>
        </a:xfrm>
      </p:grpSpPr>
      <p:grpSp>
        <p:nvGrpSpPr>
          <p:cNvPr id="1268" name="Google Shape;1268;p30"/>
          <p:cNvGrpSpPr/>
          <p:nvPr/>
        </p:nvGrpSpPr>
        <p:grpSpPr>
          <a:xfrm>
            <a:off x="6283634" y="3925400"/>
            <a:ext cx="1969532" cy="505301"/>
            <a:chOff x="4865125" y="3248850"/>
            <a:chExt cx="1477149" cy="378976"/>
          </a:xfrm>
        </p:grpSpPr>
        <p:sp>
          <p:nvSpPr>
            <p:cNvPr id="1269" name="Google Shape;1269;p30"/>
            <p:cNvSpPr/>
            <p:nvPr/>
          </p:nvSpPr>
          <p:spPr>
            <a:xfrm>
              <a:off x="5863097" y="3248850"/>
              <a:ext cx="55038" cy="56828"/>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0" name="Google Shape;1270;p30"/>
            <p:cNvSpPr/>
            <p:nvPr/>
          </p:nvSpPr>
          <p:spPr>
            <a:xfrm>
              <a:off x="5128251" y="3553697"/>
              <a:ext cx="55038" cy="5689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1" name="Google Shape;1271;p30"/>
            <p:cNvSpPr/>
            <p:nvPr/>
          </p:nvSpPr>
          <p:spPr>
            <a:xfrm>
              <a:off x="6004311" y="3277361"/>
              <a:ext cx="55225" cy="5689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2" name="Google Shape;1272;p30"/>
            <p:cNvSpPr/>
            <p:nvPr/>
          </p:nvSpPr>
          <p:spPr>
            <a:xfrm>
              <a:off x="6287298" y="3570933"/>
              <a:ext cx="54976" cy="5689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3" name="Google Shape;1273;p30"/>
            <p:cNvSpPr/>
            <p:nvPr/>
          </p:nvSpPr>
          <p:spPr>
            <a:xfrm>
              <a:off x="5949270" y="3439610"/>
              <a:ext cx="55100" cy="5689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4" name="Google Shape;1274;p30"/>
            <p:cNvSpPr/>
            <p:nvPr/>
          </p:nvSpPr>
          <p:spPr>
            <a:xfrm>
              <a:off x="4865125" y="3452202"/>
              <a:ext cx="55287" cy="57149"/>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275" name="Google Shape;1275;p30"/>
          <p:cNvGrpSpPr/>
          <p:nvPr/>
        </p:nvGrpSpPr>
        <p:grpSpPr>
          <a:xfrm>
            <a:off x="1535237" y="5202283"/>
            <a:ext cx="593760" cy="763599"/>
            <a:chOff x="1303828" y="3901712"/>
            <a:chExt cx="445320" cy="572699"/>
          </a:xfrm>
        </p:grpSpPr>
        <p:sp>
          <p:nvSpPr>
            <p:cNvPr id="1276" name="Google Shape;1276;p30"/>
            <p:cNvSpPr/>
            <p:nvPr/>
          </p:nvSpPr>
          <p:spPr>
            <a:xfrm>
              <a:off x="1673223" y="3979271"/>
              <a:ext cx="75925" cy="76184"/>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7" name="Google Shape;1277;p30"/>
            <p:cNvSpPr/>
            <p:nvPr/>
          </p:nvSpPr>
          <p:spPr>
            <a:xfrm>
              <a:off x="1303828" y="4174850"/>
              <a:ext cx="76182" cy="76184"/>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8" name="Google Shape;1278;p30"/>
            <p:cNvSpPr/>
            <p:nvPr/>
          </p:nvSpPr>
          <p:spPr>
            <a:xfrm>
              <a:off x="1524306" y="4398485"/>
              <a:ext cx="75925" cy="75927"/>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79" name="Google Shape;1279;p30"/>
            <p:cNvSpPr/>
            <p:nvPr/>
          </p:nvSpPr>
          <p:spPr>
            <a:xfrm>
              <a:off x="1448036" y="3901712"/>
              <a:ext cx="76268" cy="76184"/>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280" name="Google Shape;1280;p30"/>
          <p:cNvGrpSpPr/>
          <p:nvPr/>
        </p:nvGrpSpPr>
        <p:grpSpPr>
          <a:xfrm>
            <a:off x="6707882" y="4592833"/>
            <a:ext cx="5405732" cy="1422849"/>
            <a:chOff x="736842" y="1480444"/>
            <a:chExt cx="3345959" cy="880694"/>
          </a:xfrm>
        </p:grpSpPr>
        <p:sp>
          <p:nvSpPr>
            <p:cNvPr id="1281" name="Google Shape;1281;p30"/>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82" name="Google Shape;1282;p30"/>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83" name="Google Shape;1283;p30"/>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84" name="Google Shape;1284;p30"/>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85" name="Google Shape;1285;p30"/>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86" name="Google Shape;1286;p30"/>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287" name="Google Shape;1287;p30"/>
          <p:cNvSpPr txBox="1">
            <a:spLocks noGrp="1"/>
          </p:cNvSpPr>
          <p:nvPr>
            <p:ph type="title"/>
          </p:nvPr>
        </p:nvSpPr>
        <p:spPr>
          <a:xfrm>
            <a:off x="6024867" y="2607129"/>
            <a:ext cx="4502000" cy="2082800"/>
          </a:xfrm>
          <a:prstGeom prst="rect">
            <a:avLst/>
          </a:prstGeom>
          <a:solidFill>
            <a:schemeClr val="dk2"/>
          </a:solidFill>
        </p:spPr>
        <p:txBody>
          <a:bodyPr spcFirstLastPara="1" wrap="square" lIns="91425" tIns="91425" rIns="91425" bIns="91425" anchor="t" anchorCtr="0">
            <a:noAutofit/>
          </a:bodyPr>
          <a:lstStyle>
            <a:lvl1pPr lvl="0" algn="ctr" rtl="0">
              <a:spcBef>
                <a:spcPts val="0"/>
              </a:spcBef>
              <a:spcAft>
                <a:spcPts val="0"/>
              </a:spcAft>
              <a:buSzPts val="3000"/>
              <a:buNone/>
              <a:defRPr sz="5733"/>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19717854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aption 2">
  <p:cSld name="Caption 2">
    <p:spTree>
      <p:nvGrpSpPr>
        <p:cNvPr id="1" name="Shape 1288"/>
        <p:cNvGrpSpPr/>
        <p:nvPr/>
      </p:nvGrpSpPr>
      <p:grpSpPr>
        <a:xfrm>
          <a:off x="0" y="0"/>
          <a:ext cx="0" cy="0"/>
          <a:chOff x="0" y="0"/>
          <a:chExt cx="0" cy="0"/>
        </a:xfrm>
      </p:grpSpPr>
      <p:grpSp>
        <p:nvGrpSpPr>
          <p:cNvPr id="1289" name="Google Shape;1289;p31"/>
          <p:cNvGrpSpPr/>
          <p:nvPr/>
        </p:nvGrpSpPr>
        <p:grpSpPr>
          <a:xfrm>
            <a:off x="6283634" y="3925400"/>
            <a:ext cx="1969532" cy="505301"/>
            <a:chOff x="4865125" y="3248850"/>
            <a:chExt cx="1477149" cy="378976"/>
          </a:xfrm>
        </p:grpSpPr>
        <p:sp>
          <p:nvSpPr>
            <p:cNvPr id="1290" name="Google Shape;1290;p31"/>
            <p:cNvSpPr/>
            <p:nvPr/>
          </p:nvSpPr>
          <p:spPr>
            <a:xfrm>
              <a:off x="5863097" y="3248850"/>
              <a:ext cx="55038" cy="56828"/>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1" name="Google Shape;1291;p31"/>
            <p:cNvSpPr/>
            <p:nvPr/>
          </p:nvSpPr>
          <p:spPr>
            <a:xfrm>
              <a:off x="5128251" y="3553697"/>
              <a:ext cx="55038" cy="5689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2" name="Google Shape;1292;p31"/>
            <p:cNvSpPr/>
            <p:nvPr/>
          </p:nvSpPr>
          <p:spPr>
            <a:xfrm>
              <a:off x="6004311" y="3277361"/>
              <a:ext cx="55225" cy="5689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3" name="Google Shape;1293;p31"/>
            <p:cNvSpPr/>
            <p:nvPr/>
          </p:nvSpPr>
          <p:spPr>
            <a:xfrm>
              <a:off x="6287298" y="3570933"/>
              <a:ext cx="54976" cy="5689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4" name="Google Shape;1294;p31"/>
            <p:cNvSpPr/>
            <p:nvPr/>
          </p:nvSpPr>
          <p:spPr>
            <a:xfrm>
              <a:off x="5949270" y="3439610"/>
              <a:ext cx="55100" cy="5689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5" name="Google Shape;1295;p31"/>
            <p:cNvSpPr/>
            <p:nvPr/>
          </p:nvSpPr>
          <p:spPr>
            <a:xfrm>
              <a:off x="4865125" y="3452202"/>
              <a:ext cx="55287" cy="57149"/>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296" name="Google Shape;1296;p31"/>
          <p:cNvGrpSpPr/>
          <p:nvPr/>
        </p:nvGrpSpPr>
        <p:grpSpPr>
          <a:xfrm>
            <a:off x="1535237" y="5202283"/>
            <a:ext cx="593760" cy="763599"/>
            <a:chOff x="1303828" y="3901712"/>
            <a:chExt cx="445320" cy="572699"/>
          </a:xfrm>
        </p:grpSpPr>
        <p:sp>
          <p:nvSpPr>
            <p:cNvPr id="1297" name="Google Shape;1297;p31"/>
            <p:cNvSpPr/>
            <p:nvPr/>
          </p:nvSpPr>
          <p:spPr>
            <a:xfrm>
              <a:off x="1673223" y="3979271"/>
              <a:ext cx="75925" cy="76184"/>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8" name="Google Shape;1298;p31"/>
            <p:cNvSpPr/>
            <p:nvPr/>
          </p:nvSpPr>
          <p:spPr>
            <a:xfrm>
              <a:off x="1303828" y="4174850"/>
              <a:ext cx="76182" cy="76184"/>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299" name="Google Shape;1299;p31"/>
            <p:cNvSpPr/>
            <p:nvPr/>
          </p:nvSpPr>
          <p:spPr>
            <a:xfrm>
              <a:off x="1524306" y="4398485"/>
              <a:ext cx="75925" cy="75927"/>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0" name="Google Shape;1300;p31"/>
            <p:cNvSpPr/>
            <p:nvPr/>
          </p:nvSpPr>
          <p:spPr>
            <a:xfrm>
              <a:off x="1448036" y="3901712"/>
              <a:ext cx="76268" cy="76184"/>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301" name="Google Shape;1301;p31"/>
          <p:cNvGrpSpPr/>
          <p:nvPr/>
        </p:nvGrpSpPr>
        <p:grpSpPr>
          <a:xfrm>
            <a:off x="6707882" y="4592833"/>
            <a:ext cx="5405732" cy="1422849"/>
            <a:chOff x="736842" y="1480444"/>
            <a:chExt cx="3345959" cy="880694"/>
          </a:xfrm>
        </p:grpSpPr>
        <p:sp>
          <p:nvSpPr>
            <p:cNvPr id="1302" name="Google Shape;1302;p31"/>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3" name="Google Shape;1303;p31"/>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4" name="Google Shape;1304;p31"/>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5" name="Google Shape;1305;p31"/>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6" name="Google Shape;1306;p31"/>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07" name="Google Shape;1307;p31"/>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308" name="Google Shape;1308;p31"/>
          <p:cNvSpPr txBox="1">
            <a:spLocks noGrp="1"/>
          </p:cNvSpPr>
          <p:nvPr>
            <p:ph type="title"/>
          </p:nvPr>
        </p:nvSpPr>
        <p:spPr>
          <a:xfrm>
            <a:off x="1382033" y="1128800"/>
            <a:ext cx="7218400" cy="1086000"/>
          </a:xfrm>
          <a:prstGeom prst="rect">
            <a:avLst/>
          </a:prstGeom>
          <a:solidFill>
            <a:schemeClr val="dk2"/>
          </a:solidFill>
        </p:spPr>
        <p:txBody>
          <a:bodyPr spcFirstLastPara="1" wrap="square" lIns="91425" tIns="91425" rIns="91425" bIns="91425" anchor="t" anchorCtr="0">
            <a:noAutofit/>
          </a:bodyPr>
          <a:lstStyle>
            <a:lvl1pPr lvl="0" algn="ctr" rtl="0">
              <a:spcBef>
                <a:spcPts val="0"/>
              </a:spcBef>
              <a:spcAft>
                <a:spcPts val="0"/>
              </a:spcAft>
              <a:buSzPts val="3000"/>
              <a:buNone/>
              <a:defRPr sz="5733"/>
            </a:lvl1pPr>
            <a:lvl2pPr lvl="1" algn="ctr" rtl="0">
              <a:spcBef>
                <a:spcPts val="0"/>
              </a:spcBef>
              <a:spcAft>
                <a:spcPts val="0"/>
              </a:spcAft>
              <a:buSzPts val="3000"/>
              <a:buNone/>
              <a:defRPr/>
            </a:lvl2pPr>
            <a:lvl3pPr lvl="2" algn="ctr" rtl="0">
              <a:spcBef>
                <a:spcPts val="0"/>
              </a:spcBef>
              <a:spcAft>
                <a:spcPts val="0"/>
              </a:spcAft>
              <a:buSzPts val="3000"/>
              <a:buNone/>
              <a:defRPr/>
            </a:lvl3pPr>
            <a:lvl4pPr lvl="3" algn="ctr" rtl="0">
              <a:spcBef>
                <a:spcPts val="0"/>
              </a:spcBef>
              <a:spcAft>
                <a:spcPts val="0"/>
              </a:spcAft>
              <a:buSzPts val="3000"/>
              <a:buNone/>
              <a:defRPr/>
            </a:lvl4pPr>
            <a:lvl5pPr lvl="4" algn="ctr" rtl="0">
              <a:spcBef>
                <a:spcPts val="0"/>
              </a:spcBef>
              <a:spcAft>
                <a:spcPts val="0"/>
              </a:spcAft>
              <a:buSzPts val="3000"/>
              <a:buNone/>
              <a:defRPr/>
            </a:lvl5pPr>
            <a:lvl6pPr lvl="5" algn="ctr" rtl="0">
              <a:spcBef>
                <a:spcPts val="0"/>
              </a:spcBef>
              <a:spcAft>
                <a:spcPts val="0"/>
              </a:spcAft>
              <a:buSzPts val="3000"/>
              <a:buNone/>
              <a:defRPr/>
            </a:lvl6pPr>
            <a:lvl7pPr lvl="6" algn="ctr" rtl="0">
              <a:spcBef>
                <a:spcPts val="0"/>
              </a:spcBef>
              <a:spcAft>
                <a:spcPts val="0"/>
              </a:spcAft>
              <a:buSzPts val="3000"/>
              <a:buNone/>
              <a:defRPr/>
            </a:lvl7pPr>
            <a:lvl8pPr lvl="7" algn="ctr" rtl="0">
              <a:spcBef>
                <a:spcPts val="0"/>
              </a:spcBef>
              <a:spcAft>
                <a:spcPts val="0"/>
              </a:spcAft>
              <a:buSzPts val="3000"/>
              <a:buNone/>
              <a:defRPr/>
            </a:lvl8pPr>
            <a:lvl9pPr lvl="8" algn="ctr"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38344360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1">
  <p:cSld name="Title and two columns 1">
    <p:spTree>
      <p:nvGrpSpPr>
        <p:cNvPr id="1" name="Shape 1309"/>
        <p:cNvGrpSpPr/>
        <p:nvPr/>
      </p:nvGrpSpPr>
      <p:grpSpPr>
        <a:xfrm>
          <a:off x="0" y="0"/>
          <a:ext cx="0" cy="0"/>
          <a:chOff x="0" y="0"/>
          <a:chExt cx="0" cy="0"/>
        </a:xfrm>
      </p:grpSpPr>
      <p:grpSp>
        <p:nvGrpSpPr>
          <p:cNvPr id="1310" name="Google Shape;1310;p32"/>
          <p:cNvGrpSpPr/>
          <p:nvPr/>
        </p:nvGrpSpPr>
        <p:grpSpPr>
          <a:xfrm flipH="1">
            <a:off x="-43144" y="-170673"/>
            <a:ext cx="4461279" cy="6308657"/>
            <a:chOff x="5798042" y="-128005"/>
            <a:chExt cx="3345959" cy="4731493"/>
          </a:xfrm>
        </p:grpSpPr>
        <p:grpSp>
          <p:nvGrpSpPr>
            <p:cNvPr id="1311" name="Google Shape;1311;p32"/>
            <p:cNvGrpSpPr/>
            <p:nvPr/>
          </p:nvGrpSpPr>
          <p:grpSpPr>
            <a:xfrm flipH="1">
              <a:off x="5821001" y="-128005"/>
              <a:ext cx="3322995" cy="1292489"/>
              <a:chOff x="0" y="-42425"/>
              <a:chExt cx="3322995" cy="1292489"/>
            </a:xfrm>
          </p:grpSpPr>
          <p:sp>
            <p:nvSpPr>
              <p:cNvPr id="1312" name="Google Shape;1312;p32"/>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3" name="Google Shape;1313;p32"/>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4" name="Google Shape;1314;p32"/>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5" name="Google Shape;1315;p32"/>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6" name="Google Shape;1316;p32"/>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7" name="Google Shape;1317;p32"/>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8" name="Google Shape;1318;p32"/>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19" name="Google Shape;1319;p32"/>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0" name="Google Shape;1320;p32"/>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1" name="Google Shape;1321;p32"/>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2" name="Google Shape;1322;p32"/>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3" name="Google Shape;1323;p32"/>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4" name="Google Shape;1324;p32"/>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5" name="Google Shape;1325;p32"/>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6" name="Google Shape;1326;p32"/>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7" name="Google Shape;1327;p32"/>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8" name="Google Shape;1328;p32"/>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29" name="Google Shape;1329;p32"/>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0" name="Google Shape;1330;p32"/>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1" name="Google Shape;1331;p32"/>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2" name="Google Shape;1332;p32"/>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3" name="Google Shape;1333;p32"/>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4" name="Google Shape;1334;p32"/>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5" name="Google Shape;1335;p32"/>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6" name="Google Shape;1336;p32"/>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7" name="Google Shape;1337;p32"/>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8" name="Google Shape;1338;p32"/>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39" name="Google Shape;1339;p32"/>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0" name="Google Shape;1340;p32"/>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1" name="Google Shape;1341;p32"/>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2" name="Google Shape;1342;p32"/>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3" name="Google Shape;1343;p32"/>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344" name="Google Shape;1344;p32"/>
            <p:cNvGrpSpPr/>
            <p:nvPr/>
          </p:nvGrpSpPr>
          <p:grpSpPr>
            <a:xfrm rot="10800000" flipH="1">
              <a:off x="5798042" y="3722794"/>
              <a:ext cx="3345959" cy="880694"/>
              <a:chOff x="736842" y="1480444"/>
              <a:chExt cx="3345959" cy="880694"/>
            </a:xfrm>
          </p:grpSpPr>
          <p:sp>
            <p:nvSpPr>
              <p:cNvPr id="1345" name="Google Shape;1345;p32"/>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6" name="Google Shape;1346;p32"/>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7" name="Google Shape;1347;p32"/>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8" name="Google Shape;1348;p32"/>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49" name="Google Shape;1349;p32"/>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50" name="Google Shape;1350;p32"/>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sp>
        <p:nvSpPr>
          <p:cNvPr id="1351" name="Google Shape;1351;p32"/>
          <p:cNvSpPr txBox="1">
            <a:spLocks noGrp="1"/>
          </p:cNvSpPr>
          <p:nvPr>
            <p:ph type="subTitle" idx="1"/>
          </p:nvPr>
        </p:nvSpPr>
        <p:spPr>
          <a:xfrm>
            <a:off x="4119300" y="1788067"/>
            <a:ext cx="51724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352" name="Google Shape;1352;p32"/>
          <p:cNvSpPr txBox="1">
            <a:spLocks noGrp="1"/>
          </p:cNvSpPr>
          <p:nvPr>
            <p:ph type="subTitle" idx="2"/>
          </p:nvPr>
        </p:nvSpPr>
        <p:spPr>
          <a:xfrm>
            <a:off x="4119300" y="2456167"/>
            <a:ext cx="5172400" cy="120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353" name="Google Shape;1353;p32"/>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354" name="Google Shape;1354;p32"/>
          <p:cNvSpPr txBox="1">
            <a:spLocks noGrp="1"/>
          </p:cNvSpPr>
          <p:nvPr>
            <p:ph type="subTitle" idx="3"/>
          </p:nvPr>
        </p:nvSpPr>
        <p:spPr>
          <a:xfrm>
            <a:off x="4119300" y="4148900"/>
            <a:ext cx="51724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355" name="Google Shape;1355;p32"/>
          <p:cNvSpPr txBox="1">
            <a:spLocks noGrp="1"/>
          </p:cNvSpPr>
          <p:nvPr>
            <p:ph type="subTitle" idx="4"/>
          </p:nvPr>
        </p:nvSpPr>
        <p:spPr>
          <a:xfrm>
            <a:off x="4119300" y="4817000"/>
            <a:ext cx="5172400" cy="120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5214221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three columns 1">
  <p:cSld name="Title and three columns 1">
    <p:spTree>
      <p:nvGrpSpPr>
        <p:cNvPr id="1" name="Shape 1356"/>
        <p:cNvGrpSpPr/>
        <p:nvPr/>
      </p:nvGrpSpPr>
      <p:grpSpPr>
        <a:xfrm>
          <a:off x="0" y="0"/>
          <a:ext cx="0" cy="0"/>
          <a:chOff x="0" y="0"/>
          <a:chExt cx="0" cy="0"/>
        </a:xfrm>
      </p:grpSpPr>
      <p:grpSp>
        <p:nvGrpSpPr>
          <p:cNvPr id="1357" name="Google Shape;1357;p33"/>
          <p:cNvGrpSpPr/>
          <p:nvPr/>
        </p:nvGrpSpPr>
        <p:grpSpPr>
          <a:xfrm>
            <a:off x="7730723" y="-170673"/>
            <a:ext cx="4461279" cy="6308657"/>
            <a:chOff x="5798042" y="-128005"/>
            <a:chExt cx="3345959" cy="4731493"/>
          </a:xfrm>
        </p:grpSpPr>
        <p:grpSp>
          <p:nvGrpSpPr>
            <p:cNvPr id="1358" name="Google Shape;1358;p33"/>
            <p:cNvGrpSpPr/>
            <p:nvPr/>
          </p:nvGrpSpPr>
          <p:grpSpPr>
            <a:xfrm flipH="1">
              <a:off x="5821001" y="-128005"/>
              <a:ext cx="3322995" cy="1292489"/>
              <a:chOff x="0" y="-42425"/>
              <a:chExt cx="3322995" cy="1292489"/>
            </a:xfrm>
          </p:grpSpPr>
          <p:sp>
            <p:nvSpPr>
              <p:cNvPr id="1359" name="Google Shape;1359;p33"/>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0" name="Google Shape;1360;p33"/>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1" name="Google Shape;1361;p33"/>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2" name="Google Shape;1362;p33"/>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3" name="Google Shape;1363;p33"/>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4" name="Google Shape;1364;p33"/>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5" name="Google Shape;1365;p33"/>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6" name="Google Shape;1366;p33"/>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7" name="Google Shape;1367;p33"/>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8" name="Google Shape;1368;p33"/>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69" name="Google Shape;1369;p33"/>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0" name="Google Shape;1370;p33"/>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1" name="Google Shape;1371;p33"/>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2" name="Google Shape;1372;p33"/>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3" name="Google Shape;1373;p33"/>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4" name="Google Shape;1374;p33"/>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5" name="Google Shape;1375;p33"/>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6" name="Google Shape;1376;p33"/>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7" name="Google Shape;1377;p33"/>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8" name="Google Shape;1378;p33"/>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79" name="Google Shape;1379;p33"/>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0" name="Google Shape;1380;p33"/>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1" name="Google Shape;1381;p33"/>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2" name="Google Shape;1382;p33"/>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3" name="Google Shape;1383;p33"/>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4" name="Google Shape;1384;p33"/>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5" name="Google Shape;1385;p33"/>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6" name="Google Shape;1386;p33"/>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7" name="Google Shape;1387;p33"/>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8" name="Google Shape;1388;p33"/>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89" name="Google Shape;1389;p33"/>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0" name="Google Shape;1390;p33"/>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391" name="Google Shape;1391;p33"/>
            <p:cNvGrpSpPr/>
            <p:nvPr/>
          </p:nvGrpSpPr>
          <p:grpSpPr>
            <a:xfrm rot="10800000" flipH="1">
              <a:off x="5798042" y="3722794"/>
              <a:ext cx="3345959" cy="880694"/>
              <a:chOff x="736842" y="1480444"/>
              <a:chExt cx="3345959" cy="880694"/>
            </a:xfrm>
          </p:grpSpPr>
          <p:sp>
            <p:nvSpPr>
              <p:cNvPr id="1392" name="Google Shape;1392;p33"/>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3" name="Google Shape;1393;p33"/>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4" name="Google Shape;1394;p33"/>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5" name="Google Shape;1395;p33"/>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6" name="Google Shape;1396;p33"/>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397" name="Google Shape;1397;p33"/>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sp>
        <p:nvSpPr>
          <p:cNvPr id="1398" name="Google Shape;1398;p33"/>
          <p:cNvSpPr txBox="1">
            <a:spLocks noGrp="1"/>
          </p:cNvSpPr>
          <p:nvPr>
            <p:ph type="subTitle" idx="1"/>
          </p:nvPr>
        </p:nvSpPr>
        <p:spPr>
          <a:xfrm>
            <a:off x="3751129" y="1582700"/>
            <a:ext cx="57784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399" name="Google Shape;1399;p33"/>
          <p:cNvSpPr txBox="1">
            <a:spLocks noGrp="1"/>
          </p:cNvSpPr>
          <p:nvPr>
            <p:ph type="subTitle" idx="2"/>
          </p:nvPr>
        </p:nvSpPr>
        <p:spPr>
          <a:xfrm>
            <a:off x="3751129" y="2149200"/>
            <a:ext cx="5778400" cy="87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400" name="Google Shape;1400;p33"/>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401" name="Google Shape;1401;p33"/>
          <p:cNvSpPr txBox="1">
            <a:spLocks noGrp="1"/>
          </p:cNvSpPr>
          <p:nvPr>
            <p:ph type="subTitle" idx="3"/>
          </p:nvPr>
        </p:nvSpPr>
        <p:spPr>
          <a:xfrm>
            <a:off x="3751129" y="3142100"/>
            <a:ext cx="57784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402" name="Google Shape;1402;p33"/>
          <p:cNvSpPr txBox="1">
            <a:spLocks noGrp="1"/>
          </p:cNvSpPr>
          <p:nvPr>
            <p:ph type="subTitle" idx="4"/>
          </p:nvPr>
        </p:nvSpPr>
        <p:spPr>
          <a:xfrm>
            <a:off x="3751129" y="3708600"/>
            <a:ext cx="5778400" cy="87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403" name="Google Shape;1403;p33"/>
          <p:cNvSpPr txBox="1">
            <a:spLocks noGrp="1"/>
          </p:cNvSpPr>
          <p:nvPr>
            <p:ph type="subTitle" idx="5"/>
          </p:nvPr>
        </p:nvSpPr>
        <p:spPr>
          <a:xfrm>
            <a:off x="3751129" y="4701500"/>
            <a:ext cx="57784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404" name="Google Shape;1404;p33"/>
          <p:cNvSpPr txBox="1">
            <a:spLocks noGrp="1"/>
          </p:cNvSpPr>
          <p:nvPr>
            <p:ph type="subTitle" idx="6"/>
          </p:nvPr>
        </p:nvSpPr>
        <p:spPr>
          <a:xfrm>
            <a:off x="3751129" y="5268000"/>
            <a:ext cx="5778400" cy="87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151396614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three columns 2">
  <p:cSld name="Title and three columns 2">
    <p:spTree>
      <p:nvGrpSpPr>
        <p:cNvPr id="1" name="Shape 1405"/>
        <p:cNvGrpSpPr/>
        <p:nvPr/>
      </p:nvGrpSpPr>
      <p:grpSpPr>
        <a:xfrm>
          <a:off x="0" y="0"/>
          <a:ext cx="0" cy="0"/>
          <a:chOff x="0" y="0"/>
          <a:chExt cx="0" cy="0"/>
        </a:xfrm>
      </p:grpSpPr>
      <p:grpSp>
        <p:nvGrpSpPr>
          <p:cNvPr id="1406" name="Google Shape;1406;p34"/>
          <p:cNvGrpSpPr/>
          <p:nvPr/>
        </p:nvGrpSpPr>
        <p:grpSpPr>
          <a:xfrm>
            <a:off x="7730723" y="-170673"/>
            <a:ext cx="4461279" cy="6308657"/>
            <a:chOff x="5798042" y="-128005"/>
            <a:chExt cx="3345959" cy="4731493"/>
          </a:xfrm>
        </p:grpSpPr>
        <p:grpSp>
          <p:nvGrpSpPr>
            <p:cNvPr id="1407" name="Google Shape;1407;p34"/>
            <p:cNvGrpSpPr/>
            <p:nvPr/>
          </p:nvGrpSpPr>
          <p:grpSpPr>
            <a:xfrm flipH="1">
              <a:off x="5821001" y="-128005"/>
              <a:ext cx="3322995" cy="1292489"/>
              <a:chOff x="0" y="-42425"/>
              <a:chExt cx="3322995" cy="1292489"/>
            </a:xfrm>
          </p:grpSpPr>
          <p:sp>
            <p:nvSpPr>
              <p:cNvPr id="1408" name="Google Shape;1408;p34"/>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09" name="Google Shape;1409;p34"/>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0" name="Google Shape;1410;p34"/>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1" name="Google Shape;1411;p34"/>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2" name="Google Shape;1412;p34"/>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3" name="Google Shape;1413;p34"/>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4" name="Google Shape;1414;p34"/>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5" name="Google Shape;1415;p34"/>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6" name="Google Shape;1416;p34"/>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7" name="Google Shape;1417;p34"/>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8" name="Google Shape;1418;p34"/>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19" name="Google Shape;1419;p34"/>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0" name="Google Shape;1420;p34"/>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1" name="Google Shape;1421;p34"/>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2" name="Google Shape;1422;p34"/>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3" name="Google Shape;1423;p34"/>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4" name="Google Shape;1424;p34"/>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5" name="Google Shape;1425;p34"/>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6" name="Google Shape;1426;p34"/>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7" name="Google Shape;1427;p34"/>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8" name="Google Shape;1428;p34"/>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29" name="Google Shape;1429;p34"/>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0" name="Google Shape;1430;p34"/>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1" name="Google Shape;1431;p34"/>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2" name="Google Shape;1432;p34"/>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3" name="Google Shape;1433;p34"/>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4" name="Google Shape;1434;p34"/>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5" name="Google Shape;1435;p34"/>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6" name="Google Shape;1436;p34"/>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7" name="Google Shape;1437;p34"/>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8" name="Google Shape;1438;p34"/>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39" name="Google Shape;1439;p34"/>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440" name="Google Shape;1440;p34"/>
            <p:cNvGrpSpPr/>
            <p:nvPr/>
          </p:nvGrpSpPr>
          <p:grpSpPr>
            <a:xfrm rot="10800000" flipH="1">
              <a:off x="5798042" y="3722794"/>
              <a:ext cx="3345959" cy="880694"/>
              <a:chOff x="736842" y="1480444"/>
              <a:chExt cx="3345959" cy="880694"/>
            </a:xfrm>
          </p:grpSpPr>
          <p:sp>
            <p:nvSpPr>
              <p:cNvPr id="1441" name="Google Shape;1441;p34"/>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42" name="Google Shape;1442;p34"/>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43" name="Google Shape;1443;p34"/>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44" name="Google Shape;1444;p34"/>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45" name="Google Shape;1445;p34"/>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46" name="Google Shape;1446;p34"/>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sp>
        <p:nvSpPr>
          <p:cNvPr id="1447" name="Google Shape;1447;p34"/>
          <p:cNvSpPr txBox="1">
            <a:spLocks noGrp="1"/>
          </p:cNvSpPr>
          <p:nvPr>
            <p:ph type="subTitle" idx="1"/>
          </p:nvPr>
        </p:nvSpPr>
        <p:spPr>
          <a:xfrm>
            <a:off x="1945184" y="1509833"/>
            <a:ext cx="38768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448" name="Google Shape;1448;p34"/>
          <p:cNvSpPr txBox="1">
            <a:spLocks noGrp="1"/>
          </p:cNvSpPr>
          <p:nvPr>
            <p:ph type="subTitle" idx="2"/>
          </p:nvPr>
        </p:nvSpPr>
        <p:spPr>
          <a:xfrm>
            <a:off x="1945184" y="2076333"/>
            <a:ext cx="3876800" cy="87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449" name="Google Shape;1449;p34"/>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450" name="Google Shape;1450;p34"/>
          <p:cNvSpPr txBox="1">
            <a:spLocks noGrp="1"/>
          </p:cNvSpPr>
          <p:nvPr>
            <p:ph type="subTitle" idx="3"/>
          </p:nvPr>
        </p:nvSpPr>
        <p:spPr>
          <a:xfrm>
            <a:off x="4621684" y="3069233"/>
            <a:ext cx="38768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451" name="Google Shape;1451;p34"/>
          <p:cNvSpPr txBox="1">
            <a:spLocks noGrp="1"/>
          </p:cNvSpPr>
          <p:nvPr>
            <p:ph type="subTitle" idx="4"/>
          </p:nvPr>
        </p:nvSpPr>
        <p:spPr>
          <a:xfrm>
            <a:off x="4621684" y="3635733"/>
            <a:ext cx="3876800" cy="87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452" name="Google Shape;1452;p34"/>
          <p:cNvSpPr txBox="1">
            <a:spLocks noGrp="1"/>
          </p:cNvSpPr>
          <p:nvPr>
            <p:ph type="subTitle" idx="5"/>
          </p:nvPr>
        </p:nvSpPr>
        <p:spPr>
          <a:xfrm>
            <a:off x="7298184" y="4628633"/>
            <a:ext cx="3876800" cy="650000"/>
          </a:xfrm>
          <a:prstGeom prst="rect">
            <a:avLst/>
          </a:prstGeom>
          <a:solidFill>
            <a:schemeClr val="dk2"/>
          </a:solidFill>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2000"/>
              <a:buNone/>
              <a:defRPr sz="4000">
                <a:solidFill>
                  <a:schemeClr val="dk1"/>
                </a:solidFill>
              </a:defRPr>
            </a:lvl1pPr>
            <a:lvl2pPr lvl="1"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2pPr>
            <a:lvl3pPr lvl="2"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3pPr>
            <a:lvl4pPr lvl="3"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4pPr>
            <a:lvl5pPr lvl="4"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5pPr>
            <a:lvl6pPr lvl="5"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6pPr>
            <a:lvl7pPr lvl="6"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7pPr>
            <a:lvl8pPr lvl="7"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8pPr>
            <a:lvl9pPr lvl="8" rtl="0">
              <a:lnSpc>
                <a:spcPct val="100000"/>
              </a:lnSpc>
              <a:spcBef>
                <a:spcPts val="0"/>
              </a:spcBef>
              <a:spcAft>
                <a:spcPts val="0"/>
              </a:spcAft>
              <a:buClr>
                <a:schemeClr val="dk1"/>
              </a:buClr>
              <a:buSzPts val="2000"/>
              <a:buFont typeface="Bebas Neue"/>
              <a:buNone/>
              <a:defRPr sz="2667">
                <a:solidFill>
                  <a:schemeClr val="dk1"/>
                </a:solidFill>
                <a:latin typeface="Bebas Neue"/>
                <a:ea typeface="Bebas Neue"/>
                <a:cs typeface="Bebas Neue"/>
                <a:sym typeface="Bebas Neue"/>
              </a:defRPr>
            </a:lvl9pPr>
          </a:lstStyle>
          <a:p>
            <a:r>
              <a:rPr lang="en-US"/>
              <a:t>Click to edit Master subtitle style</a:t>
            </a:r>
            <a:endParaRPr/>
          </a:p>
        </p:txBody>
      </p:sp>
      <p:sp>
        <p:nvSpPr>
          <p:cNvPr id="1453" name="Google Shape;1453;p34"/>
          <p:cNvSpPr txBox="1">
            <a:spLocks noGrp="1"/>
          </p:cNvSpPr>
          <p:nvPr>
            <p:ph type="subTitle" idx="6"/>
          </p:nvPr>
        </p:nvSpPr>
        <p:spPr>
          <a:xfrm>
            <a:off x="7298184" y="5195133"/>
            <a:ext cx="3876800" cy="87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38263362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four columns">
  <p:cSld name="Title and four columns">
    <p:spTree>
      <p:nvGrpSpPr>
        <p:cNvPr id="1" name="Shape 1454"/>
        <p:cNvGrpSpPr/>
        <p:nvPr/>
      </p:nvGrpSpPr>
      <p:grpSpPr>
        <a:xfrm>
          <a:off x="0" y="0"/>
          <a:ext cx="0" cy="0"/>
          <a:chOff x="0" y="0"/>
          <a:chExt cx="0" cy="0"/>
        </a:xfrm>
      </p:grpSpPr>
      <p:grpSp>
        <p:nvGrpSpPr>
          <p:cNvPr id="1455" name="Google Shape;1455;p35"/>
          <p:cNvGrpSpPr/>
          <p:nvPr/>
        </p:nvGrpSpPr>
        <p:grpSpPr>
          <a:xfrm rot="10800000">
            <a:off x="3971523" y="5637992"/>
            <a:ext cx="4461279" cy="1174259"/>
            <a:chOff x="736842" y="1480444"/>
            <a:chExt cx="3345959" cy="880694"/>
          </a:xfrm>
        </p:grpSpPr>
        <p:sp>
          <p:nvSpPr>
            <p:cNvPr id="1456" name="Google Shape;1456;p35"/>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57" name="Google Shape;1457;p35"/>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58" name="Google Shape;1458;p35"/>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59" name="Google Shape;1459;p35"/>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0" name="Google Shape;1460;p35"/>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1" name="Google Shape;1461;p35"/>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462" name="Google Shape;1462;p35"/>
          <p:cNvGrpSpPr/>
          <p:nvPr/>
        </p:nvGrpSpPr>
        <p:grpSpPr>
          <a:xfrm flipH="1">
            <a:off x="7761335" y="-373873"/>
            <a:ext cx="4430660" cy="1723319"/>
            <a:chOff x="0" y="-42425"/>
            <a:chExt cx="3322995" cy="1292489"/>
          </a:xfrm>
        </p:grpSpPr>
        <p:sp>
          <p:nvSpPr>
            <p:cNvPr id="1463" name="Google Shape;1463;p35"/>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4" name="Google Shape;1464;p35"/>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5" name="Google Shape;1465;p35"/>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6" name="Google Shape;1466;p35"/>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7" name="Google Shape;1467;p35"/>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8" name="Google Shape;1468;p35"/>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69" name="Google Shape;1469;p35"/>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0" name="Google Shape;1470;p35"/>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1" name="Google Shape;1471;p35"/>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2" name="Google Shape;1472;p35"/>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3" name="Google Shape;1473;p35"/>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4" name="Google Shape;1474;p35"/>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5" name="Google Shape;1475;p35"/>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6" name="Google Shape;1476;p35"/>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7" name="Google Shape;1477;p35"/>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8" name="Google Shape;1478;p35"/>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79" name="Google Shape;1479;p35"/>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0" name="Google Shape;1480;p35"/>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1" name="Google Shape;1481;p35"/>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2" name="Google Shape;1482;p35"/>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3" name="Google Shape;1483;p35"/>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4" name="Google Shape;1484;p35"/>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5" name="Google Shape;1485;p35"/>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6" name="Google Shape;1486;p35"/>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7" name="Google Shape;1487;p35"/>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8" name="Google Shape;1488;p35"/>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89" name="Google Shape;1489;p35"/>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90" name="Google Shape;1490;p35"/>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91" name="Google Shape;1491;p35"/>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92" name="Google Shape;1492;p35"/>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93" name="Google Shape;1493;p35"/>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494" name="Google Shape;1494;p35"/>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495" name="Google Shape;1495;p35"/>
          <p:cNvSpPr txBox="1">
            <a:spLocks noGrp="1"/>
          </p:cNvSpPr>
          <p:nvPr>
            <p:ph type="title"/>
          </p:nvPr>
        </p:nvSpPr>
        <p:spPr>
          <a:xfrm>
            <a:off x="2573571" y="2083813"/>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1496" name="Google Shape;1496;p35"/>
          <p:cNvSpPr txBox="1">
            <a:spLocks noGrp="1"/>
          </p:cNvSpPr>
          <p:nvPr>
            <p:ph type="subTitle" idx="1"/>
          </p:nvPr>
        </p:nvSpPr>
        <p:spPr>
          <a:xfrm>
            <a:off x="2573571" y="2764247"/>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497" name="Google Shape;1497;p35"/>
          <p:cNvSpPr txBox="1">
            <a:spLocks noGrp="1"/>
          </p:cNvSpPr>
          <p:nvPr>
            <p:ph type="title" idx="2"/>
          </p:nvPr>
        </p:nvSpPr>
        <p:spPr>
          <a:xfrm>
            <a:off x="7551196" y="2083813"/>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1498" name="Google Shape;1498;p35"/>
          <p:cNvSpPr txBox="1">
            <a:spLocks noGrp="1"/>
          </p:cNvSpPr>
          <p:nvPr>
            <p:ph type="subTitle" idx="3"/>
          </p:nvPr>
        </p:nvSpPr>
        <p:spPr>
          <a:xfrm>
            <a:off x="7551201" y="2764247"/>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499" name="Google Shape;1499;p35"/>
          <p:cNvSpPr txBox="1">
            <a:spLocks noGrp="1"/>
          </p:cNvSpPr>
          <p:nvPr>
            <p:ph type="title" idx="4"/>
          </p:nvPr>
        </p:nvSpPr>
        <p:spPr>
          <a:xfrm>
            <a:off x="2573571" y="4060363"/>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1500" name="Google Shape;1500;p35"/>
          <p:cNvSpPr txBox="1">
            <a:spLocks noGrp="1"/>
          </p:cNvSpPr>
          <p:nvPr>
            <p:ph type="subTitle" idx="5"/>
          </p:nvPr>
        </p:nvSpPr>
        <p:spPr>
          <a:xfrm>
            <a:off x="2573571" y="4740819"/>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501" name="Google Shape;1501;p35"/>
          <p:cNvSpPr txBox="1">
            <a:spLocks noGrp="1"/>
          </p:cNvSpPr>
          <p:nvPr>
            <p:ph type="title" idx="6"/>
          </p:nvPr>
        </p:nvSpPr>
        <p:spPr>
          <a:xfrm>
            <a:off x="7551197" y="4060363"/>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rtl="0">
              <a:spcBef>
                <a:spcPts val="0"/>
              </a:spcBef>
              <a:spcAft>
                <a:spcPts val="0"/>
              </a:spcAft>
              <a:buSzPts val="2000"/>
              <a:buNone/>
              <a:defRPr sz="2667"/>
            </a:lvl2pPr>
            <a:lvl3pPr lvl="2" rtl="0">
              <a:spcBef>
                <a:spcPts val="0"/>
              </a:spcBef>
              <a:spcAft>
                <a:spcPts val="0"/>
              </a:spcAft>
              <a:buSzPts val="2000"/>
              <a:buNone/>
              <a:defRPr sz="2667"/>
            </a:lvl3pPr>
            <a:lvl4pPr lvl="3" rtl="0">
              <a:spcBef>
                <a:spcPts val="0"/>
              </a:spcBef>
              <a:spcAft>
                <a:spcPts val="0"/>
              </a:spcAft>
              <a:buSzPts val="2000"/>
              <a:buNone/>
              <a:defRPr sz="2667"/>
            </a:lvl4pPr>
            <a:lvl5pPr lvl="4" rtl="0">
              <a:spcBef>
                <a:spcPts val="0"/>
              </a:spcBef>
              <a:spcAft>
                <a:spcPts val="0"/>
              </a:spcAft>
              <a:buSzPts val="2000"/>
              <a:buNone/>
              <a:defRPr sz="2667"/>
            </a:lvl5pPr>
            <a:lvl6pPr lvl="5" rtl="0">
              <a:spcBef>
                <a:spcPts val="0"/>
              </a:spcBef>
              <a:spcAft>
                <a:spcPts val="0"/>
              </a:spcAft>
              <a:buSzPts val="2000"/>
              <a:buNone/>
              <a:defRPr sz="2667"/>
            </a:lvl6pPr>
            <a:lvl7pPr lvl="6" rtl="0">
              <a:spcBef>
                <a:spcPts val="0"/>
              </a:spcBef>
              <a:spcAft>
                <a:spcPts val="0"/>
              </a:spcAft>
              <a:buSzPts val="2000"/>
              <a:buNone/>
              <a:defRPr sz="2667"/>
            </a:lvl7pPr>
            <a:lvl8pPr lvl="7" rtl="0">
              <a:spcBef>
                <a:spcPts val="0"/>
              </a:spcBef>
              <a:spcAft>
                <a:spcPts val="0"/>
              </a:spcAft>
              <a:buSzPts val="2000"/>
              <a:buNone/>
              <a:defRPr sz="2667"/>
            </a:lvl8pPr>
            <a:lvl9pPr lvl="8" rtl="0">
              <a:spcBef>
                <a:spcPts val="0"/>
              </a:spcBef>
              <a:spcAft>
                <a:spcPts val="0"/>
              </a:spcAft>
              <a:buSzPts val="2000"/>
              <a:buNone/>
              <a:defRPr sz="2667"/>
            </a:lvl9pPr>
          </a:lstStyle>
          <a:p>
            <a:r>
              <a:rPr lang="en-US"/>
              <a:t>Click to edit Master title style</a:t>
            </a:r>
            <a:endParaRPr/>
          </a:p>
        </p:txBody>
      </p:sp>
      <p:sp>
        <p:nvSpPr>
          <p:cNvPr id="1502" name="Google Shape;1502;p35"/>
          <p:cNvSpPr txBox="1">
            <a:spLocks noGrp="1"/>
          </p:cNvSpPr>
          <p:nvPr>
            <p:ph type="subTitle" idx="7"/>
          </p:nvPr>
        </p:nvSpPr>
        <p:spPr>
          <a:xfrm>
            <a:off x="7551201" y="4740819"/>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r>
              <a:rPr lang="en-US"/>
              <a:t>Click to edit Master subtitle style</a:t>
            </a:r>
            <a:endParaRPr/>
          </a:p>
        </p:txBody>
      </p:sp>
      <p:sp>
        <p:nvSpPr>
          <p:cNvPr id="1503" name="Google Shape;1503;p35"/>
          <p:cNvSpPr txBox="1">
            <a:spLocks noGrp="1"/>
          </p:cNvSpPr>
          <p:nvPr>
            <p:ph type="title" idx="8"/>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87074802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five columns">
  <p:cSld name="Title and five columns">
    <p:spTree>
      <p:nvGrpSpPr>
        <p:cNvPr id="1" name="Shape 1504"/>
        <p:cNvGrpSpPr/>
        <p:nvPr/>
      </p:nvGrpSpPr>
      <p:grpSpPr>
        <a:xfrm>
          <a:off x="0" y="0"/>
          <a:ext cx="0" cy="0"/>
          <a:chOff x="0" y="0"/>
          <a:chExt cx="0" cy="0"/>
        </a:xfrm>
      </p:grpSpPr>
      <p:grpSp>
        <p:nvGrpSpPr>
          <p:cNvPr id="1505" name="Google Shape;1505;p36"/>
          <p:cNvGrpSpPr/>
          <p:nvPr/>
        </p:nvGrpSpPr>
        <p:grpSpPr>
          <a:xfrm rot="10800000">
            <a:off x="959990" y="1382326"/>
            <a:ext cx="10430229" cy="4819159"/>
            <a:chOff x="-3739871" y="-1253231"/>
            <a:chExt cx="7822672" cy="3614369"/>
          </a:xfrm>
        </p:grpSpPr>
        <p:sp>
          <p:nvSpPr>
            <p:cNvPr id="1506" name="Google Shape;1506;p36"/>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07" name="Google Shape;1507;p36"/>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08" name="Google Shape;1508;p36"/>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09" name="Google Shape;1509;p36"/>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0" name="Google Shape;1510;p36"/>
            <p:cNvSpPr/>
            <p:nvPr/>
          </p:nvSpPr>
          <p:spPr>
            <a:xfrm rot="1610678">
              <a:off x="-3560609" y="-1059451"/>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1" name="Google Shape;1511;p36"/>
            <p:cNvSpPr/>
            <p:nvPr/>
          </p:nvSpPr>
          <p:spPr>
            <a:xfrm rot="1610678">
              <a:off x="-3731373" y="-1244748"/>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512" name="Google Shape;1512;p36"/>
          <p:cNvGrpSpPr/>
          <p:nvPr/>
        </p:nvGrpSpPr>
        <p:grpSpPr>
          <a:xfrm>
            <a:off x="1" y="-170673"/>
            <a:ext cx="4430660" cy="1723319"/>
            <a:chOff x="0" y="-42425"/>
            <a:chExt cx="3322995" cy="1292489"/>
          </a:xfrm>
        </p:grpSpPr>
        <p:sp>
          <p:nvSpPr>
            <p:cNvPr id="1513" name="Google Shape;1513;p36"/>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4" name="Google Shape;1514;p36"/>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5" name="Google Shape;1515;p36"/>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6" name="Google Shape;1516;p36"/>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7" name="Google Shape;1517;p36"/>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8" name="Google Shape;1518;p36"/>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19" name="Google Shape;1519;p36"/>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0" name="Google Shape;1520;p36"/>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1" name="Google Shape;1521;p36"/>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2" name="Google Shape;1522;p36"/>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3" name="Google Shape;1523;p36"/>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4" name="Google Shape;1524;p36"/>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5" name="Google Shape;1525;p36"/>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6" name="Google Shape;1526;p36"/>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7" name="Google Shape;1527;p36"/>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8" name="Google Shape;1528;p36"/>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29" name="Google Shape;1529;p36"/>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0" name="Google Shape;1530;p36"/>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1" name="Google Shape;1531;p36"/>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2" name="Google Shape;1532;p36"/>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3" name="Google Shape;1533;p36"/>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4" name="Google Shape;1534;p36"/>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5" name="Google Shape;1535;p36"/>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6" name="Google Shape;1536;p36"/>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7" name="Google Shape;1537;p36"/>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8" name="Google Shape;1538;p36"/>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39" name="Google Shape;1539;p36"/>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40" name="Google Shape;1540;p36"/>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41" name="Google Shape;1541;p36"/>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42" name="Google Shape;1542;p36"/>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43" name="Google Shape;1543;p36"/>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44" name="Google Shape;1544;p36"/>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545" name="Google Shape;1545;p36"/>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546" name="Google Shape;1546;p36"/>
          <p:cNvSpPr txBox="1">
            <a:spLocks noGrp="1"/>
          </p:cNvSpPr>
          <p:nvPr>
            <p:ph type="title" idx="2"/>
          </p:nvPr>
        </p:nvSpPr>
        <p:spPr>
          <a:xfrm>
            <a:off x="2270533" y="1692100"/>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547" name="Google Shape;1547;p36"/>
          <p:cNvSpPr txBox="1">
            <a:spLocks noGrp="1"/>
          </p:cNvSpPr>
          <p:nvPr>
            <p:ph type="subTitle" idx="1"/>
          </p:nvPr>
        </p:nvSpPr>
        <p:spPr>
          <a:xfrm>
            <a:off x="5263167" y="1692100"/>
            <a:ext cx="5647200" cy="70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548" name="Google Shape;1548;p36"/>
          <p:cNvSpPr txBox="1">
            <a:spLocks noGrp="1"/>
          </p:cNvSpPr>
          <p:nvPr>
            <p:ph type="title" idx="3"/>
          </p:nvPr>
        </p:nvSpPr>
        <p:spPr>
          <a:xfrm>
            <a:off x="2270533" y="2535167"/>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549" name="Google Shape;1549;p36"/>
          <p:cNvSpPr txBox="1">
            <a:spLocks noGrp="1"/>
          </p:cNvSpPr>
          <p:nvPr>
            <p:ph type="subTitle" idx="4"/>
          </p:nvPr>
        </p:nvSpPr>
        <p:spPr>
          <a:xfrm>
            <a:off x="5263167" y="2535167"/>
            <a:ext cx="5647200" cy="70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550" name="Google Shape;1550;p36"/>
          <p:cNvSpPr txBox="1">
            <a:spLocks noGrp="1"/>
          </p:cNvSpPr>
          <p:nvPr>
            <p:ph type="title" idx="5"/>
          </p:nvPr>
        </p:nvSpPr>
        <p:spPr>
          <a:xfrm>
            <a:off x="2270533" y="3378233"/>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551" name="Google Shape;1551;p36"/>
          <p:cNvSpPr txBox="1">
            <a:spLocks noGrp="1"/>
          </p:cNvSpPr>
          <p:nvPr>
            <p:ph type="subTitle" idx="6"/>
          </p:nvPr>
        </p:nvSpPr>
        <p:spPr>
          <a:xfrm>
            <a:off x="5263167" y="3378233"/>
            <a:ext cx="5647200" cy="70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552" name="Google Shape;1552;p36"/>
          <p:cNvSpPr txBox="1">
            <a:spLocks noGrp="1"/>
          </p:cNvSpPr>
          <p:nvPr>
            <p:ph type="title" idx="7"/>
          </p:nvPr>
        </p:nvSpPr>
        <p:spPr>
          <a:xfrm>
            <a:off x="2270533" y="4221300"/>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553" name="Google Shape;1553;p36"/>
          <p:cNvSpPr txBox="1">
            <a:spLocks noGrp="1"/>
          </p:cNvSpPr>
          <p:nvPr>
            <p:ph type="subTitle" idx="8"/>
          </p:nvPr>
        </p:nvSpPr>
        <p:spPr>
          <a:xfrm>
            <a:off x="5263167" y="4221300"/>
            <a:ext cx="5647200" cy="70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554" name="Google Shape;1554;p36"/>
          <p:cNvSpPr txBox="1">
            <a:spLocks noGrp="1"/>
          </p:cNvSpPr>
          <p:nvPr>
            <p:ph type="title" idx="9"/>
          </p:nvPr>
        </p:nvSpPr>
        <p:spPr>
          <a:xfrm>
            <a:off x="2270533" y="5064367"/>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555" name="Google Shape;1555;p36"/>
          <p:cNvSpPr txBox="1">
            <a:spLocks noGrp="1"/>
          </p:cNvSpPr>
          <p:nvPr>
            <p:ph type="subTitle" idx="13"/>
          </p:nvPr>
        </p:nvSpPr>
        <p:spPr>
          <a:xfrm>
            <a:off x="5263167" y="5064367"/>
            <a:ext cx="5647200" cy="703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21621270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five columns 1">
  <p:cSld name="Title and five columns 1">
    <p:spTree>
      <p:nvGrpSpPr>
        <p:cNvPr id="1" name="Shape 1556"/>
        <p:cNvGrpSpPr/>
        <p:nvPr/>
      </p:nvGrpSpPr>
      <p:grpSpPr>
        <a:xfrm>
          <a:off x="0" y="0"/>
          <a:ext cx="0" cy="0"/>
          <a:chOff x="0" y="0"/>
          <a:chExt cx="0" cy="0"/>
        </a:xfrm>
      </p:grpSpPr>
      <p:grpSp>
        <p:nvGrpSpPr>
          <p:cNvPr id="1557" name="Google Shape;1557;p37"/>
          <p:cNvGrpSpPr/>
          <p:nvPr/>
        </p:nvGrpSpPr>
        <p:grpSpPr>
          <a:xfrm rot="10800000">
            <a:off x="959990" y="1382326"/>
            <a:ext cx="10430229" cy="4819159"/>
            <a:chOff x="-3739871" y="-1253231"/>
            <a:chExt cx="7822672" cy="3614369"/>
          </a:xfrm>
        </p:grpSpPr>
        <p:sp>
          <p:nvSpPr>
            <p:cNvPr id="1558" name="Google Shape;1558;p37"/>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59" name="Google Shape;1559;p37"/>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0" name="Google Shape;1560;p37"/>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1" name="Google Shape;1561;p37"/>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2" name="Google Shape;1562;p37"/>
            <p:cNvSpPr/>
            <p:nvPr/>
          </p:nvSpPr>
          <p:spPr>
            <a:xfrm rot="1610678">
              <a:off x="-3560609" y="-1059451"/>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3" name="Google Shape;1563;p37"/>
            <p:cNvSpPr/>
            <p:nvPr/>
          </p:nvSpPr>
          <p:spPr>
            <a:xfrm rot="1610678">
              <a:off x="-3731373" y="-1244748"/>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564" name="Google Shape;1564;p37"/>
          <p:cNvGrpSpPr/>
          <p:nvPr/>
        </p:nvGrpSpPr>
        <p:grpSpPr>
          <a:xfrm flipH="1">
            <a:off x="7761334" y="-170673"/>
            <a:ext cx="4430660" cy="1723319"/>
            <a:chOff x="0" y="-42425"/>
            <a:chExt cx="3322995" cy="1292489"/>
          </a:xfrm>
        </p:grpSpPr>
        <p:sp>
          <p:nvSpPr>
            <p:cNvPr id="1565" name="Google Shape;1565;p37"/>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6" name="Google Shape;1566;p37"/>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7" name="Google Shape;1567;p37"/>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8" name="Google Shape;1568;p37"/>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69" name="Google Shape;1569;p37"/>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0" name="Google Shape;1570;p37"/>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1" name="Google Shape;1571;p37"/>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2" name="Google Shape;1572;p37"/>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3" name="Google Shape;1573;p37"/>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4" name="Google Shape;1574;p37"/>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5" name="Google Shape;1575;p37"/>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6" name="Google Shape;1576;p37"/>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7" name="Google Shape;1577;p37"/>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8" name="Google Shape;1578;p37"/>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79" name="Google Shape;1579;p37"/>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0" name="Google Shape;1580;p37"/>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1" name="Google Shape;1581;p37"/>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2" name="Google Shape;1582;p37"/>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3" name="Google Shape;1583;p37"/>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4" name="Google Shape;1584;p37"/>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5" name="Google Shape;1585;p37"/>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6" name="Google Shape;1586;p37"/>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7" name="Google Shape;1587;p37"/>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8" name="Google Shape;1588;p37"/>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89" name="Google Shape;1589;p37"/>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0" name="Google Shape;1590;p37"/>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1" name="Google Shape;1591;p37"/>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2" name="Google Shape;1592;p37"/>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3" name="Google Shape;1593;p37"/>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4" name="Google Shape;1594;p37"/>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5" name="Google Shape;1595;p37"/>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596" name="Google Shape;1596;p37"/>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597" name="Google Shape;1597;p37"/>
          <p:cNvSpPr txBox="1">
            <a:spLocks noGrp="1"/>
          </p:cNvSpPr>
          <p:nvPr>
            <p:ph type="title"/>
          </p:nvPr>
        </p:nvSpPr>
        <p:spPr>
          <a:xfrm>
            <a:off x="960000" y="469730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598" name="Google Shape;1598;p37"/>
          <p:cNvSpPr txBox="1">
            <a:spLocks noGrp="1"/>
          </p:cNvSpPr>
          <p:nvPr>
            <p:ph type="subTitle" idx="1"/>
          </p:nvPr>
        </p:nvSpPr>
        <p:spPr>
          <a:xfrm>
            <a:off x="960000" y="5324004"/>
            <a:ext cx="31152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599" name="Google Shape;1599;p37"/>
          <p:cNvSpPr txBox="1">
            <a:spLocks noGrp="1"/>
          </p:cNvSpPr>
          <p:nvPr>
            <p:ph type="title" idx="2"/>
          </p:nvPr>
        </p:nvSpPr>
        <p:spPr>
          <a:xfrm>
            <a:off x="4538400" y="469730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00" name="Google Shape;1600;p37"/>
          <p:cNvSpPr txBox="1">
            <a:spLocks noGrp="1"/>
          </p:cNvSpPr>
          <p:nvPr>
            <p:ph type="subTitle" idx="3"/>
          </p:nvPr>
        </p:nvSpPr>
        <p:spPr>
          <a:xfrm>
            <a:off x="4538400" y="5324004"/>
            <a:ext cx="31152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01" name="Google Shape;1601;p37"/>
          <p:cNvSpPr txBox="1">
            <a:spLocks noGrp="1"/>
          </p:cNvSpPr>
          <p:nvPr>
            <p:ph type="title" idx="4"/>
          </p:nvPr>
        </p:nvSpPr>
        <p:spPr>
          <a:xfrm>
            <a:off x="8116800" y="469730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02" name="Google Shape;1602;p37"/>
          <p:cNvSpPr txBox="1">
            <a:spLocks noGrp="1"/>
          </p:cNvSpPr>
          <p:nvPr>
            <p:ph type="subTitle" idx="5"/>
          </p:nvPr>
        </p:nvSpPr>
        <p:spPr>
          <a:xfrm>
            <a:off x="8116800" y="5324004"/>
            <a:ext cx="31152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03" name="Google Shape;1603;p37"/>
          <p:cNvSpPr txBox="1">
            <a:spLocks noGrp="1"/>
          </p:cNvSpPr>
          <p:nvPr>
            <p:ph type="title" idx="6"/>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604" name="Google Shape;1604;p37"/>
          <p:cNvSpPr txBox="1">
            <a:spLocks noGrp="1"/>
          </p:cNvSpPr>
          <p:nvPr>
            <p:ph type="title" idx="7"/>
          </p:nvPr>
        </p:nvSpPr>
        <p:spPr>
          <a:xfrm>
            <a:off x="2749200" y="2193571"/>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05" name="Google Shape;1605;p37"/>
          <p:cNvSpPr txBox="1">
            <a:spLocks noGrp="1"/>
          </p:cNvSpPr>
          <p:nvPr>
            <p:ph type="subTitle" idx="8"/>
          </p:nvPr>
        </p:nvSpPr>
        <p:spPr>
          <a:xfrm>
            <a:off x="2749200" y="2820271"/>
            <a:ext cx="31152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06" name="Google Shape;1606;p37"/>
          <p:cNvSpPr txBox="1">
            <a:spLocks noGrp="1"/>
          </p:cNvSpPr>
          <p:nvPr>
            <p:ph type="title" idx="9"/>
          </p:nvPr>
        </p:nvSpPr>
        <p:spPr>
          <a:xfrm>
            <a:off x="6327600" y="2193571"/>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07" name="Google Shape;1607;p37"/>
          <p:cNvSpPr txBox="1">
            <a:spLocks noGrp="1"/>
          </p:cNvSpPr>
          <p:nvPr>
            <p:ph type="subTitle" idx="13"/>
          </p:nvPr>
        </p:nvSpPr>
        <p:spPr>
          <a:xfrm>
            <a:off x="6327600" y="2820271"/>
            <a:ext cx="31152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24143450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spTree>
      <p:nvGrpSpPr>
        <p:cNvPr id="1" name="Shape 1608"/>
        <p:cNvGrpSpPr/>
        <p:nvPr/>
      </p:nvGrpSpPr>
      <p:grpSpPr>
        <a:xfrm>
          <a:off x="0" y="0"/>
          <a:ext cx="0" cy="0"/>
          <a:chOff x="0" y="0"/>
          <a:chExt cx="0" cy="0"/>
        </a:xfrm>
      </p:grpSpPr>
      <p:grpSp>
        <p:nvGrpSpPr>
          <p:cNvPr id="1609" name="Google Shape;1609;p38"/>
          <p:cNvGrpSpPr/>
          <p:nvPr/>
        </p:nvGrpSpPr>
        <p:grpSpPr>
          <a:xfrm rot="10800000">
            <a:off x="3971523" y="5637992"/>
            <a:ext cx="4461279" cy="1174259"/>
            <a:chOff x="736842" y="1480444"/>
            <a:chExt cx="3345959" cy="880694"/>
          </a:xfrm>
        </p:grpSpPr>
        <p:sp>
          <p:nvSpPr>
            <p:cNvPr id="1610" name="Google Shape;1610;p38"/>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1" name="Google Shape;1611;p38"/>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2" name="Google Shape;1612;p38"/>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3" name="Google Shape;1613;p38"/>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4" name="Google Shape;1614;p38"/>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5" name="Google Shape;1615;p38"/>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616" name="Google Shape;1616;p38"/>
          <p:cNvGrpSpPr/>
          <p:nvPr/>
        </p:nvGrpSpPr>
        <p:grpSpPr>
          <a:xfrm flipH="1">
            <a:off x="7761335" y="-373873"/>
            <a:ext cx="4430660" cy="1723319"/>
            <a:chOff x="0" y="-42425"/>
            <a:chExt cx="3322995" cy="1292489"/>
          </a:xfrm>
        </p:grpSpPr>
        <p:sp>
          <p:nvSpPr>
            <p:cNvPr id="1617" name="Google Shape;1617;p38"/>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8" name="Google Shape;1618;p38"/>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19" name="Google Shape;1619;p38"/>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0" name="Google Shape;1620;p38"/>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1" name="Google Shape;1621;p38"/>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2" name="Google Shape;1622;p38"/>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3" name="Google Shape;1623;p38"/>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4" name="Google Shape;1624;p38"/>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5" name="Google Shape;1625;p38"/>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6" name="Google Shape;1626;p38"/>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7" name="Google Shape;1627;p38"/>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8" name="Google Shape;1628;p38"/>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29" name="Google Shape;1629;p38"/>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0" name="Google Shape;1630;p38"/>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1" name="Google Shape;1631;p38"/>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2" name="Google Shape;1632;p38"/>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3" name="Google Shape;1633;p38"/>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4" name="Google Shape;1634;p38"/>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5" name="Google Shape;1635;p38"/>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6" name="Google Shape;1636;p38"/>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7" name="Google Shape;1637;p38"/>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8" name="Google Shape;1638;p38"/>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39" name="Google Shape;1639;p38"/>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0" name="Google Shape;1640;p38"/>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1" name="Google Shape;1641;p38"/>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2" name="Google Shape;1642;p38"/>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3" name="Google Shape;1643;p38"/>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4" name="Google Shape;1644;p38"/>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5" name="Google Shape;1645;p38"/>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6" name="Google Shape;1646;p38"/>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7" name="Google Shape;1647;p38"/>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48" name="Google Shape;1648;p38"/>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649" name="Google Shape;1649;p38"/>
          <p:cNvSpPr txBox="1">
            <a:spLocks noGrp="1"/>
          </p:cNvSpPr>
          <p:nvPr>
            <p:ph type="title"/>
          </p:nvPr>
        </p:nvSpPr>
        <p:spPr>
          <a:xfrm>
            <a:off x="1264800" y="1586347"/>
            <a:ext cx="3074000" cy="703600"/>
          </a:xfrm>
          <a:prstGeom prst="rect">
            <a:avLst/>
          </a:prstGeom>
          <a:solidFill>
            <a:schemeClr val="dk2"/>
          </a:solidFill>
        </p:spPr>
        <p:txBody>
          <a:bodyPr spcFirstLastPara="1" wrap="square" lIns="91425" tIns="91425" rIns="91425" bIns="91425" anchor="ctr" anchorCtr="0">
            <a:noAutofit/>
          </a:bodyPr>
          <a:lstStyle>
            <a:lvl1pPr lvl="0" algn="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50" name="Google Shape;1650;p38"/>
          <p:cNvSpPr txBox="1">
            <a:spLocks noGrp="1"/>
          </p:cNvSpPr>
          <p:nvPr>
            <p:ph type="subTitle" idx="1"/>
          </p:nvPr>
        </p:nvSpPr>
        <p:spPr>
          <a:xfrm>
            <a:off x="1264800" y="2165180"/>
            <a:ext cx="3074000" cy="835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51" name="Google Shape;1651;p38"/>
          <p:cNvSpPr txBox="1">
            <a:spLocks noGrp="1"/>
          </p:cNvSpPr>
          <p:nvPr>
            <p:ph type="title" idx="2"/>
          </p:nvPr>
        </p:nvSpPr>
        <p:spPr>
          <a:xfrm>
            <a:off x="7853259" y="1586347"/>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52" name="Google Shape;1652;p38"/>
          <p:cNvSpPr txBox="1">
            <a:spLocks noGrp="1"/>
          </p:cNvSpPr>
          <p:nvPr>
            <p:ph type="subTitle" idx="3"/>
          </p:nvPr>
        </p:nvSpPr>
        <p:spPr>
          <a:xfrm>
            <a:off x="7853264" y="2165180"/>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53" name="Google Shape;1653;p38"/>
          <p:cNvSpPr txBox="1">
            <a:spLocks noGrp="1"/>
          </p:cNvSpPr>
          <p:nvPr>
            <p:ph type="title" idx="4"/>
          </p:nvPr>
        </p:nvSpPr>
        <p:spPr>
          <a:xfrm>
            <a:off x="1264800" y="3225629"/>
            <a:ext cx="3074000" cy="703600"/>
          </a:xfrm>
          <a:prstGeom prst="rect">
            <a:avLst/>
          </a:prstGeom>
          <a:solidFill>
            <a:schemeClr val="dk2"/>
          </a:solidFill>
        </p:spPr>
        <p:txBody>
          <a:bodyPr spcFirstLastPara="1" wrap="square" lIns="91425" tIns="91425" rIns="91425" bIns="91425" anchor="ctr" anchorCtr="0">
            <a:noAutofit/>
          </a:bodyPr>
          <a:lstStyle>
            <a:lvl1pPr lvl="0" algn="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54" name="Google Shape;1654;p38"/>
          <p:cNvSpPr txBox="1">
            <a:spLocks noGrp="1"/>
          </p:cNvSpPr>
          <p:nvPr>
            <p:ph type="subTitle" idx="5"/>
          </p:nvPr>
        </p:nvSpPr>
        <p:spPr>
          <a:xfrm>
            <a:off x="1264800" y="3804485"/>
            <a:ext cx="3074000" cy="835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55" name="Google Shape;1655;p38"/>
          <p:cNvSpPr txBox="1">
            <a:spLocks noGrp="1"/>
          </p:cNvSpPr>
          <p:nvPr>
            <p:ph type="title" idx="6"/>
          </p:nvPr>
        </p:nvSpPr>
        <p:spPr>
          <a:xfrm>
            <a:off x="1264792" y="4864913"/>
            <a:ext cx="3074000" cy="703600"/>
          </a:xfrm>
          <a:prstGeom prst="rect">
            <a:avLst/>
          </a:prstGeom>
          <a:solidFill>
            <a:schemeClr val="dk2"/>
          </a:solidFill>
        </p:spPr>
        <p:txBody>
          <a:bodyPr spcFirstLastPara="1" wrap="square" lIns="91425" tIns="91425" rIns="91425" bIns="91425" anchor="ctr" anchorCtr="0">
            <a:noAutofit/>
          </a:bodyPr>
          <a:lstStyle>
            <a:lvl1pPr lvl="0" algn="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56" name="Google Shape;1656;p38"/>
          <p:cNvSpPr txBox="1">
            <a:spLocks noGrp="1"/>
          </p:cNvSpPr>
          <p:nvPr>
            <p:ph type="subTitle" idx="7"/>
          </p:nvPr>
        </p:nvSpPr>
        <p:spPr>
          <a:xfrm>
            <a:off x="1264800" y="5443747"/>
            <a:ext cx="3074000" cy="835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57" name="Google Shape;1657;p38"/>
          <p:cNvSpPr txBox="1">
            <a:spLocks noGrp="1"/>
          </p:cNvSpPr>
          <p:nvPr>
            <p:ph type="title" idx="8"/>
          </p:nvPr>
        </p:nvSpPr>
        <p:spPr>
          <a:xfrm>
            <a:off x="7853260" y="3225629"/>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58" name="Google Shape;1658;p38"/>
          <p:cNvSpPr txBox="1">
            <a:spLocks noGrp="1"/>
          </p:cNvSpPr>
          <p:nvPr>
            <p:ph type="subTitle" idx="9"/>
          </p:nvPr>
        </p:nvSpPr>
        <p:spPr>
          <a:xfrm>
            <a:off x="7853265" y="3804485"/>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59" name="Google Shape;1659;p38"/>
          <p:cNvSpPr txBox="1">
            <a:spLocks noGrp="1"/>
          </p:cNvSpPr>
          <p:nvPr>
            <p:ph type="title" idx="13"/>
          </p:nvPr>
        </p:nvSpPr>
        <p:spPr>
          <a:xfrm>
            <a:off x="7853260" y="4864913"/>
            <a:ext cx="3074000" cy="7036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660" name="Google Shape;1660;p38"/>
          <p:cNvSpPr txBox="1">
            <a:spLocks noGrp="1"/>
          </p:cNvSpPr>
          <p:nvPr>
            <p:ph type="subTitle" idx="14"/>
          </p:nvPr>
        </p:nvSpPr>
        <p:spPr>
          <a:xfrm>
            <a:off x="7853267" y="5443747"/>
            <a:ext cx="3074000" cy="83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661" name="Google Shape;1661;p38"/>
          <p:cNvSpPr txBox="1">
            <a:spLocks noGrp="1"/>
          </p:cNvSpPr>
          <p:nvPr>
            <p:ph type="title" idx="15"/>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42605477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itle and six columns 1">
  <p:cSld name="Title and six columns 1">
    <p:spTree>
      <p:nvGrpSpPr>
        <p:cNvPr id="1" name="Shape 1662"/>
        <p:cNvGrpSpPr/>
        <p:nvPr/>
      </p:nvGrpSpPr>
      <p:grpSpPr>
        <a:xfrm>
          <a:off x="0" y="0"/>
          <a:ext cx="0" cy="0"/>
          <a:chOff x="0" y="0"/>
          <a:chExt cx="0" cy="0"/>
        </a:xfrm>
      </p:grpSpPr>
      <p:grpSp>
        <p:nvGrpSpPr>
          <p:cNvPr id="1663" name="Google Shape;1663;p39"/>
          <p:cNvGrpSpPr/>
          <p:nvPr/>
        </p:nvGrpSpPr>
        <p:grpSpPr>
          <a:xfrm rot="10800000">
            <a:off x="959990" y="1382326"/>
            <a:ext cx="10430229" cy="4819159"/>
            <a:chOff x="-3739871" y="-1253231"/>
            <a:chExt cx="7822672" cy="3614369"/>
          </a:xfrm>
        </p:grpSpPr>
        <p:sp>
          <p:nvSpPr>
            <p:cNvPr id="1664" name="Google Shape;1664;p39"/>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65" name="Google Shape;1665;p39"/>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66" name="Google Shape;1666;p39"/>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67" name="Google Shape;1667;p39"/>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68" name="Google Shape;1668;p39"/>
            <p:cNvSpPr/>
            <p:nvPr/>
          </p:nvSpPr>
          <p:spPr>
            <a:xfrm rot="1610678">
              <a:off x="-3560609" y="-1059451"/>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69" name="Google Shape;1669;p39"/>
            <p:cNvSpPr/>
            <p:nvPr/>
          </p:nvSpPr>
          <p:spPr>
            <a:xfrm rot="1610678">
              <a:off x="-3731373" y="-1244748"/>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670" name="Google Shape;1670;p39"/>
          <p:cNvGrpSpPr/>
          <p:nvPr/>
        </p:nvGrpSpPr>
        <p:grpSpPr>
          <a:xfrm>
            <a:off x="1" y="-170673"/>
            <a:ext cx="4430660" cy="1723319"/>
            <a:chOff x="0" y="-42425"/>
            <a:chExt cx="3322995" cy="1292489"/>
          </a:xfrm>
        </p:grpSpPr>
        <p:sp>
          <p:nvSpPr>
            <p:cNvPr id="1671" name="Google Shape;1671;p39"/>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2" name="Google Shape;1672;p39"/>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3" name="Google Shape;1673;p39"/>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4" name="Google Shape;1674;p39"/>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5" name="Google Shape;1675;p39"/>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6" name="Google Shape;1676;p39"/>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7" name="Google Shape;1677;p39"/>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8" name="Google Shape;1678;p39"/>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79" name="Google Shape;1679;p39"/>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0" name="Google Shape;1680;p39"/>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1" name="Google Shape;1681;p39"/>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2" name="Google Shape;1682;p39"/>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3" name="Google Shape;1683;p39"/>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4" name="Google Shape;1684;p39"/>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5" name="Google Shape;1685;p39"/>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6" name="Google Shape;1686;p39"/>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7" name="Google Shape;1687;p39"/>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8" name="Google Shape;1688;p39"/>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89" name="Google Shape;1689;p39"/>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0" name="Google Shape;1690;p39"/>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1" name="Google Shape;1691;p39"/>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2" name="Google Shape;1692;p39"/>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3" name="Google Shape;1693;p39"/>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4" name="Google Shape;1694;p39"/>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5" name="Google Shape;1695;p39"/>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6" name="Google Shape;1696;p39"/>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7" name="Google Shape;1697;p39"/>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8" name="Google Shape;1698;p39"/>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699" name="Google Shape;1699;p39"/>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00" name="Google Shape;1700;p39"/>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01" name="Google Shape;1701;p39"/>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02" name="Google Shape;1702;p39"/>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703" name="Google Shape;1703;p39"/>
          <p:cNvSpPr txBox="1">
            <a:spLocks noGrp="1"/>
          </p:cNvSpPr>
          <p:nvPr>
            <p:ph type="title"/>
          </p:nvPr>
        </p:nvSpPr>
        <p:spPr>
          <a:xfrm>
            <a:off x="960000" y="543438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04" name="Google Shape;1704;p39"/>
          <p:cNvSpPr txBox="1">
            <a:spLocks noGrp="1"/>
          </p:cNvSpPr>
          <p:nvPr>
            <p:ph type="subTitle" idx="1"/>
          </p:nvPr>
        </p:nvSpPr>
        <p:spPr>
          <a:xfrm>
            <a:off x="960000" y="4620404"/>
            <a:ext cx="3115200" cy="814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05" name="Google Shape;1705;p39"/>
          <p:cNvSpPr txBox="1">
            <a:spLocks noGrp="1"/>
          </p:cNvSpPr>
          <p:nvPr>
            <p:ph type="title" idx="2"/>
          </p:nvPr>
        </p:nvSpPr>
        <p:spPr>
          <a:xfrm>
            <a:off x="4538400" y="543438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06" name="Google Shape;1706;p39"/>
          <p:cNvSpPr txBox="1">
            <a:spLocks noGrp="1"/>
          </p:cNvSpPr>
          <p:nvPr>
            <p:ph type="subTitle" idx="3"/>
          </p:nvPr>
        </p:nvSpPr>
        <p:spPr>
          <a:xfrm>
            <a:off x="4538400" y="4620404"/>
            <a:ext cx="3115200" cy="814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07" name="Google Shape;1707;p39"/>
          <p:cNvSpPr txBox="1">
            <a:spLocks noGrp="1"/>
          </p:cNvSpPr>
          <p:nvPr>
            <p:ph type="title" idx="4"/>
          </p:nvPr>
        </p:nvSpPr>
        <p:spPr>
          <a:xfrm>
            <a:off x="8116800" y="5434384"/>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08" name="Google Shape;1708;p39"/>
          <p:cNvSpPr txBox="1">
            <a:spLocks noGrp="1"/>
          </p:cNvSpPr>
          <p:nvPr>
            <p:ph type="subTitle" idx="5"/>
          </p:nvPr>
        </p:nvSpPr>
        <p:spPr>
          <a:xfrm>
            <a:off x="8116800" y="4620404"/>
            <a:ext cx="3115200" cy="814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09" name="Google Shape;1709;p39"/>
          <p:cNvSpPr txBox="1">
            <a:spLocks noGrp="1"/>
          </p:cNvSpPr>
          <p:nvPr>
            <p:ph type="title" idx="6"/>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710" name="Google Shape;1710;p39"/>
          <p:cNvSpPr txBox="1">
            <a:spLocks noGrp="1"/>
          </p:cNvSpPr>
          <p:nvPr>
            <p:ph type="title" idx="7"/>
          </p:nvPr>
        </p:nvSpPr>
        <p:spPr>
          <a:xfrm>
            <a:off x="960000" y="3032251"/>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11" name="Google Shape;1711;p39"/>
          <p:cNvSpPr txBox="1">
            <a:spLocks noGrp="1"/>
          </p:cNvSpPr>
          <p:nvPr>
            <p:ph type="subTitle" idx="8"/>
          </p:nvPr>
        </p:nvSpPr>
        <p:spPr>
          <a:xfrm>
            <a:off x="960000" y="2218271"/>
            <a:ext cx="3115200" cy="814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12" name="Google Shape;1712;p39"/>
          <p:cNvSpPr txBox="1">
            <a:spLocks noGrp="1"/>
          </p:cNvSpPr>
          <p:nvPr>
            <p:ph type="title" idx="9"/>
          </p:nvPr>
        </p:nvSpPr>
        <p:spPr>
          <a:xfrm>
            <a:off x="4538400" y="3032251"/>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13" name="Google Shape;1713;p39"/>
          <p:cNvSpPr txBox="1">
            <a:spLocks noGrp="1"/>
          </p:cNvSpPr>
          <p:nvPr>
            <p:ph type="subTitle" idx="13"/>
          </p:nvPr>
        </p:nvSpPr>
        <p:spPr>
          <a:xfrm>
            <a:off x="4538400" y="2218271"/>
            <a:ext cx="3115200" cy="814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14" name="Google Shape;1714;p39"/>
          <p:cNvSpPr txBox="1">
            <a:spLocks noGrp="1"/>
          </p:cNvSpPr>
          <p:nvPr>
            <p:ph type="title" idx="14"/>
          </p:nvPr>
        </p:nvSpPr>
        <p:spPr>
          <a:xfrm>
            <a:off x="8116800" y="3032251"/>
            <a:ext cx="3115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15" name="Google Shape;1715;p39"/>
          <p:cNvSpPr txBox="1">
            <a:spLocks noGrp="1"/>
          </p:cNvSpPr>
          <p:nvPr>
            <p:ph type="subTitle" idx="15"/>
          </p:nvPr>
        </p:nvSpPr>
        <p:spPr>
          <a:xfrm>
            <a:off x="8116800" y="2218271"/>
            <a:ext cx="3115200" cy="8140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102698839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and six columns 2">
  <p:cSld name="Title and six columns 2">
    <p:spTree>
      <p:nvGrpSpPr>
        <p:cNvPr id="1" name="Shape 1716"/>
        <p:cNvGrpSpPr/>
        <p:nvPr/>
      </p:nvGrpSpPr>
      <p:grpSpPr>
        <a:xfrm>
          <a:off x="0" y="0"/>
          <a:ext cx="0" cy="0"/>
          <a:chOff x="0" y="0"/>
          <a:chExt cx="0" cy="0"/>
        </a:xfrm>
      </p:grpSpPr>
      <p:grpSp>
        <p:nvGrpSpPr>
          <p:cNvPr id="1717" name="Google Shape;1717;p40"/>
          <p:cNvGrpSpPr/>
          <p:nvPr/>
        </p:nvGrpSpPr>
        <p:grpSpPr>
          <a:xfrm rot="10800000">
            <a:off x="959990" y="1382326"/>
            <a:ext cx="10430229" cy="4819159"/>
            <a:chOff x="-3739871" y="-1253231"/>
            <a:chExt cx="7822672" cy="3614369"/>
          </a:xfrm>
        </p:grpSpPr>
        <p:sp>
          <p:nvSpPr>
            <p:cNvPr id="1718" name="Google Shape;1718;p40"/>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19" name="Google Shape;1719;p40"/>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0" name="Google Shape;1720;p40"/>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1" name="Google Shape;1721;p40"/>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2" name="Google Shape;1722;p40"/>
            <p:cNvSpPr/>
            <p:nvPr/>
          </p:nvSpPr>
          <p:spPr>
            <a:xfrm rot="1610678">
              <a:off x="-3560609" y="-1059451"/>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3" name="Google Shape;1723;p40"/>
            <p:cNvSpPr/>
            <p:nvPr/>
          </p:nvSpPr>
          <p:spPr>
            <a:xfrm rot="1610678">
              <a:off x="-3731373" y="-1244748"/>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724" name="Google Shape;1724;p40"/>
          <p:cNvGrpSpPr/>
          <p:nvPr/>
        </p:nvGrpSpPr>
        <p:grpSpPr>
          <a:xfrm>
            <a:off x="1" y="-170673"/>
            <a:ext cx="4430660" cy="1723319"/>
            <a:chOff x="0" y="-42425"/>
            <a:chExt cx="3322995" cy="1292489"/>
          </a:xfrm>
        </p:grpSpPr>
        <p:sp>
          <p:nvSpPr>
            <p:cNvPr id="1725" name="Google Shape;1725;p40"/>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6" name="Google Shape;1726;p40"/>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7" name="Google Shape;1727;p40"/>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8" name="Google Shape;1728;p40"/>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29" name="Google Shape;1729;p40"/>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0" name="Google Shape;1730;p40"/>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1" name="Google Shape;1731;p40"/>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2" name="Google Shape;1732;p40"/>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3" name="Google Shape;1733;p40"/>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4" name="Google Shape;1734;p40"/>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5" name="Google Shape;1735;p40"/>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6" name="Google Shape;1736;p40"/>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7" name="Google Shape;1737;p40"/>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8" name="Google Shape;1738;p40"/>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39" name="Google Shape;1739;p40"/>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0" name="Google Shape;1740;p40"/>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1" name="Google Shape;1741;p40"/>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2" name="Google Shape;1742;p40"/>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3" name="Google Shape;1743;p40"/>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4" name="Google Shape;1744;p40"/>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5" name="Google Shape;1745;p40"/>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6" name="Google Shape;1746;p40"/>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7" name="Google Shape;1747;p40"/>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8" name="Google Shape;1748;p40"/>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49" name="Google Shape;1749;p40"/>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0" name="Google Shape;1750;p40"/>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1" name="Google Shape;1751;p40"/>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2" name="Google Shape;1752;p40"/>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3" name="Google Shape;1753;p40"/>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4" name="Google Shape;1754;p40"/>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5" name="Google Shape;1755;p40"/>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56" name="Google Shape;1756;p40"/>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757" name="Google Shape;1757;p40"/>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758" name="Google Shape;1758;p40"/>
          <p:cNvSpPr txBox="1">
            <a:spLocks noGrp="1"/>
          </p:cNvSpPr>
          <p:nvPr>
            <p:ph type="title" idx="2"/>
          </p:nvPr>
        </p:nvSpPr>
        <p:spPr>
          <a:xfrm>
            <a:off x="2655317" y="1552633"/>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59" name="Google Shape;1759;p40"/>
          <p:cNvSpPr txBox="1">
            <a:spLocks noGrp="1"/>
          </p:cNvSpPr>
          <p:nvPr>
            <p:ph type="subTitle" idx="1"/>
          </p:nvPr>
        </p:nvSpPr>
        <p:spPr>
          <a:xfrm>
            <a:off x="5799700" y="1465768"/>
            <a:ext cx="5110800" cy="703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60" name="Google Shape;1760;p40"/>
          <p:cNvSpPr txBox="1">
            <a:spLocks noGrp="1"/>
          </p:cNvSpPr>
          <p:nvPr>
            <p:ph type="title" idx="3"/>
          </p:nvPr>
        </p:nvSpPr>
        <p:spPr>
          <a:xfrm>
            <a:off x="2655317" y="2311467"/>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61" name="Google Shape;1761;p40"/>
          <p:cNvSpPr txBox="1">
            <a:spLocks noGrp="1"/>
          </p:cNvSpPr>
          <p:nvPr>
            <p:ph type="subTitle" idx="4"/>
          </p:nvPr>
        </p:nvSpPr>
        <p:spPr>
          <a:xfrm>
            <a:off x="5799700" y="2224601"/>
            <a:ext cx="5110800" cy="703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62" name="Google Shape;1762;p40"/>
          <p:cNvSpPr txBox="1">
            <a:spLocks noGrp="1"/>
          </p:cNvSpPr>
          <p:nvPr>
            <p:ph type="title" idx="5"/>
          </p:nvPr>
        </p:nvSpPr>
        <p:spPr>
          <a:xfrm>
            <a:off x="2655317" y="3070300"/>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63" name="Google Shape;1763;p40"/>
          <p:cNvSpPr txBox="1">
            <a:spLocks noGrp="1"/>
          </p:cNvSpPr>
          <p:nvPr>
            <p:ph type="subTitle" idx="6"/>
          </p:nvPr>
        </p:nvSpPr>
        <p:spPr>
          <a:xfrm>
            <a:off x="5799700" y="2983435"/>
            <a:ext cx="5110800" cy="703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64" name="Google Shape;1764;p40"/>
          <p:cNvSpPr txBox="1">
            <a:spLocks noGrp="1"/>
          </p:cNvSpPr>
          <p:nvPr>
            <p:ph type="title" idx="7"/>
          </p:nvPr>
        </p:nvSpPr>
        <p:spPr>
          <a:xfrm>
            <a:off x="2655317" y="3829133"/>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65" name="Google Shape;1765;p40"/>
          <p:cNvSpPr txBox="1">
            <a:spLocks noGrp="1"/>
          </p:cNvSpPr>
          <p:nvPr>
            <p:ph type="subTitle" idx="8"/>
          </p:nvPr>
        </p:nvSpPr>
        <p:spPr>
          <a:xfrm>
            <a:off x="5799700" y="3742268"/>
            <a:ext cx="5110800" cy="703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66" name="Google Shape;1766;p40"/>
          <p:cNvSpPr txBox="1">
            <a:spLocks noGrp="1"/>
          </p:cNvSpPr>
          <p:nvPr>
            <p:ph type="title" idx="9"/>
          </p:nvPr>
        </p:nvSpPr>
        <p:spPr>
          <a:xfrm>
            <a:off x="2655317" y="4587967"/>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67" name="Google Shape;1767;p40"/>
          <p:cNvSpPr txBox="1">
            <a:spLocks noGrp="1"/>
          </p:cNvSpPr>
          <p:nvPr>
            <p:ph type="subTitle" idx="13"/>
          </p:nvPr>
        </p:nvSpPr>
        <p:spPr>
          <a:xfrm>
            <a:off x="5799700" y="4501101"/>
            <a:ext cx="5110800" cy="703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768" name="Google Shape;1768;p40"/>
          <p:cNvSpPr txBox="1">
            <a:spLocks noGrp="1"/>
          </p:cNvSpPr>
          <p:nvPr>
            <p:ph type="title" idx="14"/>
          </p:nvPr>
        </p:nvSpPr>
        <p:spPr>
          <a:xfrm>
            <a:off x="2655317" y="5346800"/>
            <a:ext cx="27572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769" name="Google Shape;1769;p40"/>
          <p:cNvSpPr txBox="1">
            <a:spLocks noGrp="1"/>
          </p:cNvSpPr>
          <p:nvPr>
            <p:ph type="subTitle" idx="15"/>
          </p:nvPr>
        </p:nvSpPr>
        <p:spPr>
          <a:xfrm>
            <a:off x="5799700" y="5259935"/>
            <a:ext cx="5110800" cy="7036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7832020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and eight columns">
  <p:cSld name="Title and eight columns">
    <p:spTree>
      <p:nvGrpSpPr>
        <p:cNvPr id="1" name="Shape 1770"/>
        <p:cNvGrpSpPr/>
        <p:nvPr/>
      </p:nvGrpSpPr>
      <p:grpSpPr>
        <a:xfrm>
          <a:off x="0" y="0"/>
          <a:ext cx="0" cy="0"/>
          <a:chOff x="0" y="0"/>
          <a:chExt cx="0" cy="0"/>
        </a:xfrm>
      </p:grpSpPr>
      <p:grpSp>
        <p:nvGrpSpPr>
          <p:cNvPr id="1771" name="Google Shape;1771;p41"/>
          <p:cNvGrpSpPr/>
          <p:nvPr/>
        </p:nvGrpSpPr>
        <p:grpSpPr>
          <a:xfrm rot="10800000">
            <a:off x="959990" y="1382326"/>
            <a:ext cx="10430229" cy="4819159"/>
            <a:chOff x="-3739871" y="-1253231"/>
            <a:chExt cx="7822672" cy="3614369"/>
          </a:xfrm>
        </p:grpSpPr>
        <p:sp>
          <p:nvSpPr>
            <p:cNvPr id="1772" name="Google Shape;1772;p41"/>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73" name="Google Shape;1773;p41"/>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74" name="Google Shape;1774;p41"/>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75" name="Google Shape;1775;p41"/>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76" name="Google Shape;1776;p41"/>
            <p:cNvSpPr/>
            <p:nvPr/>
          </p:nvSpPr>
          <p:spPr>
            <a:xfrm rot="1610678">
              <a:off x="-3560609" y="-1059451"/>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77" name="Google Shape;1777;p41"/>
            <p:cNvSpPr/>
            <p:nvPr/>
          </p:nvSpPr>
          <p:spPr>
            <a:xfrm rot="1610678">
              <a:off x="-3731373" y="-1244748"/>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778" name="Google Shape;1778;p41"/>
          <p:cNvGrpSpPr/>
          <p:nvPr/>
        </p:nvGrpSpPr>
        <p:grpSpPr>
          <a:xfrm>
            <a:off x="1" y="-170673"/>
            <a:ext cx="4430660" cy="1723319"/>
            <a:chOff x="0" y="-42425"/>
            <a:chExt cx="3322995" cy="1292489"/>
          </a:xfrm>
        </p:grpSpPr>
        <p:sp>
          <p:nvSpPr>
            <p:cNvPr id="1779" name="Google Shape;1779;p41"/>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0" name="Google Shape;1780;p41"/>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1" name="Google Shape;1781;p41"/>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2" name="Google Shape;1782;p41"/>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3" name="Google Shape;1783;p41"/>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4" name="Google Shape;1784;p41"/>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5" name="Google Shape;1785;p41"/>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6" name="Google Shape;1786;p41"/>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7" name="Google Shape;1787;p41"/>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8" name="Google Shape;1788;p41"/>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89" name="Google Shape;1789;p41"/>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0" name="Google Shape;1790;p41"/>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1" name="Google Shape;1791;p41"/>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2" name="Google Shape;1792;p41"/>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3" name="Google Shape;1793;p41"/>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4" name="Google Shape;1794;p41"/>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5" name="Google Shape;1795;p41"/>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6" name="Google Shape;1796;p41"/>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7" name="Google Shape;1797;p41"/>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8" name="Google Shape;1798;p41"/>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799" name="Google Shape;1799;p41"/>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0" name="Google Shape;1800;p41"/>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1" name="Google Shape;1801;p41"/>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2" name="Google Shape;1802;p41"/>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3" name="Google Shape;1803;p41"/>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4" name="Google Shape;1804;p41"/>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5" name="Google Shape;1805;p41"/>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6" name="Google Shape;1806;p41"/>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7" name="Google Shape;1807;p41"/>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8" name="Google Shape;1808;p41"/>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09" name="Google Shape;1809;p41"/>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10" name="Google Shape;1810;p41"/>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811" name="Google Shape;1811;p41"/>
          <p:cNvSpPr txBox="1">
            <a:spLocks noGrp="1"/>
          </p:cNvSpPr>
          <p:nvPr>
            <p:ph type="title"/>
          </p:nvPr>
        </p:nvSpPr>
        <p:spPr>
          <a:xfrm>
            <a:off x="960000" y="4714677"/>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12" name="Google Shape;1812;p41"/>
          <p:cNvSpPr txBox="1">
            <a:spLocks noGrp="1"/>
          </p:cNvSpPr>
          <p:nvPr>
            <p:ph type="subTitle" idx="1"/>
          </p:nvPr>
        </p:nvSpPr>
        <p:spPr>
          <a:xfrm>
            <a:off x="960000" y="5330593"/>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13" name="Google Shape;1813;p41"/>
          <p:cNvSpPr txBox="1">
            <a:spLocks noGrp="1"/>
          </p:cNvSpPr>
          <p:nvPr>
            <p:ph type="title" idx="2"/>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1814" name="Google Shape;1814;p41"/>
          <p:cNvSpPr txBox="1">
            <a:spLocks noGrp="1"/>
          </p:cNvSpPr>
          <p:nvPr>
            <p:ph type="title" idx="3"/>
          </p:nvPr>
        </p:nvSpPr>
        <p:spPr>
          <a:xfrm>
            <a:off x="960000" y="2352460"/>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15" name="Google Shape;1815;p41"/>
          <p:cNvSpPr txBox="1">
            <a:spLocks noGrp="1"/>
          </p:cNvSpPr>
          <p:nvPr>
            <p:ph type="subTitle" idx="4"/>
          </p:nvPr>
        </p:nvSpPr>
        <p:spPr>
          <a:xfrm>
            <a:off x="960000" y="2968376"/>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16" name="Google Shape;1816;p41"/>
          <p:cNvSpPr txBox="1">
            <a:spLocks noGrp="1"/>
          </p:cNvSpPr>
          <p:nvPr>
            <p:ph type="title" idx="5"/>
          </p:nvPr>
        </p:nvSpPr>
        <p:spPr>
          <a:xfrm>
            <a:off x="3561068" y="4714677"/>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17" name="Google Shape;1817;p41"/>
          <p:cNvSpPr txBox="1">
            <a:spLocks noGrp="1"/>
          </p:cNvSpPr>
          <p:nvPr>
            <p:ph type="subTitle" idx="6"/>
          </p:nvPr>
        </p:nvSpPr>
        <p:spPr>
          <a:xfrm>
            <a:off x="3561068" y="5330593"/>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18" name="Google Shape;1818;p41"/>
          <p:cNvSpPr txBox="1">
            <a:spLocks noGrp="1"/>
          </p:cNvSpPr>
          <p:nvPr>
            <p:ph type="title" idx="7"/>
          </p:nvPr>
        </p:nvSpPr>
        <p:spPr>
          <a:xfrm>
            <a:off x="3561068" y="2352460"/>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19" name="Google Shape;1819;p41"/>
          <p:cNvSpPr txBox="1">
            <a:spLocks noGrp="1"/>
          </p:cNvSpPr>
          <p:nvPr>
            <p:ph type="subTitle" idx="8"/>
          </p:nvPr>
        </p:nvSpPr>
        <p:spPr>
          <a:xfrm>
            <a:off x="3561068" y="2968376"/>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20" name="Google Shape;1820;p41"/>
          <p:cNvSpPr txBox="1">
            <a:spLocks noGrp="1"/>
          </p:cNvSpPr>
          <p:nvPr>
            <p:ph type="title" idx="9"/>
          </p:nvPr>
        </p:nvSpPr>
        <p:spPr>
          <a:xfrm>
            <a:off x="6162136" y="4714677"/>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21" name="Google Shape;1821;p41"/>
          <p:cNvSpPr txBox="1">
            <a:spLocks noGrp="1"/>
          </p:cNvSpPr>
          <p:nvPr>
            <p:ph type="subTitle" idx="13"/>
          </p:nvPr>
        </p:nvSpPr>
        <p:spPr>
          <a:xfrm>
            <a:off x="6162136" y="5330593"/>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22" name="Google Shape;1822;p41"/>
          <p:cNvSpPr txBox="1">
            <a:spLocks noGrp="1"/>
          </p:cNvSpPr>
          <p:nvPr>
            <p:ph type="title" idx="14"/>
          </p:nvPr>
        </p:nvSpPr>
        <p:spPr>
          <a:xfrm>
            <a:off x="6162136" y="2352460"/>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23" name="Google Shape;1823;p41"/>
          <p:cNvSpPr txBox="1">
            <a:spLocks noGrp="1"/>
          </p:cNvSpPr>
          <p:nvPr>
            <p:ph type="subTitle" idx="15"/>
          </p:nvPr>
        </p:nvSpPr>
        <p:spPr>
          <a:xfrm>
            <a:off x="6162136" y="2968376"/>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24" name="Google Shape;1824;p41"/>
          <p:cNvSpPr txBox="1">
            <a:spLocks noGrp="1"/>
          </p:cNvSpPr>
          <p:nvPr>
            <p:ph type="title" idx="16"/>
          </p:nvPr>
        </p:nvSpPr>
        <p:spPr>
          <a:xfrm>
            <a:off x="8763204" y="4714677"/>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25" name="Google Shape;1825;p41"/>
          <p:cNvSpPr txBox="1">
            <a:spLocks noGrp="1"/>
          </p:cNvSpPr>
          <p:nvPr>
            <p:ph type="subTitle" idx="17"/>
          </p:nvPr>
        </p:nvSpPr>
        <p:spPr>
          <a:xfrm>
            <a:off x="8763204" y="5330593"/>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826" name="Google Shape;1826;p41"/>
          <p:cNvSpPr txBox="1">
            <a:spLocks noGrp="1"/>
          </p:cNvSpPr>
          <p:nvPr>
            <p:ph type="title" idx="18"/>
          </p:nvPr>
        </p:nvSpPr>
        <p:spPr>
          <a:xfrm>
            <a:off x="8763204" y="2352460"/>
            <a:ext cx="24688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1827" name="Google Shape;1827;p41"/>
          <p:cNvSpPr txBox="1">
            <a:spLocks noGrp="1"/>
          </p:cNvSpPr>
          <p:nvPr>
            <p:ph type="subTitle" idx="19"/>
          </p:nvPr>
        </p:nvSpPr>
        <p:spPr>
          <a:xfrm>
            <a:off x="8763204" y="2968376"/>
            <a:ext cx="2468800" cy="81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275175744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1">
  <p:cSld name="Big number 1">
    <p:spTree>
      <p:nvGrpSpPr>
        <p:cNvPr id="1" name="Shape 1828"/>
        <p:cNvGrpSpPr/>
        <p:nvPr/>
      </p:nvGrpSpPr>
      <p:grpSpPr>
        <a:xfrm>
          <a:off x="0" y="0"/>
          <a:ext cx="0" cy="0"/>
          <a:chOff x="0" y="0"/>
          <a:chExt cx="0" cy="0"/>
        </a:xfrm>
      </p:grpSpPr>
      <p:grpSp>
        <p:nvGrpSpPr>
          <p:cNvPr id="1829" name="Google Shape;1829;p42"/>
          <p:cNvGrpSpPr/>
          <p:nvPr/>
        </p:nvGrpSpPr>
        <p:grpSpPr>
          <a:xfrm flipH="1">
            <a:off x="1" y="-651266"/>
            <a:ext cx="12192036" cy="3951897"/>
            <a:chOff x="0" y="-488450"/>
            <a:chExt cx="9144027" cy="2963923"/>
          </a:xfrm>
        </p:grpSpPr>
        <p:sp>
          <p:nvSpPr>
            <p:cNvPr id="1830" name="Google Shape;1830;p42"/>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1" name="Google Shape;1831;p42"/>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2" name="Google Shape;1832;p42"/>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3" name="Google Shape;1833;p42"/>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4" name="Google Shape;1834;p42"/>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5" name="Google Shape;1835;p42"/>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6" name="Google Shape;1836;p42"/>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7" name="Google Shape;1837;p42"/>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8" name="Google Shape;1838;p42"/>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39" name="Google Shape;1839;p42"/>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0" name="Google Shape;1840;p42"/>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1" name="Google Shape;1841;p42"/>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2" name="Google Shape;1842;p42"/>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3" name="Google Shape;1843;p42"/>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4" name="Google Shape;1844;p42"/>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5" name="Google Shape;1845;p42"/>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6" name="Google Shape;1846;p42"/>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7" name="Google Shape;1847;p42"/>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8" name="Google Shape;1848;p42"/>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49" name="Google Shape;1849;p42"/>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0" name="Google Shape;1850;p42"/>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1" name="Google Shape;1851;p42"/>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2" name="Google Shape;1852;p42"/>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3" name="Google Shape;1853;p42"/>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4" name="Google Shape;1854;p42"/>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5" name="Google Shape;1855;p42"/>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6" name="Google Shape;1856;p42"/>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7" name="Google Shape;1857;p42"/>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8" name="Google Shape;1858;p42"/>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59" name="Google Shape;1859;p42"/>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0" name="Google Shape;1860;p42"/>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1" name="Google Shape;1861;p42"/>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2" name="Google Shape;1862;p42"/>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863" name="Google Shape;1863;p42"/>
          <p:cNvGrpSpPr/>
          <p:nvPr/>
        </p:nvGrpSpPr>
        <p:grpSpPr>
          <a:xfrm rot="10800000">
            <a:off x="65573" y="5550859"/>
            <a:ext cx="4461279" cy="1174259"/>
            <a:chOff x="736842" y="1480444"/>
            <a:chExt cx="3345959" cy="880694"/>
          </a:xfrm>
        </p:grpSpPr>
        <p:sp>
          <p:nvSpPr>
            <p:cNvPr id="1864" name="Google Shape;1864;p42"/>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5" name="Google Shape;1865;p42"/>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6" name="Google Shape;1866;p42"/>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7" name="Google Shape;1867;p42"/>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8" name="Google Shape;1868;p42"/>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69" name="Google Shape;1869;p42"/>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870" name="Google Shape;1870;p42"/>
          <p:cNvSpPr txBox="1">
            <a:spLocks noGrp="1"/>
          </p:cNvSpPr>
          <p:nvPr>
            <p:ph type="title" hasCustomPrompt="1"/>
          </p:nvPr>
        </p:nvSpPr>
        <p:spPr>
          <a:xfrm>
            <a:off x="4617233" y="3210851"/>
            <a:ext cx="6614800" cy="2014800"/>
          </a:xfrm>
          <a:prstGeom prst="rect">
            <a:avLst/>
          </a:prstGeom>
          <a:solidFill>
            <a:schemeClr val="dk2"/>
          </a:solidFill>
        </p:spPr>
        <p:txBody>
          <a:bodyPr spcFirstLastPara="1" wrap="square" lIns="91425" tIns="91425" rIns="91425" bIns="91425" anchor="b" anchorCtr="0">
            <a:noAutofit/>
          </a:bodyPr>
          <a:lstStyle>
            <a:lvl1pPr lvl="0" algn="r" rtl="0">
              <a:spcBef>
                <a:spcPts val="0"/>
              </a:spcBef>
              <a:spcAft>
                <a:spcPts val="0"/>
              </a:spcAft>
              <a:buSzPts val="9600"/>
              <a:buNone/>
              <a:defRPr sz="12800"/>
            </a:lvl1pPr>
            <a:lvl2pPr lvl="1" algn="ctr" rtl="0">
              <a:spcBef>
                <a:spcPts val="0"/>
              </a:spcBef>
              <a:spcAft>
                <a:spcPts val="0"/>
              </a:spcAft>
              <a:buSzPts val="9600"/>
              <a:buNone/>
              <a:defRPr sz="12800"/>
            </a:lvl2pPr>
            <a:lvl3pPr lvl="2" algn="ctr" rtl="0">
              <a:spcBef>
                <a:spcPts val="0"/>
              </a:spcBef>
              <a:spcAft>
                <a:spcPts val="0"/>
              </a:spcAft>
              <a:buSzPts val="9600"/>
              <a:buNone/>
              <a:defRPr sz="12800"/>
            </a:lvl3pPr>
            <a:lvl4pPr lvl="3" algn="ctr" rtl="0">
              <a:spcBef>
                <a:spcPts val="0"/>
              </a:spcBef>
              <a:spcAft>
                <a:spcPts val="0"/>
              </a:spcAft>
              <a:buSzPts val="9600"/>
              <a:buNone/>
              <a:defRPr sz="12800"/>
            </a:lvl4pPr>
            <a:lvl5pPr lvl="4" algn="ctr" rtl="0">
              <a:spcBef>
                <a:spcPts val="0"/>
              </a:spcBef>
              <a:spcAft>
                <a:spcPts val="0"/>
              </a:spcAft>
              <a:buSzPts val="9600"/>
              <a:buNone/>
              <a:defRPr sz="12800"/>
            </a:lvl5pPr>
            <a:lvl6pPr lvl="5" algn="ctr" rtl="0">
              <a:spcBef>
                <a:spcPts val="0"/>
              </a:spcBef>
              <a:spcAft>
                <a:spcPts val="0"/>
              </a:spcAft>
              <a:buSzPts val="9600"/>
              <a:buNone/>
              <a:defRPr sz="12800"/>
            </a:lvl6pPr>
            <a:lvl7pPr lvl="6" algn="ctr" rtl="0">
              <a:spcBef>
                <a:spcPts val="0"/>
              </a:spcBef>
              <a:spcAft>
                <a:spcPts val="0"/>
              </a:spcAft>
              <a:buSzPts val="9600"/>
              <a:buNone/>
              <a:defRPr sz="12800"/>
            </a:lvl7pPr>
            <a:lvl8pPr lvl="7" algn="ctr" rtl="0">
              <a:spcBef>
                <a:spcPts val="0"/>
              </a:spcBef>
              <a:spcAft>
                <a:spcPts val="0"/>
              </a:spcAft>
              <a:buSzPts val="9600"/>
              <a:buNone/>
              <a:defRPr sz="12800"/>
            </a:lvl8pPr>
            <a:lvl9pPr lvl="8" algn="ctr" rtl="0">
              <a:spcBef>
                <a:spcPts val="0"/>
              </a:spcBef>
              <a:spcAft>
                <a:spcPts val="0"/>
              </a:spcAft>
              <a:buSzPts val="9600"/>
              <a:buNone/>
              <a:defRPr sz="12800"/>
            </a:lvl9pPr>
          </a:lstStyle>
          <a:p>
            <a:r>
              <a:t>xx%</a:t>
            </a:r>
          </a:p>
        </p:txBody>
      </p:sp>
      <p:sp>
        <p:nvSpPr>
          <p:cNvPr id="1871" name="Google Shape;1871;p42"/>
          <p:cNvSpPr txBox="1">
            <a:spLocks noGrp="1"/>
          </p:cNvSpPr>
          <p:nvPr>
            <p:ph type="subTitle" idx="1"/>
          </p:nvPr>
        </p:nvSpPr>
        <p:spPr>
          <a:xfrm>
            <a:off x="4617233" y="5225717"/>
            <a:ext cx="6614800" cy="618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600"/>
              <a:buNone/>
              <a:defRPr/>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r>
              <a:rPr lang="en-US"/>
              <a:t>Click to edit Master subtitle style</a:t>
            </a:r>
            <a:endParaRPr/>
          </a:p>
        </p:txBody>
      </p:sp>
    </p:spTree>
    <p:extLst>
      <p:ext uri="{BB962C8B-B14F-4D97-AF65-F5344CB8AC3E}">
        <p14:creationId xmlns:p14="http://schemas.microsoft.com/office/powerpoint/2010/main" val="15758493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Numbers and text">
  <p:cSld name="Numbers and text">
    <p:spTree>
      <p:nvGrpSpPr>
        <p:cNvPr id="1" name="Shape 1872"/>
        <p:cNvGrpSpPr/>
        <p:nvPr/>
      </p:nvGrpSpPr>
      <p:grpSpPr>
        <a:xfrm>
          <a:off x="0" y="0"/>
          <a:ext cx="0" cy="0"/>
          <a:chOff x="0" y="0"/>
          <a:chExt cx="0" cy="0"/>
        </a:xfrm>
      </p:grpSpPr>
      <p:grpSp>
        <p:nvGrpSpPr>
          <p:cNvPr id="1873" name="Google Shape;1873;p43"/>
          <p:cNvGrpSpPr/>
          <p:nvPr/>
        </p:nvGrpSpPr>
        <p:grpSpPr>
          <a:xfrm rot="10800000" flipH="1">
            <a:off x="7730723" y="2022059"/>
            <a:ext cx="4461279" cy="1174259"/>
            <a:chOff x="736842" y="1480444"/>
            <a:chExt cx="3345959" cy="880694"/>
          </a:xfrm>
        </p:grpSpPr>
        <p:sp>
          <p:nvSpPr>
            <p:cNvPr id="1874" name="Google Shape;1874;p43"/>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75" name="Google Shape;1875;p43"/>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76" name="Google Shape;1876;p43"/>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77" name="Google Shape;1877;p43"/>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78" name="Google Shape;1878;p43"/>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79" name="Google Shape;1879;p43"/>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880" name="Google Shape;1880;p43"/>
          <p:cNvGrpSpPr/>
          <p:nvPr/>
        </p:nvGrpSpPr>
        <p:grpSpPr>
          <a:xfrm>
            <a:off x="1" y="-651266"/>
            <a:ext cx="12192036" cy="3951897"/>
            <a:chOff x="0" y="-488450"/>
            <a:chExt cx="9144027" cy="2963923"/>
          </a:xfrm>
        </p:grpSpPr>
        <p:sp>
          <p:nvSpPr>
            <p:cNvPr id="1881" name="Google Shape;1881;p43"/>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2" name="Google Shape;1882;p43"/>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3" name="Google Shape;1883;p43"/>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4" name="Google Shape;1884;p43"/>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5" name="Google Shape;1885;p43"/>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6" name="Google Shape;1886;p43"/>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7" name="Google Shape;1887;p43"/>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8" name="Google Shape;1888;p43"/>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89" name="Google Shape;1889;p43"/>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0" name="Google Shape;1890;p43"/>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1" name="Google Shape;1891;p43"/>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2" name="Google Shape;1892;p43"/>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3" name="Google Shape;1893;p43"/>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4" name="Google Shape;1894;p43"/>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5" name="Google Shape;1895;p43"/>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6" name="Google Shape;1896;p43"/>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7" name="Google Shape;1897;p43"/>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8" name="Google Shape;1898;p43"/>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899" name="Google Shape;1899;p43"/>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0" name="Google Shape;1900;p43"/>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1" name="Google Shape;1901;p43"/>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2" name="Google Shape;1902;p43"/>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3" name="Google Shape;1903;p43"/>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4" name="Google Shape;1904;p43"/>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5" name="Google Shape;1905;p43"/>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6" name="Google Shape;1906;p43"/>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7" name="Google Shape;1907;p43"/>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8" name="Google Shape;1908;p43"/>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09" name="Google Shape;1909;p43"/>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10" name="Google Shape;1910;p43"/>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11" name="Google Shape;1911;p43"/>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12" name="Google Shape;1912;p43"/>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13" name="Google Shape;1913;p43"/>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914" name="Google Shape;1914;p43"/>
          <p:cNvSpPr txBox="1">
            <a:spLocks noGrp="1"/>
          </p:cNvSpPr>
          <p:nvPr>
            <p:ph type="title" hasCustomPrompt="1"/>
          </p:nvPr>
        </p:nvSpPr>
        <p:spPr>
          <a:xfrm>
            <a:off x="1712000" y="720000"/>
            <a:ext cx="87680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15" name="Google Shape;1915;p43"/>
          <p:cNvSpPr txBox="1">
            <a:spLocks noGrp="1"/>
          </p:cNvSpPr>
          <p:nvPr>
            <p:ph type="subTitle" idx="1"/>
          </p:nvPr>
        </p:nvSpPr>
        <p:spPr>
          <a:xfrm>
            <a:off x="1712000" y="1661367"/>
            <a:ext cx="87680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916" name="Google Shape;1916;p43"/>
          <p:cNvSpPr txBox="1">
            <a:spLocks noGrp="1"/>
          </p:cNvSpPr>
          <p:nvPr>
            <p:ph type="title" idx="2" hasCustomPrompt="1"/>
          </p:nvPr>
        </p:nvSpPr>
        <p:spPr>
          <a:xfrm>
            <a:off x="1712000" y="2661517"/>
            <a:ext cx="87680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17" name="Google Shape;1917;p43"/>
          <p:cNvSpPr txBox="1">
            <a:spLocks noGrp="1"/>
          </p:cNvSpPr>
          <p:nvPr>
            <p:ph type="subTitle" idx="3"/>
          </p:nvPr>
        </p:nvSpPr>
        <p:spPr>
          <a:xfrm>
            <a:off x="1712000" y="3602884"/>
            <a:ext cx="87680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918" name="Google Shape;1918;p43"/>
          <p:cNvSpPr txBox="1">
            <a:spLocks noGrp="1"/>
          </p:cNvSpPr>
          <p:nvPr>
            <p:ph type="title" idx="4" hasCustomPrompt="1"/>
          </p:nvPr>
        </p:nvSpPr>
        <p:spPr>
          <a:xfrm>
            <a:off x="1712000" y="4603051"/>
            <a:ext cx="87680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19" name="Google Shape;1919;p43"/>
          <p:cNvSpPr txBox="1">
            <a:spLocks noGrp="1"/>
          </p:cNvSpPr>
          <p:nvPr>
            <p:ph type="subTitle" idx="5"/>
          </p:nvPr>
        </p:nvSpPr>
        <p:spPr>
          <a:xfrm>
            <a:off x="1712000" y="5544417"/>
            <a:ext cx="87680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108903126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Numbers and text 1">
  <p:cSld name="Numbers and text 1">
    <p:spTree>
      <p:nvGrpSpPr>
        <p:cNvPr id="1" name="Shape 1920"/>
        <p:cNvGrpSpPr/>
        <p:nvPr/>
      </p:nvGrpSpPr>
      <p:grpSpPr>
        <a:xfrm>
          <a:off x="0" y="0"/>
          <a:ext cx="0" cy="0"/>
          <a:chOff x="0" y="0"/>
          <a:chExt cx="0" cy="0"/>
        </a:xfrm>
      </p:grpSpPr>
      <p:grpSp>
        <p:nvGrpSpPr>
          <p:cNvPr id="1921" name="Google Shape;1921;p44"/>
          <p:cNvGrpSpPr/>
          <p:nvPr/>
        </p:nvGrpSpPr>
        <p:grpSpPr>
          <a:xfrm rot="10800000" flipH="1">
            <a:off x="7730723" y="2022059"/>
            <a:ext cx="4461279" cy="1174259"/>
            <a:chOff x="736842" y="1480444"/>
            <a:chExt cx="3345959" cy="880694"/>
          </a:xfrm>
        </p:grpSpPr>
        <p:sp>
          <p:nvSpPr>
            <p:cNvPr id="1922" name="Google Shape;1922;p44"/>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23" name="Google Shape;1923;p44"/>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24" name="Google Shape;1924;p44"/>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25" name="Google Shape;1925;p44"/>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26" name="Google Shape;1926;p44"/>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27" name="Google Shape;1927;p44"/>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1928" name="Google Shape;1928;p44"/>
          <p:cNvGrpSpPr/>
          <p:nvPr/>
        </p:nvGrpSpPr>
        <p:grpSpPr>
          <a:xfrm flipH="1">
            <a:off x="1" y="-651266"/>
            <a:ext cx="12192036" cy="3951897"/>
            <a:chOff x="0" y="-488450"/>
            <a:chExt cx="9144027" cy="2963923"/>
          </a:xfrm>
        </p:grpSpPr>
        <p:sp>
          <p:nvSpPr>
            <p:cNvPr id="1929" name="Google Shape;1929;p44"/>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0" name="Google Shape;1930;p44"/>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1" name="Google Shape;1931;p44"/>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2" name="Google Shape;1932;p44"/>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3" name="Google Shape;1933;p44"/>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4" name="Google Shape;1934;p44"/>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5" name="Google Shape;1935;p44"/>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6" name="Google Shape;1936;p44"/>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7" name="Google Shape;1937;p44"/>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8" name="Google Shape;1938;p44"/>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39" name="Google Shape;1939;p44"/>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0" name="Google Shape;1940;p44"/>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1" name="Google Shape;1941;p44"/>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2" name="Google Shape;1942;p44"/>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3" name="Google Shape;1943;p44"/>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4" name="Google Shape;1944;p44"/>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5" name="Google Shape;1945;p44"/>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6" name="Google Shape;1946;p44"/>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7" name="Google Shape;1947;p44"/>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8" name="Google Shape;1948;p44"/>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49" name="Google Shape;1949;p44"/>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0" name="Google Shape;1950;p44"/>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1" name="Google Shape;1951;p44"/>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2" name="Google Shape;1952;p44"/>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3" name="Google Shape;1953;p44"/>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4" name="Google Shape;1954;p44"/>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5" name="Google Shape;1955;p44"/>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6" name="Google Shape;1956;p44"/>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7" name="Google Shape;1957;p44"/>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8" name="Google Shape;1958;p44"/>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59" name="Google Shape;1959;p44"/>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60" name="Google Shape;1960;p44"/>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61" name="Google Shape;1961;p44"/>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1962" name="Google Shape;1962;p44"/>
          <p:cNvSpPr txBox="1">
            <a:spLocks noGrp="1"/>
          </p:cNvSpPr>
          <p:nvPr>
            <p:ph type="title" hasCustomPrompt="1"/>
          </p:nvPr>
        </p:nvSpPr>
        <p:spPr>
          <a:xfrm>
            <a:off x="960000" y="2473767"/>
            <a:ext cx="4874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63" name="Google Shape;1963;p44"/>
          <p:cNvSpPr txBox="1">
            <a:spLocks noGrp="1"/>
          </p:cNvSpPr>
          <p:nvPr>
            <p:ph type="subTitle" idx="1"/>
          </p:nvPr>
        </p:nvSpPr>
        <p:spPr>
          <a:xfrm>
            <a:off x="960000" y="3516733"/>
            <a:ext cx="4874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964" name="Google Shape;1964;p44"/>
          <p:cNvSpPr txBox="1">
            <a:spLocks noGrp="1"/>
          </p:cNvSpPr>
          <p:nvPr>
            <p:ph type="title" idx="2" hasCustomPrompt="1"/>
          </p:nvPr>
        </p:nvSpPr>
        <p:spPr>
          <a:xfrm>
            <a:off x="6357200" y="2473767"/>
            <a:ext cx="4874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65" name="Google Shape;1965;p44"/>
          <p:cNvSpPr txBox="1">
            <a:spLocks noGrp="1"/>
          </p:cNvSpPr>
          <p:nvPr>
            <p:ph type="subTitle" idx="3"/>
          </p:nvPr>
        </p:nvSpPr>
        <p:spPr>
          <a:xfrm>
            <a:off x="6357200" y="3516733"/>
            <a:ext cx="4874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966" name="Google Shape;1966;p44"/>
          <p:cNvSpPr txBox="1">
            <a:spLocks noGrp="1"/>
          </p:cNvSpPr>
          <p:nvPr>
            <p:ph type="title" idx="4" hasCustomPrompt="1"/>
          </p:nvPr>
        </p:nvSpPr>
        <p:spPr>
          <a:xfrm>
            <a:off x="960000" y="4387300"/>
            <a:ext cx="4874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67" name="Google Shape;1967;p44"/>
          <p:cNvSpPr txBox="1">
            <a:spLocks noGrp="1"/>
          </p:cNvSpPr>
          <p:nvPr>
            <p:ph type="subTitle" idx="5"/>
          </p:nvPr>
        </p:nvSpPr>
        <p:spPr>
          <a:xfrm>
            <a:off x="960000" y="5430267"/>
            <a:ext cx="4874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1968" name="Google Shape;1968;p44"/>
          <p:cNvSpPr txBox="1">
            <a:spLocks noGrp="1"/>
          </p:cNvSpPr>
          <p:nvPr>
            <p:ph type="title" idx="6" hasCustomPrompt="1"/>
          </p:nvPr>
        </p:nvSpPr>
        <p:spPr>
          <a:xfrm>
            <a:off x="6357200" y="4387300"/>
            <a:ext cx="4874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1969" name="Google Shape;1969;p44"/>
          <p:cNvSpPr txBox="1">
            <a:spLocks noGrp="1"/>
          </p:cNvSpPr>
          <p:nvPr>
            <p:ph type="subTitle" idx="7"/>
          </p:nvPr>
        </p:nvSpPr>
        <p:spPr>
          <a:xfrm>
            <a:off x="6357200" y="5430267"/>
            <a:ext cx="4874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1637334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Numbers and text 2">
  <p:cSld name="Numbers and text 2">
    <p:spTree>
      <p:nvGrpSpPr>
        <p:cNvPr id="1" name="Shape 1970"/>
        <p:cNvGrpSpPr/>
        <p:nvPr/>
      </p:nvGrpSpPr>
      <p:grpSpPr>
        <a:xfrm>
          <a:off x="0" y="0"/>
          <a:ext cx="0" cy="0"/>
          <a:chOff x="0" y="0"/>
          <a:chExt cx="0" cy="0"/>
        </a:xfrm>
      </p:grpSpPr>
      <p:grpSp>
        <p:nvGrpSpPr>
          <p:cNvPr id="1971" name="Google Shape;1971;p45"/>
          <p:cNvGrpSpPr/>
          <p:nvPr/>
        </p:nvGrpSpPr>
        <p:grpSpPr>
          <a:xfrm>
            <a:off x="1" y="-170673"/>
            <a:ext cx="4430660" cy="1723319"/>
            <a:chOff x="0" y="-42425"/>
            <a:chExt cx="3322995" cy="1292489"/>
          </a:xfrm>
        </p:grpSpPr>
        <p:sp>
          <p:nvSpPr>
            <p:cNvPr id="1972" name="Google Shape;1972;p45"/>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3" name="Google Shape;1973;p45"/>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4" name="Google Shape;1974;p45"/>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5" name="Google Shape;1975;p45"/>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6" name="Google Shape;1976;p45"/>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7" name="Google Shape;1977;p45"/>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8" name="Google Shape;1978;p45"/>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79" name="Google Shape;1979;p45"/>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0" name="Google Shape;1980;p45"/>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1" name="Google Shape;1981;p45"/>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2" name="Google Shape;1982;p45"/>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3" name="Google Shape;1983;p45"/>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4" name="Google Shape;1984;p45"/>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5" name="Google Shape;1985;p45"/>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6" name="Google Shape;1986;p45"/>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7" name="Google Shape;1987;p45"/>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8" name="Google Shape;1988;p45"/>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89" name="Google Shape;1989;p45"/>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0" name="Google Shape;1990;p45"/>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1" name="Google Shape;1991;p45"/>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2" name="Google Shape;1992;p45"/>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3" name="Google Shape;1993;p45"/>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4" name="Google Shape;1994;p45"/>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5" name="Google Shape;1995;p45"/>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6" name="Google Shape;1996;p45"/>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7" name="Google Shape;1997;p45"/>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8" name="Google Shape;1998;p45"/>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1999" name="Google Shape;1999;p45"/>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00" name="Google Shape;2000;p45"/>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01" name="Google Shape;2001;p45"/>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02" name="Google Shape;2002;p45"/>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03" name="Google Shape;2003;p45"/>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004" name="Google Shape;2004;p45"/>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2005" name="Google Shape;2005;p45"/>
          <p:cNvSpPr txBox="1">
            <a:spLocks noGrp="1"/>
          </p:cNvSpPr>
          <p:nvPr>
            <p:ph type="title" idx="2" hasCustomPrompt="1"/>
          </p:nvPr>
        </p:nvSpPr>
        <p:spPr>
          <a:xfrm>
            <a:off x="960000" y="2553500"/>
            <a:ext cx="32896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06" name="Google Shape;2006;p45"/>
          <p:cNvSpPr txBox="1">
            <a:spLocks noGrp="1"/>
          </p:cNvSpPr>
          <p:nvPr>
            <p:ph type="subTitle" idx="1"/>
          </p:nvPr>
        </p:nvSpPr>
        <p:spPr>
          <a:xfrm>
            <a:off x="960000" y="4478333"/>
            <a:ext cx="3289600" cy="1256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07" name="Google Shape;2007;p45"/>
          <p:cNvSpPr txBox="1">
            <a:spLocks noGrp="1"/>
          </p:cNvSpPr>
          <p:nvPr>
            <p:ph type="title" idx="3" hasCustomPrompt="1"/>
          </p:nvPr>
        </p:nvSpPr>
        <p:spPr>
          <a:xfrm>
            <a:off x="4451200" y="2553500"/>
            <a:ext cx="32896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08" name="Google Shape;2008;p45"/>
          <p:cNvSpPr txBox="1">
            <a:spLocks noGrp="1"/>
          </p:cNvSpPr>
          <p:nvPr>
            <p:ph type="subTitle" idx="4"/>
          </p:nvPr>
        </p:nvSpPr>
        <p:spPr>
          <a:xfrm>
            <a:off x="4451200" y="4478333"/>
            <a:ext cx="3289600" cy="1256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09" name="Google Shape;2009;p45"/>
          <p:cNvSpPr txBox="1">
            <a:spLocks noGrp="1"/>
          </p:cNvSpPr>
          <p:nvPr>
            <p:ph type="title" idx="5" hasCustomPrompt="1"/>
          </p:nvPr>
        </p:nvSpPr>
        <p:spPr>
          <a:xfrm>
            <a:off x="7942400" y="2553500"/>
            <a:ext cx="32896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10" name="Google Shape;2010;p45"/>
          <p:cNvSpPr txBox="1">
            <a:spLocks noGrp="1"/>
          </p:cNvSpPr>
          <p:nvPr>
            <p:ph type="subTitle" idx="6"/>
          </p:nvPr>
        </p:nvSpPr>
        <p:spPr>
          <a:xfrm>
            <a:off x="7942400" y="4478333"/>
            <a:ext cx="3289600" cy="1256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11" name="Google Shape;2011;p45"/>
          <p:cNvSpPr txBox="1">
            <a:spLocks noGrp="1"/>
          </p:cNvSpPr>
          <p:nvPr>
            <p:ph type="title" idx="7"/>
          </p:nvPr>
        </p:nvSpPr>
        <p:spPr>
          <a:xfrm>
            <a:off x="960000" y="3716333"/>
            <a:ext cx="32896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2012" name="Google Shape;2012;p45"/>
          <p:cNvSpPr txBox="1">
            <a:spLocks noGrp="1"/>
          </p:cNvSpPr>
          <p:nvPr>
            <p:ph type="title" idx="8"/>
          </p:nvPr>
        </p:nvSpPr>
        <p:spPr>
          <a:xfrm>
            <a:off x="4451200" y="3716333"/>
            <a:ext cx="32896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
        <p:nvSpPr>
          <p:cNvPr id="2013" name="Google Shape;2013;p45"/>
          <p:cNvSpPr txBox="1">
            <a:spLocks noGrp="1"/>
          </p:cNvSpPr>
          <p:nvPr>
            <p:ph type="title" idx="9"/>
          </p:nvPr>
        </p:nvSpPr>
        <p:spPr>
          <a:xfrm>
            <a:off x="7942400" y="3716333"/>
            <a:ext cx="3289600" cy="703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2000"/>
              <a:buNone/>
              <a:defRPr/>
            </a:lvl1pPr>
            <a:lvl2pPr lvl="1" algn="ctr" rtl="0">
              <a:spcBef>
                <a:spcPts val="0"/>
              </a:spcBef>
              <a:spcAft>
                <a:spcPts val="0"/>
              </a:spcAft>
              <a:buSzPts val="2000"/>
              <a:buNone/>
              <a:defRPr sz="2667"/>
            </a:lvl2pPr>
            <a:lvl3pPr lvl="2" algn="ctr" rtl="0">
              <a:spcBef>
                <a:spcPts val="0"/>
              </a:spcBef>
              <a:spcAft>
                <a:spcPts val="0"/>
              </a:spcAft>
              <a:buSzPts val="2000"/>
              <a:buNone/>
              <a:defRPr sz="2667"/>
            </a:lvl3pPr>
            <a:lvl4pPr lvl="3" algn="ctr" rtl="0">
              <a:spcBef>
                <a:spcPts val="0"/>
              </a:spcBef>
              <a:spcAft>
                <a:spcPts val="0"/>
              </a:spcAft>
              <a:buSzPts val="2000"/>
              <a:buNone/>
              <a:defRPr sz="2667"/>
            </a:lvl4pPr>
            <a:lvl5pPr lvl="4" algn="ctr" rtl="0">
              <a:spcBef>
                <a:spcPts val="0"/>
              </a:spcBef>
              <a:spcAft>
                <a:spcPts val="0"/>
              </a:spcAft>
              <a:buSzPts val="2000"/>
              <a:buNone/>
              <a:defRPr sz="2667"/>
            </a:lvl5pPr>
            <a:lvl6pPr lvl="5" algn="ctr" rtl="0">
              <a:spcBef>
                <a:spcPts val="0"/>
              </a:spcBef>
              <a:spcAft>
                <a:spcPts val="0"/>
              </a:spcAft>
              <a:buSzPts val="2000"/>
              <a:buNone/>
              <a:defRPr sz="2667"/>
            </a:lvl6pPr>
            <a:lvl7pPr lvl="6" algn="ctr" rtl="0">
              <a:spcBef>
                <a:spcPts val="0"/>
              </a:spcBef>
              <a:spcAft>
                <a:spcPts val="0"/>
              </a:spcAft>
              <a:buSzPts val="2000"/>
              <a:buNone/>
              <a:defRPr sz="2667"/>
            </a:lvl7pPr>
            <a:lvl8pPr lvl="7" algn="ctr" rtl="0">
              <a:spcBef>
                <a:spcPts val="0"/>
              </a:spcBef>
              <a:spcAft>
                <a:spcPts val="0"/>
              </a:spcAft>
              <a:buSzPts val="2000"/>
              <a:buNone/>
              <a:defRPr sz="2667"/>
            </a:lvl8pPr>
            <a:lvl9pPr lvl="8" algn="ctr" rtl="0">
              <a:spcBef>
                <a:spcPts val="0"/>
              </a:spcBef>
              <a:spcAft>
                <a:spcPts val="0"/>
              </a:spcAft>
              <a:buSzPts val="2000"/>
              <a:buNone/>
              <a:defRPr sz="2667"/>
            </a:lvl9pPr>
          </a:lstStyle>
          <a:p>
            <a:r>
              <a:rPr lang="en-US"/>
              <a:t>Click to edit Master title style</a:t>
            </a:r>
            <a:endParaRPr/>
          </a:p>
        </p:txBody>
      </p:sp>
    </p:spTree>
    <p:extLst>
      <p:ext uri="{BB962C8B-B14F-4D97-AF65-F5344CB8AC3E}">
        <p14:creationId xmlns:p14="http://schemas.microsoft.com/office/powerpoint/2010/main" val="36199806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Numbers and text 3">
  <p:cSld name="Numbers and text 3">
    <p:spTree>
      <p:nvGrpSpPr>
        <p:cNvPr id="1" name="Shape 2014"/>
        <p:cNvGrpSpPr/>
        <p:nvPr/>
      </p:nvGrpSpPr>
      <p:grpSpPr>
        <a:xfrm>
          <a:off x="0" y="0"/>
          <a:ext cx="0" cy="0"/>
          <a:chOff x="0" y="0"/>
          <a:chExt cx="0" cy="0"/>
        </a:xfrm>
      </p:grpSpPr>
      <p:grpSp>
        <p:nvGrpSpPr>
          <p:cNvPr id="2015" name="Google Shape;2015;p46"/>
          <p:cNvGrpSpPr/>
          <p:nvPr/>
        </p:nvGrpSpPr>
        <p:grpSpPr>
          <a:xfrm rot="10800000" flipH="1">
            <a:off x="7730723" y="2022059"/>
            <a:ext cx="4461279" cy="1174259"/>
            <a:chOff x="736842" y="1480444"/>
            <a:chExt cx="3345959" cy="880694"/>
          </a:xfrm>
        </p:grpSpPr>
        <p:sp>
          <p:nvSpPr>
            <p:cNvPr id="2016" name="Google Shape;2016;p46"/>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17" name="Google Shape;2017;p46"/>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18" name="Google Shape;2018;p46"/>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19" name="Google Shape;2019;p46"/>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0" name="Google Shape;2020;p46"/>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1" name="Google Shape;2021;p46"/>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022" name="Google Shape;2022;p46"/>
          <p:cNvGrpSpPr/>
          <p:nvPr/>
        </p:nvGrpSpPr>
        <p:grpSpPr>
          <a:xfrm>
            <a:off x="-42099" y="-651296"/>
            <a:ext cx="9932852" cy="3219611"/>
            <a:chOff x="0" y="-488450"/>
            <a:chExt cx="9144027" cy="2963923"/>
          </a:xfrm>
        </p:grpSpPr>
        <p:sp>
          <p:nvSpPr>
            <p:cNvPr id="2023" name="Google Shape;2023;p46"/>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4" name="Google Shape;2024;p46"/>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5" name="Google Shape;2025;p46"/>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6" name="Google Shape;2026;p46"/>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7" name="Google Shape;2027;p46"/>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8" name="Google Shape;2028;p46"/>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29" name="Google Shape;2029;p46"/>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0" name="Google Shape;2030;p46"/>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1" name="Google Shape;2031;p46"/>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2" name="Google Shape;2032;p46"/>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3" name="Google Shape;2033;p46"/>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4" name="Google Shape;2034;p46"/>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5" name="Google Shape;2035;p46"/>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6" name="Google Shape;2036;p46"/>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7" name="Google Shape;2037;p46"/>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8" name="Google Shape;2038;p46"/>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39" name="Google Shape;2039;p46"/>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0" name="Google Shape;2040;p46"/>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1" name="Google Shape;2041;p46"/>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2" name="Google Shape;2042;p46"/>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3" name="Google Shape;2043;p46"/>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4" name="Google Shape;2044;p46"/>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5" name="Google Shape;2045;p46"/>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6" name="Google Shape;2046;p46"/>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7" name="Google Shape;2047;p46"/>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8" name="Google Shape;2048;p46"/>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49" name="Google Shape;2049;p46"/>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50" name="Google Shape;2050;p46"/>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51" name="Google Shape;2051;p46"/>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52" name="Google Shape;2052;p46"/>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53" name="Google Shape;2053;p46"/>
            <p:cNvSpPr/>
            <p:nvPr/>
          </p:nvSpPr>
          <p:spPr>
            <a:xfrm rot="1610678">
              <a:off x="3470809" y="1048222"/>
              <a:ext cx="96324" cy="77592"/>
            </a:xfrm>
            <a:custGeom>
              <a:avLst/>
              <a:gdLst/>
              <a:ahLst/>
              <a:cxnLst/>
              <a:rect l="l" t="t" r="r" b="b"/>
              <a:pathLst>
                <a:path w="1723" h="1388" extrusionOk="0">
                  <a:moveTo>
                    <a:pt x="863" y="0"/>
                  </a:moveTo>
                  <a:cubicBezTo>
                    <a:pt x="386" y="0"/>
                    <a:pt x="1" y="309"/>
                    <a:pt x="1" y="695"/>
                  </a:cubicBezTo>
                  <a:cubicBezTo>
                    <a:pt x="1" y="1079"/>
                    <a:pt x="386" y="1388"/>
                    <a:pt x="863" y="1388"/>
                  </a:cubicBezTo>
                  <a:cubicBezTo>
                    <a:pt x="1337" y="1388"/>
                    <a:pt x="1722" y="1079"/>
                    <a:pt x="1722" y="695"/>
                  </a:cubicBezTo>
                  <a:cubicBezTo>
                    <a:pt x="1722" y="309"/>
                    <a:pt x="1337" y="0"/>
                    <a:pt x="86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54" name="Google Shape;2054;p46"/>
            <p:cNvSpPr/>
            <p:nvPr/>
          </p:nvSpPr>
          <p:spPr>
            <a:xfrm rot="1610678">
              <a:off x="3424602" y="990104"/>
              <a:ext cx="26722" cy="26554"/>
            </a:xfrm>
            <a:custGeom>
              <a:avLst/>
              <a:gdLst/>
              <a:ahLst/>
              <a:cxnLst/>
              <a:rect l="l" t="t" r="r" b="b"/>
              <a:pathLst>
                <a:path w="478" h="475" extrusionOk="0">
                  <a:moveTo>
                    <a:pt x="241" y="1"/>
                  </a:moveTo>
                  <a:cubicBezTo>
                    <a:pt x="106" y="1"/>
                    <a:pt x="0" y="104"/>
                    <a:pt x="0" y="238"/>
                  </a:cubicBezTo>
                  <a:cubicBezTo>
                    <a:pt x="0" y="368"/>
                    <a:pt x="106" y="475"/>
                    <a:pt x="241" y="475"/>
                  </a:cubicBezTo>
                  <a:cubicBezTo>
                    <a:pt x="371" y="475"/>
                    <a:pt x="478" y="368"/>
                    <a:pt x="478" y="238"/>
                  </a:cubicBezTo>
                  <a:cubicBezTo>
                    <a:pt x="478" y="104"/>
                    <a:pt x="371" y="1"/>
                    <a:pt x="241"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55" name="Google Shape;2055;p46"/>
            <p:cNvSpPr/>
            <p:nvPr/>
          </p:nvSpPr>
          <p:spPr>
            <a:xfrm rot="1610678">
              <a:off x="3348467" y="969473"/>
              <a:ext cx="39077" cy="38852"/>
            </a:xfrm>
            <a:custGeom>
              <a:avLst/>
              <a:gdLst/>
              <a:ahLst/>
              <a:cxnLst/>
              <a:rect l="l" t="t" r="r" b="b"/>
              <a:pathLst>
                <a:path w="699" h="695" extrusionOk="0">
                  <a:moveTo>
                    <a:pt x="348" y="0"/>
                  </a:moveTo>
                  <a:cubicBezTo>
                    <a:pt x="155" y="0"/>
                    <a:pt x="1" y="154"/>
                    <a:pt x="1" y="347"/>
                  </a:cubicBezTo>
                  <a:cubicBezTo>
                    <a:pt x="1" y="539"/>
                    <a:pt x="155" y="695"/>
                    <a:pt x="348" y="695"/>
                  </a:cubicBezTo>
                  <a:cubicBezTo>
                    <a:pt x="540" y="695"/>
                    <a:pt x="698" y="539"/>
                    <a:pt x="698" y="347"/>
                  </a:cubicBezTo>
                  <a:cubicBezTo>
                    <a:pt x="698" y="154"/>
                    <a:pt x="540" y="0"/>
                    <a:pt x="34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056" name="Google Shape;2056;p46"/>
          <p:cNvSpPr txBox="1">
            <a:spLocks noGrp="1"/>
          </p:cNvSpPr>
          <p:nvPr>
            <p:ph type="title" hasCustomPrompt="1"/>
          </p:nvPr>
        </p:nvSpPr>
        <p:spPr>
          <a:xfrm>
            <a:off x="960000" y="1024800"/>
            <a:ext cx="4712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57" name="Google Shape;2057;p46"/>
          <p:cNvSpPr txBox="1">
            <a:spLocks noGrp="1"/>
          </p:cNvSpPr>
          <p:nvPr>
            <p:ph type="subTitle" idx="1"/>
          </p:nvPr>
        </p:nvSpPr>
        <p:spPr>
          <a:xfrm>
            <a:off x="960000" y="2067769"/>
            <a:ext cx="4712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58" name="Google Shape;2058;p46"/>
          <p:cNvSpPr txBox="1">
            <a:spLocks noGrp="1"/>
          </p:cNvSpPr>
          <p:nvPr>
            <p:ph type="title" idx="2" hasCustomPrompt="1"/>
          </p:nvPr>
        </p:nvSpPr>
        <p:spPr>
          <a:xfrm>
            <a:off x="960000" y="2763123"/>
            <a:ext cx="4712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59" name="Google Shape;2059;p46"/>
          <p:cNvSpPr txBox="1">
            <a:spLocks noGrp="1"/>
          </p:cNvSpPr>
          <p:nvPr>
            <p:ph type="subTitle" idx="3"/>
          </p:nvPr>
        </p:nvSpPr>
        <p:spPr>
          <a:xfrm>
            <a:off x="960000" y="3806092"/>
            <a:ext cx="4712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60" name="Google Shape;2060;p46"/>
          <p:cNvSpPr txBox="1">
            <a:spLocks noGrp="1"/>
          </p:cNvSpPr>
          <p:nvPr>
            <p:ph type="title" idx="4" hasCustomPrompt="1"/>
          </p:nvPr>
        </p:nvSpPr>
        <p:spPr>
          <a:xfrm>
            <a:off x="960000" y="4501461"/>
            <a:ext cx="4712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61" name="Google Shape;2061;p46"/>
          <p:cNvSpPr txBox="1">
            <a:spLocks noGrp="1"/>
          </p:cNvSpPr>
          <p:nvPr>
            <p:ph type="subTitle" idx="5"/>
          </p:nvPr>
        </p:nvSpPr>
        <p:spPr>
          <a:xfrm>
            <a:off x="960000" y="5544432"/>
            <a:ext cx="4712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62" name="Google Shape;2062;p46"/>
          <p:cNvSpPr txBox="1">
            <a:spLocks noGrp="1"/>
          </p:cNvSpPr>
          <p:nvPr>
            <p:ph type="title" idx="6" hasCustomPrompt="1"/>
          </p:nvPr>
        </p:nvSpPr>
        <p:spPr>
          <a:xfrm>
            <a:off x="6519200" y="1024800"/>
            <a:ext cx="4712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63" name="Google Shape;2063;p46"/>
          <p:cNvSpPr txBox="1">
            <a:spLocks noGrp="1"/>
          </p:cNvSpPr>
          <p:nvPr>
            <p:ph type="subTitle" idx="7"/>
          </p:nvPr>
        </p:nvSpPr>
        <p:spPr>
          <a:xfrm>
            <a:off x="6519200" y="2067769"/>
            <a:ext cx="4712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64" name="Google Shape;2064;p46"/>
          <p:cNvSpPr txBox="1">
            <a:spLocks noGrp="1"/>
          </p:cNvSpPr>
          <p:nvPr>
            <p:ph type="title" idx="8" hasCustomPrompt="1"/>
          </p:nvPr>
        </p:nvSpPr>
        <p:spPr>
          <a:xfrm>
            <a:off x="6519200" y="2763123"/>
            <a:ext cx="4712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65" name="Google Shape;2065;p46"/>
          <p:cNvSpPr txBox="1">
            <a:spLocks noGrp="1"/>
          </p:cNvSpPr>
          <p:nvPr>
            <p:ph type="subTitle" idx="9"/>
          </p:nvPr>
        </p:nvSpPr>
        <p:spPr>
          <a:xfrm>
            <a:off x="6519200" y="3806092"/>
            <a:ext cx="4712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066" name="Google Shape;2066;p46"/>
          <p:cNvSpPr txBox="1">
            <a:spLocks noGrp="1"/>
          </p:cNvSpPr>
          <p:nvPr>
            <p:ph type="title" idx="13" hasCustomPrompt="1"/>
          </p:nvPr>
        </p:nvSpPr>
        <p:spPr>
          <a:xfrm>
            <a:off x="6519200" y="4501461"/>
            <a:ext cx="4712800" cy="11044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6200"/>
              <a:buNone/>
              <a:defRPr sz="8266"/>
            </a:lvl1pPr>
            <a:lvl2pPr lvl="1" algn="ctr" rtl="0">
              <a:spcBef>
                <a:spcPts val="0"/>
              </a:spcBef>
              <a:spcAft>
                <a:spcPts val="0"/>
              </a:spcAft>
              <a:buSzPts val="6200"/>
              <a:buNone/>
              <a:defRPr sz="8266"/>
            </a:lvl2pPr>
            <a:lvl3pPr lvl="2" algn="ctr" rtl="0">
              <a:spcBef>
                <a:spcPts val="0"/>
              </a:spcBef>
              <a:spcAft>
                <a:spcPts val="0"/>
              </a:spcAft>
              <a:buSzPts val="6200"/>
              <a:buNone/>
              <a:defRPr sz="8266"/>
            </a:lvl3pPr>
            <a:lvl4pPr lvl="3" algn="ctr" rtl="0">
              <a:spcBef>
                <a:spcPts val="0"/>
              </a:spcBef>
              <a:spcAft>
                <a:spcPts val="0"/>
              </a:spcAft>
              <a:buSzPts val="6200"/>
              <a:buNone/>
              <a:defRPr sz="8266"/>
            </a:lvl4pPr>
            <a:lvl5pPr lvl="4" algn="ctr" rtl="0">
              <a:spcBef>
                <a:spcPts val="0"/>
              </a:spcBef>
              <a:spcAft>
                <a:spcPts val="0"/>
              </a:spcAft>
              <a:buSzPts val="6200"/>
              <a:buNone/>
              <a:defRPr sz="8266"/>
            </a:lvl5pPr>
            <a:lvl6pPr lvl="5" algn="ctr" rtl="0">
              <a:spcBef>
                <a:spcPts val="0"/>
              </a:spcBef>
              <a:spcAft>
                <a:spcPts val="0"/>
              </a:spcAft>
              <a:buSzPts val="6200"/>
              <a:buNone/>
              <a:defRPr sz="8266"/>
            </a:lvl6pPr>
            <a:lvl7pPr lvl="6" algn="ctr" rtl="0">
              <a:spcBef>
                <a:spcPts val="0"/>
              </a:spcBef>
              <a:spcAft>
                <a:spcPts val="0"/>
              </a:spcAft>
              <a:buSzPts val="6200"/>
              <a:buNone/>
              <a:defRPr sz="8266"/>
            </a:lvl7pPr>
            <a:lvl8pPr lvl="7" algn="ctr" rtl="0">
              <a:spcBef>
                <a:spcPts val="0"/>
              </a:spcBef>
              <a:spcAft>
                <a:spcPts val="0"/>
              </a:spcAft>
              <a:buSzPts val="6200"/>
              <a:buNone/>
              <a:defRPr sz="8266"/>
            </a:lvl8pPr>
            <a:lvl9pPr lvl="8" algn="ctr" rtl="0">
              <a:spcBef>
                <a:spcPts val="0"/>
              </a:spcBef>
              <a:spcAft>
                <a:spcPts val="0"/>
              </a:spcAft>
              <a:buSzPts val="6200"/>
              <a:buNone/>
              <a:defRPr sz="8266"/>
            </a:lvl9pPr>
          </a:lstStyle>
          <a:p>
            <a:r>
              <a:t>xx%</a:t>
            </a:r>
          </a:p>
        </p:txBody>
      </p:sp>
      <p:sp>
        <p:nvSpPr>
          <p:cNvPr id="2067" name="Google Shape;2067;p46"/>
          <p:cNvSpPr txBox="1">
            <a:spLocks noGrp="1"/>
          </p:cNvSpPr>
          <p:nvPr>
            <p:ph type="subTitle" idx="14"/>
          </p:nvPr>
        </p:nvSpPr>
        <p:spPr>
          <a:xfrm>
            <a:off x="6519200" y="5544432"/>
            <a:ext cx="4712800" cy="593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25475893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hanks">
  <p:cSld name="Thanks">
    <p:spTree>
      <p:nvGrpSpPr>
        <p:cNvPr id="1" name="Shape 2068"/>
        <p:cNvGrpSpPr/>
        <p:nvPr/>
      </p:nvGrpSpPr>
      <p:grpSpPr>
        <a:xfrm>
          <a:off x="0" y="0"/>
          <a:ext cx="0" cy="0"/>
          <a:chOff x="0" y="0"/>
          <a:chExt cx="0" cy="0"/>
        </a:xfrm>
      </p:grpSpPr>
      <p:grpSp>
        <p:nvGrpSpPr>
          <p:cNvPr id="2069" name="Google Shape;2069;p47"/>
          <p:cNvGrpSpPr/>
          <p:nvPr/>
        </p:nvGrpSpPr>
        <p:grpSpPr>
          <a:xfrm>
            <a:off x="1" y="-651266"/>
            <a:ext cx="12192036" cy="3951897"/>
            <a:chOff x="0" y="-488450"/>
            <a:chExt cx="9144027" cy="2963923"/>
          </a:xfrm>
        </p:grpSpPr>
        <p:sp>
          <p:nvSpPr>
            <p:cNvPr id="2070" name="Google Shape;2070;p47"/>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1" name="Google Shape;2071;p47"/>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2" name="Google Shape;2072;p47"/>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3" name="Google Shape;2073;p47"/>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4" name="Google Shape;2074;p47"/>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5" name="Google Shape;2075;p47"/>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6" name="Google Shape;2076;p47"/>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7" name="Google Shape;2077;p47"/>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8" name="Google Shape;2078;p47"/>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79" name="Google Shape;2079;p47"/>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0" name="Google Shape;2080;p47"/>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1" name="Google Shape;2081;p47"/>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2" name="Google Shape;2082;p47"/>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3" name="Google Shape;2083;p47"/>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4" name="Google Shape;2084;p47"/>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5" name="Google Shape;2085;p47"/>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6" name="Google Shape;2086;p47"/>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7" name="Google Shape;2087;p47"/>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8" name="Google Shape;2088;p47"/>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89" name="Google Shape;2089;p47"/>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0" name="Google Shape;2090;p47"/>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1" name="Google Shape;2091;p47"/>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2" name="Google Shape;2092;p47"/>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3" name="Google Shape;2093;p47"/>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4" name="Google Shape;2094;p47"/>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5" name="Google Shape;2095;p47"/>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6" name="Google Shape;2096;p47"/>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7" name="Google Shape;2097;p47"/>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8" name="Google Shape;2098;p47"/>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099" name="Google Shape;2099;p47"/>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100" name="Google Shape;2100;p47"/>
          <p:cNvGrpSpPr/>
          <p:nvPr/>
        </p:nvGrpSpPr>
        <p:grpSpPr>
          <a:xfrm>
            <a:off x="10574453" y="949037"/>
            <a:ext cx="584276" cy="226041"/>
            <a:chOff x="8503326" y="4839377"/>
            <a:chExt cx="438207" cy="169531"/>
          </a:xfrm>
        </p:grpSpPr>
        <p:sp>
          <p:nvSpPr>
            <p:cNvPr id="2101" name="Google Shape;2101;p47"/>
            <p:cNvSpPr/>
            <p:nvPr/>
          </p:nvSpPr>
          <p:spPr>
            <a:xfrm>
              <a:off x="8773785" y="4839377"/>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02" name="Google Shape;2102;p47"/>
            <p:cNvSpPr/>
            <p:nvPr/>
          </p:nvSpPr>
          <p:spPr>
            <a:xfrm>
              <a:off x="8898564" y="4965938"/>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03" name="Google Shape;2103;p47"/>
            <p:cNvSpPr/>
            <p:nvPr/>
          </p:nvSpPr>
          <p:spPr>
            <a:xfrm>
              <a:off x="8503326" y="49521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104" name="Google Shape;2104;p47"/>
          <p:cNvGrpSpPr/>
          <p:nvPr/>
        </p:nvGrpSpPr>
        <p:grpSpPr>
          <a:xfrm>
            <a:off x="5497131" y="2844919"/>
            <a:ext cx="833263" cy="614075"/>
            <a:chOff x="8316585" y="4610777"/>
            <a:chExt cx="624947" cy="460556"/>
          </a:xfrm>
        </p:grpSpPr>
        <p:sp>
          <p:nvSpPr>
            <p:cNvPr id="2105" name="Google Shape;2105;p47"/>
            <p:cNvSpPr/>
            <p:nvPr/>
          </p:nvSpPr>
          <p:spPr>
            <a:xfrm>
              <a:off x="8316585" y="4610777"/>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06" name="Google Shape;2106;p47"/>
            <p:cNvSpPr/>
            <p:nvPr/>
          </p:nvSpPr>
          <p:spPr>
            <a:xfrm>
              <a:off x="8898564" y="4965938"/>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07" name="Google Shape;2107;p47"/>
            <p:cNvSpPr/>
            <p:nvPr/>
          </p:nvSpPr>
          <p:spPr>
            <a:xfrm>
              <a:off x="8427126" y="50283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108" name="Google Shape;2108;p47"/>
          <p:cNvGrpSpPr/>
          <p:nvPr/>
        </p:nvGrpSpPr>
        <p:grpSpPr>
          <a:xfrm rot="10800000">
            <a:off x="4347900" y="5734877"/>
            <a:ext cx="3724721" cy="980388"/>
            <a:chOff x="736842" y="1480444"/>
            <a:chExt cx="3345959" cy="880694"/>
          </a:xfrm>
        </p:grpSpPr>
        <p:sp>
          <p:nvSpPr>
            <p:cNvPr id="2109" name="Google Shape;2109;p47"/>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10" name="Google Shape;2110;p47"/>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11" name="Google Shape;2111;p47"/>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12" name="Google Shape;2112;p47"/>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13" name="Google Shape;2113;p47"/>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14" name="Google Shape;2114;p47"/>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115" name="Google Shape;2115;p47"/>
          <p:cNvSpPr txBox="1">
            <a:spLocks noGrp="1"/>
          </p:cNvSpPr>
          <p:nvPr>
            <p:ph type="ctrTitle"/>
          </p:nvPr>
        </p:nvSpPr>
        <p:spPr>
          <a:xfrm>
            <a:off x="960000" y="742100"/>
            <a:ext cx="5136000" cy="18224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5200"/>
              <a:buNone/>
              <a:defRPr sz="12666"/>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r>
              <a:rPr lang="en-US"/>
              <a:t>Click to edit Master title style</a:t>
            </a:r>
            <a:endParaRPr/>
          </a:p>
        </p:txBody>
      </p:sp>
      <p:sp>
        <p:nvSpPr>
          <p:cNvPr id="2116" name="Google Shape;2116;p47"/>
          <p:cNvSpPr txBox="1">
            <a:spLocks noGrp="1"/>
          </p:cNvSpPr>
          <p:nvPr>
            <p:ph type="subTitle" idx="1"/>
          </p:nvPr>
        </p:nvSpPr>
        <p:spPr>
          <a:xfrm>
            <a:off x="960000" y="2564500"/>
            <a:ext cx="4778000" cy="170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r>
              <a:rPr lang="en-US"/>
              <a:t>Click to edit Master subtitle style</a:t>
            </a:r>
            <a:endParaRPr/>
          </a:p>
        </p:txBody>
      </p:sp>
      <p:sp>
        <p:nvSpPr>
          <p:cNvPr id="2117" name="Google Shape;2117;p47"/>
          <p:cNvSpPr txBox="1"/>
          <p:nvPr/>
        </p:nvSpPr>
        <p:spPr>
          <a:xfrm>
            <a:off x="960000" y="5026384"/>
            <a:ext cx="5030400" cy="588800"/>
          </a:xfrm>
          <a:prstGeom prst="rect">
            <a:avLst/>
          </a:prstGeom>
          <a:noFill/>
          <a:ln>
            <a:noFill/>
          </a:ln>
        </p:spPr>
        <p:txBody>
          <a:bodyPr spcFirstLastPara="1" wrap="square" lIns="121900" tIns="121900" rIns="121900" bIns="121900" anchor="b" anchorCtr="0">
            <a:noAutofit/>
          </a:bodyPr>
          <a:lstStyle/>
          <a:p>
            <a:pPr marL="0" lvl="0" indent="0" algn="l" rtl="0">
              <a:lnSpc>
                <a:spcPct val="100000"/>
              </a:lnSpc>
              <a:spcBef>
                <a:spcPts val="400"/>
              </a:spcBef>
              <a:spcAft>
                <a:spcPts val="0"/>
              </a:spcAft>
              <a:buNone/>
            </a:pPr>
            <a:r>
              <a:rPr lang="en" sz="1333">
                <a:solidFill>
                  <a:schemeClr val="dk1"/>
                </a:solidFill>
                <a:latin typeface="Didact Gothic"/>
                <a:ea typeface="Didact Gothic"/>
                <a:cs typeface="Didact Gothic"/>
                <a:sym typeface="Didact Gothic"/>
              </a:rPr>
              <a:t>CREDITS: This presentation template was created by </a:t>
            </a:r>
            <a:r>
              <a:rPr lang="en" sz="1333">
                <a:solidFill>
                  <a:schemeClr val="dk1"/>
                </a:solidFill>
                <a:uFill>
                  <a:noFill/>
                </a:uFill>
                <a:latin typeface="Didact Gothic"/>
                <a:ea typeface="Didact Gothic"/>
                <a:cs typeface="Didact Gothic"/>
                <a:sym typeface="Didact Gothic"/>
                <a:hlinkClick r:id="rId2">
                  <a:extLst>
                    <a:ext uri="{A12FA001-AC4F-418D-AE19-62706E023703}">
                      <ahyp:hlinkClr xmlns:ahyp="http://schemas.microsoft.com/office/drawing/2018/hyperlinkcolor" val="tx"/>
                    </a:ext>
                  </a:extLst>
                </a:hlinkClick>
              </a:rPr>
              <a:t>Slidesgo</a:t>
            </a:r>
            <a:r>
              <a:rPr lang="en" sz="1333">
                <a:solidFill>
                  <a:schemeClr val="dk1"/>
                </a:solidFill>
                <a:latin typeface="Didact Gothic"/>
                <a:ea typeface="Didact Gothic"/>
                <a:cs typeface="Didact Gothic"/>
                <a:sym typeface="Didact Gothic"/>
              </a:rPr>
              <a:t>, and includes icons by </a:t>
            </a:r>
            <a:r>
              <a:rPr lang="en" sz="1333">
                <a:solidFill>
                  <a:schemeClr val="dk1"/>
                </a:solidFill>
                <a:uFill>
                  <a:noFill/>
                </a:uFill>
                <a:latin typeface="Didact Gothic"/>
                <a:ea typeface="Didact Gothic"/>
                <a:cs typeface="Didact Gothic"/>
                <a:sym typeface="Didact Gothic"/>
                <a:hlinkClick r:id="rId3">
                  <a:extLst>
                    <a:ext uri="{A12FA001-AC4F-418D-AE19-62706E023703}">
                      <ahyp:hlinkClr xmlns:ahyp="http://schemas.microsoft.com/office/drawing/2018/hyperlinkcolor" val="tx"/>
                    </a:ext>
                  </a:extLst>
                </a:hlinkClick>
              </a:rPr>
              <a:t>Flaticon</a:t>
            </a:r>
            <a:r>
              <a:rPr lang="en" sz="1333">
                <a:solidFill>
                  <a:schemeClr val="dk1"/>
                </a:solidFill>
                <a:latin typeface="Didact Gothic"/>
                <a:ea typeface="Didact Gothic"/>
                <a:cs typeface="Didact Gothic"/>
                <a:sym typeface="Didact Gothic"/>
              </a:rPr>
              <a:t> and infographics &amp; images by </a:t>
            </a:r>
            <a:r>
              <a:rPr lang="en" sz="1333">
                <a:solidFill>
                  <a:schemeClr val="dk1"/>
                </a:solidFill>
                <a:uFill>
                  <a:noFill/>
                </a:uFill>
                <a:latin typeface="Didact Gothic"/>
                <a:ea typeface="Didact Gothic"/>
                <a:cs typeface="Didact Gothic"/>
                <a:sym typeface="Didact Gothic"/>
                <a:hlinkClick r:id="rId4">
                  <a:extLst>
                    <a:ext uri="{A12FA001-AC4F-418D-AE19-62706E023703}">
                      <ahyp:hlinkClr xmlns:ahyp="http://schemas.microsoft.com/office/drawing/2018/hyperlinkcolor" val="tx"/>
                    </a:ext>
                  </a:extLst>
                </a:hlinkClick>
              </a:rPr>
              <a:t>Freepik</a:t>
            </a:r>
            <a:endParaRPr sz="1333">
              <a:solidFill>
                <a:schemeClr val="dk1"/>
              </a:solidFill>
              <a:highlight>
                <a:srgbClr val="DFDEFC"/>
              </a:highlight>
              <a:latin typeface="Didact Gothic"/>
              <a:ea typeface="Didact Gothic"/>
              <a:cs typeface="Didact Gothic"/>
              <a:sym typeface="Didact Gothic"/>
            </a:endParaRPr>
          </a:p>
        </p:txBody>
      </p:sp>
    </p:spTree>
    <p:extLst>
      <p:ext uri="{BB962C8B-B14F-4D97-AF65-F5344CB8AC3E}">
        <p14:creationId xmlns:p14="http://schemas.microsoft.com/office/powerpoint/2010/main" val="9919131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118"/>
        <p:cNvGrpSpPr/>
        <p:nvPr/>
      </p:nvGrpSpPr>
      <p:grpSpPr>
        <a:xfrm>
          <a:off x="0" y="0"/>
          <a:ext cx="0" cy="0"/>
          <a:chOff x="0" y="0"/>
          <a:chExt cx="0" cy="0"/>
        </a:xfrm>
      </p:grpSpPr>
      <p:grpSp>
        <p:nvGrpSpPr>
          <p:cNvPr id="2119" name="Google Shape;2119;p48"/>
          <p:cNvGrpSpPr/>
          <p:nvPr/>
        </p:nvGrpSpPr>
        <p:grpSpPr>
          <a:xfrm>
            <a:off x="1" y="-170673"/>
            <a:ext cx="4430660" cy="1723319"/>
            <a:chOff x="0" y="-42425"/>
            <a:chExt cx="3322995" cy="1292489"/>
          </a:xfrm>
        </p:grpSpPr>
        <p:sp>
          <p:nvSpPr>
            <p:cNvPr id="2120" name="Google Shape;2120;p48"/>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1" name="Google Shape;2121;p48"/>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2" name="Google Shape;2122;p48"/>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3" name="Google Shape;2123;p48"/>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4" name="Google Shape;2124;p48"/>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5" name="Google Shape;2125;p48"/>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6" name="Google Shape;2126;p48"/>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7" name="Google Shape;2127;p48"/>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8" name="Google Shape;2128;p48"/>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29" name="Google Shape;2129;p48"/>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0" name="Google Shape;2130;p48"/>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1" name="Google Shape;2131;p48"/>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2" name="Google Shape;2132;p48"/>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3" name="Google Shape;2133;p48"/>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4" name="Google Shape;2134;p48"/>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5" name="Google Shape;2135;p48"/>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6" name="Google Shape;2136;p48"/>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7" name="Google Shape;2137;p48"/>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8" name="Google Shape;2138;p48"/>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39" name="Google Shape;2139;p48"/>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0" name="Google Shape;2140;p48"/>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1" name="Google Shape;2141;p48"/>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2" name="Google Shape;2142;p48"/>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3" name="Google Shape;2143;p48"/>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4" name="Google Shape;2144;p48"/>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5" name="Google Shape;2145;p48"/>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6" name="Google Shape;2146;p48"/>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7" name="Google Shape;2147;p48"/>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8" name="Google Shape;2148;p48"/>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49" name="Google Shape;2149;p48"/>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0" name="Google Shape;2150;p48"/>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1" name="Google Shape;2151;p48"/>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152" name="Google Shape;2152;p48"/>
          <p:cNvGrpSpPr/>
          <p:nvPr/>
        </p:nvGrpSpPr>
        <p:grpSpPr>
          <a:xfrm>
            <a:off x="7730723" y="5637992"/>
            <a:ext cx="4461279" cy="1174259"/>
            <a:chOff x="736842" y="1480444"/>
            <a:chExt cx="3345959" cy="880694"/>
          </a:xfrm>
        </p:grpSpPr>
        <p:sp>
          <p:nvSpPr>
            <p:cNvPr id="2153" name="Google Shape;2153;p48"/>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4" name="Google Shape;2154;p48"/>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5" name="Google Shape;2155;p48"/>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6" name="Google Shape;2156;p48"/>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7" name="Google Shape;2157;p48"/>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58" name="Google Shape;2158;p48"/>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159" name="Google Shape;2159;p48"/>
          <p:cNvSpPr txBox="1">
            <a:spLocks noGrp="1"/>
          </p:cNvSpPr>
          <p:nvPr>
            <p:ph type="body" idx="1"/>
          </p:nvPr>
        </p:nvSpPr>
        <p:spPr>
          <a:xfrm>
            <a:off x="955467" y="1562100"/>
            <a:ext cx="10280800" cy="4575600"/>
          </a:xfrm>
          <a:prstGeom prst="rect">
            <a:avLst/>
          </a:prstGeom>
        </p:spPr>
        <p:txBody>
          <a:bodyPr spcFirstLastPara="1" wrap="square" lIns="0" tIns="0" rIns="0" bIns="0" anchor="t" anchorCtr="0">
            <a:noAutofit/>
          </a:bodyPr>
          <a:lstStyle>
            <a:lvl1pPr marL="609585" lvl="0" indent="-440256" rtl="0">
              <a:lnSpc>
                <a:spcPct val="100000"/>
              </a:lnSpc>
              <a:spcBef>
                <a:spcPts val="0"/>
              </a:spcBef>
              <a:spcAft>
                <a:spcPts val="0"/>
              </a:spcAft>
              <a:buSzPts val="1600"/>
              <a:buFont typeface="Darker Grotesque SemiBold"/>
              <a:buChar char="●"/>
              <a:defRPr sz="2133"/>
            </a:lvl1pPr>
            <a:lvl2pPr marL="1219170" lvl="1"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2pPr>
            <a:lvl3pPr marL="1828754" lvl="2"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3pPr>
            <a:lvl4pPr marL="2438339" lvl="3"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4pPr>
            <a:lvl5pPr marL="3047924" lvl="4"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5pPr>
            <a:lvl6pPr marL="3657509" lvl="5"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6pPr>
            <a:lvl7pPr marL="4267093" lvl="6"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7pPr>
            <a:lvl8pPr marL="4876678" lvl="7"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8pPr>
            <a:lvl9pPr marL="5486263" lvl="8"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9pPr>
          </a:lstStyle>
          <a:p>
            <a:pPr lvl="0"/>
            <a:r>
              <a:rPr lang="en-US"/>
              <a:t>Click to edit Master text styles</a:t>
            </a:r>
          </a:p>
        </p:txBody>
      </p:sp>
      <p:sp>
        <p:nvSpPr>
          <p:cNvPr id="2160" name="Google Shape;2160;p48"/>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284383611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61"/>
        <p:cNvGrpSpPr/>
        <p:nvPr/>
      </p:nvGrpSpPr>
      <p:grpSpPr>
        <a:xfrm>
          <a:off x="0" y="0"/>
          <a:ext cx="0" cy="0"/>
          <a:chOff x="0" y="0"/>
          <a:chExt cx="0" cy="0"/>
        </a:xfrm>
      </p:grpSpPr>
      <p:grpSp>
        <p:nvGrpSpPr>
          <p:cNvPr id="2162" name="Google Shape;2162;p49"/>
          <p:cNvGrpSpPr/>
          <p:nvPr/>
        </p:nvGrpSpPr>
        <p:grpSpPr>
          <a:xfrm>
            <a:off x="7730723" y="5637992"/>
            <a:ext cx="4461279" cy="1174259"/>
            <a:chOff x="736842" y="1480444"/>
            <a:chExt cx="3345959" cy="880694"/>
          </a:xfrm>
        </p:grpSpPr>
        <p:sp>
          <p:nvSpPr>
            <p:cNvPr id="2163" name="Google Shape;2163;p49"/>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64" name="Google Shape;2164;p49"/>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65" name="Google Shape;2165;p49"/>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66" name="Google Shape;2166;p49"/>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67" name="Google Shape;2167;p49"/>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68" name="Google Shape;2168;p49"/>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169" name="Google Shape;2169;p49"/>
          <p:cNvSpPr txBox="1">
            <a:spLocks noGrp="1"/>
          </p:cNvSpPr>
          <p:nvPr>
            <p:ph type="body" idx="1"/>
          </p:nvPr>
        </p:nvSpPr>
        <p:spPr>
          <a:xfrm>
            <a:off x="955467" y="1562100"/>
            <a:ext cx="10280800" cy="1379200"/>
          </a:xfrm>
          <a:prstGeom prst="rect">
            <a:avLst/>
          </a:prstGeom>
        </p:spPr>
        <p:txBody>
          <a:bodyPr spcFirstLastPara="1" wrap="square" lIns="0" tIns="0" rIns="0" bIns="0" anchor="t" anchorCtr="0">
            <a:noAutofit/>
          </a:bodyPr>
          <a:lstStyle>
            <a:lvl1pPr marL="609585" lvl="0" indent="-440256" rtl="0">
              <a:lnSpc>
                <a:spcPct val="100000"/>
              </a:lnSpc>
              <a:spcBef>
                <a:spcPts val="0"/>
              </a:spcBef>
              <a:spcAft>
                <a:spcPts val="0"/>
              </a:spcAft>
              <a:buSzPts val="1600"/>
              <a:buFont typeface="Darker Grotesque SemiBold"/>
              <a:buChar char="●"/>
              <a:defRPr sz="2133"/>
            </a:lvl1pPr>
            <a:lvl2pPr marL="1219170" lvl="1"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2pPr>
            <a:lvl3pPr marL="1828754" lvl="2"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3pPr>
            <a:lvl4pPr marL="2438339" lvl="3"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4pPr>
            <a:lvl5pPr marL="3047924" lvl="4"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5pPr>
            <a:lvl6pPr marL="3657509" lvl="5"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6pPr>
            <a:lvl7pPr marL="4267093" lvl="6"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7pPr>
            <a:lvl8pPr marL="4876678" lvl="7"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8pPr>
            <a:lvl9pPr marL="5486263" lvl="8" indent="-440256" rtl="0">
              <a:lnSpc>
                <a:spcPct val="115000"/>
              </a:lnSpc>
              <a:spcBef>
                <a:spcPts val="0"/>
              </a:spcBef>
              <a:spcAft>
                <a:spcPts val="0"/>
              </a:spcAft>
              <a:buClr>
                <a:srgbClr val="15325B"/>
              </a:buClr>
              <a:buSzPts val="1600"/>
              <a:buFont typeface="Darker Grotesque SemiBold"/>
              <a:buChar char="■"/>
              <a:defRPr sz="2133">
                <a:solidFill>
                  <a:srgbClr val="434343"/>
                </a:solidFill>
              </a:defRPr>
            </a:lvl9pPr>
          </a:lstStyle>
          <a:p>
            <a:pPr lvl="0"/>
            <a:r>
              <a:rPr lang="en-US"/>
              <a:t>Click to edit Master text styles</a:t>
            </a:r>
          </a:p>
        </p:txBody>
      </p:sp>
      <p:sp>
        <p:nvSpPr>
          <p:cNvPr id="2170" name="Google Shape;2170;p49"/>
          <p:cNvSpPr txBox="1">
            <a:spLocks noGrp="1"/>
          </p:cNvSpPr>
          <p:nvPr>
            <p:ph type="title"/>
          </p:nvPr>
        </p:nvSpPr>
        <p:spPr>
          <a:xfrm>
            <a:off x="960000" y="593367"/>
            <a:ext cx="10272000" cy="650000"/>
          </a:xfrm>
          <a:prstGeom prst="rect">
            <a:avLst/>
          </a:prstGeom>
          <a:solidFill>
            <a:schemeClr val="dk2"/>
          </a:solidFill>
        </p:spPr>
        <p:txBody>
          <a:bodyPr spcFirstLastPara="1" wrap="square" lIns="91425" tIns="91425" rIns="91425" bIns="91425" anchor="ctr" anchorCtr="0">
            <a:noAutofit/>
          </a:bodyPr>
          <a:lstStyle>
            <a:lvl1pPr lvl="0"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Tree>
    <p:extLst>
      <p:ext uri="{BB962C8B-B14F-4D97-AF65-F5344CB8AC3E}">
        <p14:creationId xmlns:p14="http://schemas.microsoft.com/office/powerpoint/2010/main" val="344654458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and text 2">
  <p:cSld name="Title and text 2">
    <p:spTree>
      <p:nvGrpSpPr>
        <p:cNvPr id="1" name="Shape 2171"/>
        <p:cNvGrpSpPr/>
        <p:nvPr/>
      </p:nvGrpSpPr>
      <p:grpSpPr>
        <a:xfrm>
          <a:off x="0" y="0"/>
          <a:ext cx="0" cy="0"/>
          <a:chOff x="0" y="0"/>
          <a:chExt cx="0" cy="0"/>
        </a:xfrm>
      </p:grpSpPr>
      <p:grpSp>
        <p:nvGrpSpPr>
          <p:cNvPr id="2172" name="Google Shape;2172;p50"/>
          <p:cNvGrpSpPr/>
          <p:nvPr/>
        </p:nvGrpSpPr>
        <p:grpSpPr>
          <a:xfrm>
            <a:off x="1" y="-651266"/>
            <a:ext cx="12192036" cy="3951897"/>
            <a:chOff x="0" y="-488450"/>
            <a:chExt cx="9144027" cy="2963923"/>
          </a:xfrm>
        </p:grpSpPr>
        <p:sp>
          <p:nvSpPr>
            <p:cNvPr id="2173" name="Google Shape;2173;p50"/>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74" name="Google Shape;2174;p50"/>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75" name="Google Shape;2175;p50"/>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76" name="Google Shape;2176;p50"/>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77" name="Google Shape;2177;p50"/>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78" name="Google Shape;2178;p50"/>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79" name="Google Shape;2179;p50"/>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0" name="Google Shape;2180;p50"/>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1" name="Google Shape;2181;p50"/>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2" name="Google Shape;2182;p50"/>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3" name="Google Shape;2183;p50"/>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4" name="Google Shape;2184;p50"/>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5" name="Google Shape;2185;p50"/>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6" name="Google Shape;2186;p50"/>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7" name="Google Shape;2187;p50"/>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8" name="Google Shape;2188;p50"/>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89" name="Google Shape;2189;p50"/>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0" name="Google Shape;2190;p50"/>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1" name="Google Shape;2191;p50"/>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2" name="Google Shape;2192;p50"/>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3" name="Google Shape;2193;p50"/>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4" name="Google Shape;2194;p50"/>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5" name="Google Shape;2195;p50"/>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6" name="Google Shape;2196;p50"/>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7" name="Google Shape;2197;p50"/>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8" name="Google Shape;2198;p50"/>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199" name="Google Shape;2199;p50"/>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00" name="Google Shape;2200;p50"/>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01" name="Google Shape;2201;p50"/>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02" name="Google Shape;2202;p50"/>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203" name="Google Shape;2203;p50"/>
          <p:cNvSpPr/>
          <p:nvPr/>
        </p:nvSpPr>
        <p:spPr>
          <a:xfrm>
            <a:off x="532141" y="3330157"/>
            <a:ext cx="57292" cy="57487"/>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204" name="Google Shape;2204;p50"/>
          <p:cNvSpPr/>
          <p:nvPr/>
        </p:nvSpPr>
        <p:spPr>
          <a:xfrm>
            <a:off x="253398" y="3477736"/>
            <a:ext cx="57487" cy="57487"/>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205" name="Google Shape;2205;p50"/>
          <p:cNvSpPr/>
          <p:nvPr/>
        </p:nvSpPr>
        <p:spPr>
          <a:xfrm>
            <a:off x="419769" y="3646485"/>
            <a:ext cx="57292" cy="572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206" name="Google Shape;2206;p50"/>
          <p:cNvSpPr/>
          <p:nvPr/>
        </p:nvSpPr>
        <p:spPr>
          <a:xfrm>
            <a:off x="362217" y="3271633"/>
            <a:ext cx="57551" cy="57487"/>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grpSp>
        <p:nvGrpSpPr>
          <p:cNvPr id="2207" name="Google Shape;2207;p50"/>
          <p:cNvGrpSpPr/>
          <p:nvPr/>
        </p:nvGrpSpPr>
        <p:grpSpPr>
          <a:xfrm>
            <a:off x="7730723" y="5637992"/>
            <a:ext cx="4461279" cy="1174259"/>
            <a:chOff x="736842" y="1480444"/>
            <a:chExt cx="3345959" cy="880694"/>
          </a:xfrm>
        </p:grpSpPr>
        <p:sp>
          <p:nvSpPr>
            <p:cNvPr id="2208" name="Google Shape;2208;p50"/>
            <p:cNvSpPr/>
            <p:nvPr/>
          </p:nvSpPr>
          <p:spPr>
            <a:xfrm rot="1610678">
              <a:off x="3451097" y="1946259"/>
              <a:ext cx="49476" cy="49641"/>
            </a:xfrm>
            <a:custGeom>
              <a:avLst/>
              <a:gdLst/>
              <a:ahLst/>
              <a:cxnLst/>
              <a:rect l="l" t="t" r="r" b="b"/>
              <a:pathLst>
                <a:path w="885" h="888" extrusionOk="0">
                  <a:moveTo>
                    <a:pt x="440" y="1"/>
                  </a:moveTo>
                  <a:cubicBezTo>
                    <a:pt x="196" y="1"/>
                    <a:pt x="1" y="200"/>
                    <a:pt x="1" y="444"/>
                  </a:cubicBezTo>
                  <a:cubicBezTo>
                    <a:pt x="1" y="688"/>
                    <a:pt x="196" y="887"/>
                    <a:pt x="440" y="887"/>
                  </a:cubicBezTo>
                  <a:cubicBezTo>
                    <a:pt x="684" y="887"/>
                    <a:pt x="884" y="688"/>
                    <a:pt x="884" y="444"/>
                  </a:cubicBezTo>
                  <a:cubicBezTo>
                    <a:pt x="884"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09" name="Google Shape;2209;p50"/>
            <p:cNvSpPr/>
            <p:nvPr/>
          </p:nvSpPr>
          <p:spPr>
            <a:xfrm rot="1610678">
              <a:off x="2546053" y="1674224"/>
              <a:ext cx="49587" cy="49418"/>
            </a:xfrm>
            <a:custGeom>
              <a:avLst/>
              <a:gdLst/>
              <a:ahLst/>
              <a:cxnLst/>
              <a:rect l="l" t="t" r="r" b="b"/>
              <a:pathLst>
                <a:path w="887" h="884" extrusionOk="0">
                  <a:moveTo>
                    <a:pt x="444" y="0"/>
                  </a:moveTo>
                  <a:cubicBezTo>
                    <a:pt x="200" y="0"/>
                    <a:pt x="0" y="196"/>
                    <a:pt x="0" y="440"/>
                  </a:cubicBezTo>
                  <a:cubicBezTo>
                    <a:pt x="0" y="685"/>
                    <a:pt x="200" y="883"/>
                    <a:pt x="444" y="883"/>
                  </a:cubicBezTo>
                  <a:cubicBezTo>
                    <a:pt x="688" y="883"/>
                    <a:pt x="887" y="685"/>
                    <a:pt x="887" y="440"/>
                  </a:cubicBezTo>
                  <a:cubicBezTo>
                    <a:pt x="887" y="196"/>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10" name="Google Shape;2210;p50"/>
            <p:cNvSpPr/>
            <p:nvPr/>
          </p:nvSpPr>
          <p:spPr>
            <a:xfrm rot="1610678">
              <a:off x="745375" y="2302963"/>
              <a:ext cx="49643" cy="49641"/>
            </a:xfrm>
            <a:custGeom>
              <a:avLst/>
              <a:gdLst/>
              <a:ahLst/>
              <a:cxnLst/>
              <a:rect l="l" t="t" r="r" b="b"/>
              <a:pathLst>
                <a:path w="888" h="888" extrusionOk="0">
                  <a:moveTo>
                    <a:pt x="443" y="1"/>
                  </a:moveTo>
                  <a:cubicBezTo>
                    <a:pt x="199" y="1"/>
                    <a:pt x="1" y="199"/>
                    <a:pt x="1" y="443"/>
                  </a:cubicBezTo>
                  <a:cubicBezTo>
                    <a:pt x="1" y="688"/>
                    <a:pt x="199" y="887"/>
                    <a:pt x="443" y="887"/>
                  </a:cubicBezTo>
                  <a:cubicBezTo>
                    <a:pt x="687" y="887"/>
                    <a:pt x="887" y="688"/>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11" name="Google Shape;2211;p50"/>
            <p:cNvSpPr/>
            <p:nvPr/>
          </p:nvSpPr>
          <p:spPr>
            <a:xfrm rot="1610678">
              <a:off x="4024727" y="1812549"/>
              <a:ext cx="49587" cy="49418"/>
            </a:xfrm>
            <a:custGeom>
              <a:avLst/>
              <a:gdLst/>
              <a:ahLst/>
              <a:cxnLst/>
              <a:rect l="l" t="t" r="r" b="b"/>
              <a:pathLst>
                <a:path w="887" h="884" extrusionOk="0">
                  <a:moveTo>
                    <a:pt x="444" y="0"/>
                  </a:moveTo>
                  <a:cubicBezTo>
                    <a:pt x="200" y="0"/>
                    <a:pt x="1" y="197"/>
                    <a:pt x="1" y="440"/>
                  </a:cubicBezTo>
                  <a:cubicBezTo>
                    <a:pt x="1" y="684"/>
                    <a:pt x="200" y="883"/>
                    <a:pt x="444" y="883"/>
                  </a:cubicBezTo>
                  <a:cubicBezTo>
                    <a:pt x="688" y="883"/>
                    <a:pt x="887" y="684"/>
                    <a:pt x="887" y="440"/>
                  </a:cubicBezTo>
                  <a:cubicBezTo>
                    <a:pt x="887" y="197"/>
                    <a:pt x="688" y="0"/>
                    <a:pt x="444"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12" name="Google Shape;2212;p50"/>
            <p:cNvSpPr/>
            <p:nvPr/>
          </p:nvSpPr>
          <p:spPr>
            <a:xfrm rot="1610678">
              <a:off x="3445120" y="2129277"/>
              <a:ext cx="49587" cy="49418"/>
            </a:xfrm>
            <a:custGeom>
              <a:avLst/>
              <a:gdLst/>
              <a:ahLst/>
              <a:cxnLst/>
              <a:rect l="l" t="t" r="r" b="b"/>
              <a:pathLst>
                <a:path w="887" h="884" extrusionOk="0">
                  <a:moveTo>
                    <a:pt x="443" y="0"/>
                  </a:moveTo>
                  <a:cubicBezTo>
                    <a:pt x="199" y="0"/>
                    <a:pt x="0" y="196"/>
                    <a:pt x="0" y="440"/>
                  </a:cubicBezTo>
                  <a:cubicBezTo>
                    <a:pt x="0" y="685"/>
                    <a:pt x="199" y="883"/>
                    <a:pt x="443" y="883"/>
                  </a:cubicBezTo>
                  <a:cubicBezTo>
                    <a:pt x="687" y="883"/>
                    <a:pt x="887" y="685"/>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13" name="Google Shape;2213;p50"/>
            <p:cNvSpPr/>
            <p:nvPr/>
          </p:nvSpPr>
          <p:spPr>
            <a:xfrm rot="1610678">
              <a:off x="2375289" y="1488927"/>
              <a:ext cx="49364" cy="49418"/>
            </a:xfrm>
            <a:custGeom>
              <a:avLst/>
              <a:gdLst/>
              <a:ahLst/>
              <a:cxnLst/>
              <a:rect l="l" t="t" r="r" b="b"/>
              <a:pathLst>
                <a:path w="883" h="884" extrusionOk="0">
                  <a:moveTo>
                    <a:pt x="443" y="1"/>
                  </a:moveTo>
                  <a:cubicBezTo>
                    <a:pt x="199" y="1"/>
                    <a:pt x="0" y="196"/>
                    <a:pt x="0" y="443"/>
                  </a:cubicBezTo>
                  <a:cubicBezTo>
                    <a:pt x="0" y="687"/>
                    <a:pt x="199" y="884"/>
                    <a:pt x="443" y="884"/>
                  </a:cubicBezTo>
                  <a:cubicBezTo>
                    <a:pt x="687" y="884"/>
                    <a:pt x="883" y="687"/>
                    <a:pt x="883" y="443"/>
                  </a:cubicBezTo>
                  <a:cubicBezTo>
                    <a:pt x="883" y="196"/>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214" name="Google Shape;2214;p50"/>
          <p:cNvSpPr txBox="1">
            <a:spLocks noGrp="1"/>
          </p:cNvSpPr>
          <p:nvPr>
            <p:ph type="title"/>
          </p:nvPr>
        </p:nvSpPr>
        <p:spPr>
          <a:xfrm>
            <a:off x="1407300" y="2659100"/>
            <a:ext cx="4254400" cy="6500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3000"/>
              <a:buNone/>
              <a:defRPr sz="4667"/>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a:r>
              <a:rPr lang="en-US"/>
              <a:t>Click to edit Master title style</a:t>
            </a:r>
            <a:endParaRPr/>
          </a:p>
        </p:txBody>
      </p:sp>
      <p:sp>
        <p:nvSpPr>
          <p:cNvPr id="2215" name="Google Shape;2215;p50"/>
          <p:cNvSpPr txBox="1">
            <a:spLocks noGrp="1"/>
          </p:cNvSpPr>
          <p:nvPr>
            <p:ph type="subTitle" idx="1"/>
          </p:nvPr>
        </p:nvSpPr>
        <p:spPr>
          <a:xfrm flipH="1">
            <a:off x="1407500" y="3500433"/>
            <a:ext cx="4254400" cy="17552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rtl="0">
              <a:spcBef>
                <a:spcPts val="0"/>
              </a:spcBef>
              <a:spcAft>
                <a:spcPts val="0"/>
              </a:spcAft>
              <a:buSzPts val="1600"/>
              <a:buNone/>
              <a:defRPr/>
            </a:lvl2pPr>
            <a:lvl3pPr lvl="2" rtl="0">
              <a:spcBef>
                <a:spcPts val="0"/>
              </a:spcBef>
              <a:spcAft>
                <a:spcPts val="0"/>
              </a:spcAft>
              <a:buSzPts val="1600"/>
              <a:buNone/>
              <a:defRPr/>
            </a:lvl3pPr>
            <a:lvl4pPr lvl="3" rtl="0">
              <a:spcBef>
                <a:spcPts val="0"/>
              </a:spcBef>
              <a:spcAft>
                <a:spcPts val="0"/>
              </a:spcAft>
              <a:buSzPts val="1600"/>
              <a:buNone/>
              <a:defRPr/>
            </a:lvl4pPr>
            <a:lvl5pPr lvl="4" rtl="0">
              <a:spcBef>
                <a:spcPts val="0"/>
              </a:spcBef>
              <a:spcAft>
                <a:spcPts val="0"/>
              </a:spcAft>
              <a:buSzPts val="1600"/>
              <a:buNone/>
              <a:defRPr/>
            </a:lvl5pPr>
            <a:lvl6pPr lvl="5" rtl="0">
              <a:spcBef>
                <a:spcPts val="0"/>
              </a:spcBef>
              <a:spcAft>
                <a:spcPts val="0"/>
              </a:spcAft>
              <a:buSzPts val="1600"/>
              <a:buNone/>
              <a:defRPr/>
            </a:lvl6pPr>
            <a:lvl7pPr lvl="6" rtl="0">
              <a:spcBef>
                <a:spcPts val="0"/>
              </a:spcBef>
              <a:spcAft>
                <a:spcPts val="0"/>
              </a:spcAft>
              <a:buSzPts val="1600"/>
              <a:buNone/>
              <a:defRPr/>
            </a:lvl7pPr>
            <a:lvl8pPr lvl="7" rtl="0">
              <a:spcBef>
                <a:spcPts val="0"/>
              </a:spcBef>
              <a:spcAft>
                <a:spcPts val="0"/>
              </a:spcAft>
              <a:buSzPts val="1600"/>
              <a:buNone/>
              <a:defRPr/>
            </a:lvl8pPr>
            <a:lvl9pPr lvl="8" rtl="0">
              <a:spcBef>
                <a:spcPts val="0"/>
              </a:spcBef>
              <a:spcAft>
                <a:spcPts val="0"/>
              </a:spcAft>
              <a:buSzPts val="1600"/>
              <a:buNone/>
              <a:defRPr/>
            </a:lvl9pPr>
          </a:lstStyle>
          <a:p>
            <a:r>
              <a:rPr lang="en-US"/>
              <a:t>Click to edit Master subtitle style</a:t>
            </a:r>
            <a:endParaRPr/>
          </a:p>
        </p:txBody>
      </p:sp>
    </p:spTree>
    <p:extLst>
      <p:ext uri="{BB962C8B-B14F-4D97-AF65-F5344CB8AC3E}">
        <p14:creationId xmlns:p14="http://schemas.microsoft.com/office/powerpoint/2010/main" val="7720352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ackground">
  <p:cSld name="Background">
    <p:spTree>
      <p:nvGrpSpPr>
        <p:cNvPr id="1" name="Shape 2216"/>
        <p:cNvGrpSpPr/>
        <p:nvPr/>
      </p:nvGrpSpPr>
      <p:grpSpPr>
        <a:xfrm>
          <a:off x="0" y="0"/>
          <a:ext cx="0" cy="0"/>
          <a:chOff x="0" y="0"/>
          <a:chExt cx="0" cy="0"/>
        </a:xfrm>
      </p:grpSpPr>
      <p:grpSp>
        <p:nvGrpSpPr>
          <p:cNvPr id="2217" name="Google Shape;2217;p51"/>
          <p:cNvGrpSpPr/>
          <p:nvPr/>
        </p:nvGrpSpPr>
        <p:grpSpPr>
          <a:xfrm>
            <a:off x="1" y="-651266"/>
            <a:ext cx="12192036" cy="3951897"/>
            <a:chOff x="0" y="-488450"/>
            <a:chExt cx="9144027" cy="2963923"/>
          </a:xfrm>
        </p:grpSpPr>
        <p:sp>
          <p:nvSpPr>
            <p:cNvPr id="2218" name="Google Shape;2218;p51"/>
            <p:cNvSpPr/>
            <p:nvPr/>
          </p:nvSpPr>
          <p:spPr>
            <a:xfrm>
              <a:off x="0" y="-336050"/>
              <a:ext cx="9141996" cy="2811523"/>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19" name="Google Shape;2219;p51"/>
            <p:cNvSpPr/>
            <p:nvPr/>
          </p:nvSpPr>
          <p:spPr>
            <a:xfrm>
              <a:off x="0" y="-336050"/>
              <a:ext cx="9141996" cy="2495587"/>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0" name="Google Shape;2220;p51"/>
            <p:cNvSpPr/>
            <p:nvPr/>
          </p:nvSpPr>
          <p:spPr>
            <a:xfrm>
              <a:off x="0" y="-336050"/>
              <a:ext cx="9141996" cy="2495587"/>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1" name="Google Shape;2221;p51"/>
            <p:cNvSpPr/>
            <p:nvPr/>
          </p:nvSpPr>
          <p:spPr>
            <a:xfrm>
              <a:off x="0" y="-336050"/>
              <a:ext cx="9144027" cy="2712318"/>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2" name="Google Shape;2222;p51"/>
            <p:cNvSpPr/>
            <p:nvPr/>
          </p:nvSpPr>
          <p:spPr>
            <a:xfrm>
              <a:off x="3259601" y="867698"/>
              <a:ext cx="146612" cy="94707"/>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3" name="Google Shape;2223;p51"/>
            <p:cNvSpPr/>
            <p:nvPr/>
          </p:nvSpPr>
          <p:spPr>
            <a:xfrm>
              <a:off x="3519750" y="962323"/>
              <a:ext cx="109766" cy="55123"/>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4" name="Google Shape;2224;p51"/>
            <p:cNvSpPr/>
            <p:nvPr/>
          </p:nvSpPr>
          <p:spPr>
            <a:xfrm>
              <a:off x="3519750" y="867698"/>
              <a:ext cx="109766" cy="47517"/>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5" name="Google Shape;2225;p51"/>
            <p:cNvSpPr/>
            <p:nvPr/>
          </p:nvSpPr>
          <p:spPr>
            <a:xfrm>
              <a:off x="1422697" y="642464"/>
              <a:ext cx="158701" cy="100514"/>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6" name="Google Shape;2226;p51"/>
            <p:cNvSpPr/>
            <p:nvPr/>
          </p:nvSpPr>
          <p:spPr>
            <a:xfrm>
              <a:off x="1666695" y="625698"/>
              <a:ext cx="71179" cy="60276"/>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7" name="Google Shape;2227;p51"/>
            <p:cNvSpPr/>
            <p:nvPr/>
          </p:nvSpPr>
          <p:spPr>
            <a:xfrm>
              <a:off x="1564957" y="563869"/>
              <a:ext cx="63248" cy="53242"/>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8" name="Google Shape;2228;p51"/>
            <p:cNvSpPr/>
            <p:nvPr/>
          </p:nvSpPr>
          <p:spPr>
            <a:xfrm>
              <a:off x="617975" y="1156024"/>
              <a:ext cx="79496" cy="67227"/>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29" name="Google Shape;2229;p51"/>
            <p:cNvSpPr/>
            <p:nvPr/>
          </p:nvSpPr>
          <p:spPr>
            <a:xfrm>
              <a:off x="697374" y="1056329"/>
              <a:ext cx="45647" cy="38848"/>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0" name="Google Shape;2230;p51"/>
            <p:cNvSpPr/>
            <p:nvPr/>
          </p:nvSpPr>
          <p:spPr>
            <a:xfrm>
              <a:off x="260439" y="1189474"/>
              <a:ext cx="252026" cy="131592"/>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1" name="Google Shape;2231;p51"/>
            <p:cNvSpPr/>
            <p:nvPr/>
          </p:nvSpPr>
          <p:spPr>
            <a:xfrm>
              <a:off x="463820" y="1125109"/>
              <a:ext cx="60927" cy="51525"/>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2" name="Google Shape;2232;p51"/>
            <p:cNvSpPr/>
            <p:nvPr/>
          </p:nvSpPr>
          <p:spPr>
            <a:xfrm>
              <a:off x="7258547" y="-335595"/>
              <a:ext cx="166921" cy="113845"/>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3" name="Google Shape;2233;p51"/>
            <p:cNvSpPr/>
            <p:nvPr/>
          </p:nvSpPr>
          <p:spPr>
            <a:xfrm>
              <a:off x="7506414" y="-236963"/>
              <a:ext cx="57252" cy="48171"/>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4" name="Google Shape;2234;p51"/>
            <p:cNvSpPr/>
            <p:nvPr/>
          </p:nvSpPr>
          <p:spPr>
            <a:xfrm>
              <a:off x="7457866" y="-335595"/>
              <a:ext cx="48645" cy="41383"/>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5" name="Google Shape;2235;p51"/>
            <p:cNvSpPr/>
            <p:nvPr/>
          </p:nvSpPr>
          <p:spPr>
            <a:xfrm>
              <a:off x="7128666" y="-353833"/>
              <a:ext cx="45937" cy="38848"/>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6" name="Google Shape;2236;p51"/>
            <p:cNvSpPr/>
            <p:nvPr/>
          </p:nvSpPr>
          <p:spPr>
            <a:xfrm>
              <a:off x="6998398" y="-335595"/>
              <a:ext cx="67600" cy="56841"/>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7" name="Google Shape;2237;p51"/>
            <p:cNvSpPr/>
            <p:nvPr/>
          </p:nvSpPr>
          <p:spPr>
            <a:xfrm>
              <a:off x="5153564" y="271654"/>
              <a:ext cx="138295" cy="7851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8" name="Google Shape;2238;p51"/>
            <p:cNvSpPr/>
            <p:nvPr/>
          </p:nvSpPr>
          <p:spPr>
            <a:xfrm>
              <a:off x="5324063" y="202791"/>
              <a:ext cx="61217" cy="51770"/>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39" name="Google Shape;2239;p51"/>
            <p:cNvSpPr/>
            <p:nvPr/>
          </p:nvSpPr>
          <p:spPr>
            <a:xfrm>
              <a:off x="5153564" y="158137"/>
              <a:ext cx="36653" cy="30997"/>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0" name="Google Shape;2240;p51"/>
            <p:cNvSpPr/>
            <p:nvPr/>
          </p:nvSpPr>
          <p:spPr>
            <a:xfrm>
              <a:off x="4820302" y="519215"/>
              <a:ext cx="136361" cy="114990"/>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1" name="Google Shape;2241;p51"/>
            <p:cNvSpPr/>
            <p:nvPr/>
          </p:nvSpPr>
          <p:spPr>
            <a:xfrm>
              <a:off x="3427392" y="849951"/>
              <a:ext cx="48935" cy="41383"/>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2" name="Google Shape;2242;p51"/>
            <p:cNvSpPr/>
            <p:nvPr/>
          </p:nvSpPr>
          <p:spPr>
            <a:xfrm>
              <a:off x="3793245" y="989884"/>
              <a:ext cx="46227" cy="39420"/>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3" name="Google Shape;2243;p51"/>
            <p:cNvSpPr/>
            <p:nvPr/>
          </p:nvSpPr>
          <p:spPr>
            <a:xfrm>
              <a:off x="1839419" y="635840"/>
              <a:ext cx="42649" cy="3631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4" name="Google Shape;2244;p51"/>
            <p:cNvSpPr/>
            <p:nvPr/>
          </p:nvSpPr>
          <p:spPr>
            <a:xfrm>
              <a:off x="1702188" y="447899"/>
              <a:ext cx="102126" cy="86283"/>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5" name="Google Shape;2245;p51"/>
            <p:cNvSpPr/>
            <p:nvPr/>
          </p:nvSpPr>
          <p:spPr>
            <a:xfrm>
              <a:off x="1625980" y="-488450"/>
              <a:ext cx="2108278" cy="509521"/>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6" name="Google Shape;2246;p51"/>
            <p:cNvSpPr/>
            <p:nvPr/>
          </p:nvSpPr>
          <p:spPr>
            <a:xfrm>
              <a:off x="3708527" y="-488450"/>
              <a:ext cx="1233826" cy="693782"/>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47" name="Google Shape;2247;p51"/>
            <p:cNvSpPr/>
            <p:nvPr/>
          </p:nvSpPr>
          <p:spPr>
            <a:xfrm>
              <a:off x="0" y="-488450"/>
              <a:ext cx="1555774" cy="798876"/>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
        <p:nvSpPr>
          <p:cNvPr id="2248" name="Google Shape;2248;p51"/>
          <p:cNvSpPr/>
          <p:nvPr/>
        </p:nvSpPr>
        <p:spPr>
          <a:xfrm>
            <a:off x="532141" y="3330157"/>
            <a:ext cx="57292" cy="57487"/>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249" name="Google Shape;2249;p51"/>
          <p:cNvSpPr/>
          <p:nvPr/>
        </p:nvSpPr>
        <p:spPr>
          <a:xfrm>
            <a:off x="253398" y="3477736"/>
            <a:ext cx="57487" cy="57487"/>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250" name="Google Shape;2250;p51"/>
          <p:cNvSpPr/>
          <p:nvPr/>
        </p:nvSpPr>
        <p:spPr>
          <a:xfrm>
            <a:off x="419769" y="3646485"/>
            <a:ext cx="57292" cy="57292"/>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
        <p:nvSpPr>
          <p:cNvPr id="2251" name="Google Shape;2251;p51"/>
          <p:cNvSpPr/>
          <p:nvPr/>
        </p:nvSpPr>
        <p:spPr>
          <a:xfrm>
            <a:off x="362217" y="3271633"/>
            <a:ext cx="57551" cy="57487"/>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a:p>
        </p:txBody>
      </p:sp>
    </p:spTree>
    <p:extLst>
      <p:ext uri="{BB962C8B-B14F-4D97-AF65-F5344CB8AC3E}">
        <p14:creationId xmlns:p14="http://schemas.microsoft.com/office/powerpoint/2010/main" val="25256369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Background 1">
  <p:cSld name="Background 1">
    <p:spTree>
      <p:nvGrpSpPr>
        <p:cNvPr id="1" name="Shape 2252"/>
        <p:cNvGrpSpPr/>
        <p:nvPr/>
      </p:nvGrpSpPr>
      <p:grpSpPr>
        <a:xfrm>
          <a:off x="0" y="0"/>
          <a:ext cx="0" cy="0"/>
          <a:chOff x="0" y="0"/>
          <a:chExt cx="0" cy="0"/>
        </a:xfrm>
      </p:grpSpPr>
      <p:grpSp>
        <p:nvGrpSpPr>
          <p:cNvPr id="2253" name="Google Shape;2253;p52"/>
          <p:cNvGrpSpPr/>
          <p:nvPr/>
        </p:nvGrpSpPr>
        <p:grpSpPr>
          <a:xfrm>
            <a:off x="253397" y="483467"/>
            <a:ext cx="11837299" cy="3220309"/>
            <a:chOff x="190048" y="362600"/>
            <a:chExt cx="8877974" cy="2415232"/>
          </a:xfrm>
        </p:grpSpPr>
        <p:sp>
          <p:nvSpPr>
            <p:cNvPr id="2254" name="Google Shape;2254;p52"/>
            <p:cNvSpPr/>
            <p:nvPr/>
          </p:nvSpPr>
          <p:spPr>
            <a:xfrm>
              <a:off x="8743223" y="362600"/>
              <a:ext cx="37307" cy="38519"/>
            </a:xfrm>
            <a:custGeom>
              <a:avLst/>
              <a:gdLst/>
              <a:ahLst/>
              <a:cxnLst/>
              <a:rect l="l" t="t" r="r" b="b"/>
              <a:pathLst>
                <a:path w="884" h="883" extrusionOk="0">
                  <a:moveTo>
                    <a:pt x="443" y="0"/>
                  </a:moveTo>
                  <a:cubicBezTo>
                    <a:pt x="199" y="0"/>
                    <a:pt x="0" y="199"/>
                    <a:pt x="0" y="443"/>
                  </a:cubicBezTo>
                  <a:cubicBezTo>
                    <a:pt x="0" y="687"/>
                    <a:pt x="199" y="883"/>
                    <a:pt x="443" y="883"/>
                  </a:cubicBezTo>
                  <a:cubicBezTo>
                    <a:pt x="687" y="883"/>
                    <a:pt x="884" y="687"/>
                    <a:pt x="884" y="443"/>
                  </a:cubicBezTo>
                  <a:cubicBezTo>
                    <a:pt x="884" y="199"/>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55" name="Google Shape;2255;p52"/>
            <p:cNvSpPr/>
            <p:nvPr/>
          </p:nvSpPr>
          <p:spPr>
            <a:xfrm>
              <a:off x="8245126" y="569229"/>
              <a:ext cx="37307" cy="38562"/>
            </a:xfrm>
            <a:custGeom>
              <a:avLst/>
              <a:gdLst/>
              <a:ahLst/>
              <a:cxnLst/>
              <a:rect l="l" t="t" r="r" b="b"/>
              <a:pathLst>
                <a:path w="884" h="884" extrusionOk="0">
                  <a:moveTo>
                    <a:pt x="440" y="1"/>
                  </a:moveTo>
                  <a:cubicBezTo>
                    <a:pt x="196" y="1"/>
                    <a:pt x="1" y="200"/>
                    <a:pt x="1" y="444"/>
                  </a:cubicBezTo>
                  <a:cubicBezTo>
                    <a:pt x="1"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56" name="Google Shape;2256;p52"/>
            <p:cNvSpPr/>
            <p:nvPr/>
          </p:nvSpPr>
          <p:spPr>
            <a:xfrm>
              <a:off x="8838941" y="381925"/>
              <a:ext cx="37434" cy="38562"/>
            </a:xfrm>
            <a:custGeom>
              <a:avLst/>
              <a:gdLst/>
              <a:ahLst/>
              <a:cxnLst/>
              <a:rect l="l" t="t" r="r" b="b"/>
              <a:pathLst>
                <a:path w="887" h="884" extrusionOk="0">
                  <a:moveTo>
                    <a:pt x="443" y="0"/>
                  </a:moveTo>
                  <a:cubicBezTo>
                    <a:pt x="199" y="0"/>
                    <a:pt x="0" y="196"/>
                    <a:pt x="0" y="440"/>
                  </a:cubicBezTo>
                  <a:cubicBezTo>
                    <a:pt x="0" y="684"/>
                    <a:pt x="199" y="883"/>
                    <a:pt x="443" y="883"/>
                  </a:cubicBezTo>
                  <a:cubicBezTo>
                    <a:pt x="687" y="883"/>
                    <a:pt x="887" y="684"/>
                    <a:pt x="887" y="440"/>
                  </a:cubicBezTo>
                  <a:cubicBezTo>
                    <a:pt x="887" y="196"/>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57" name="Google Shape;2257;p52"/>
            <p:cNvSpPr/>
            <p:nvPr/>
          </p:nvSpPr>
          <p:spPr>
            <a:xfrm>
              <a:off x="9030757" y="580913"/>
              <a:ext cx="37265" cy="38562"/>
            </a:xfrm>
            <a:custGeom>
              <a:avLst/>
              <a:gdLst/>
              <a:ahLst/>
              <a:cxnLst/>
              <a:rect l="l" t="t" r="r" b="b"/>
              <a:pathLst>
                <a:path w="883" h="884" extrusionOk="0">
                  <a:moveTo>
                    <a:pt x="440" y="1"/>
                  </a:moveTo>
                  <a:cubicBezTo>
                    <a:pt x="196" y="1"/>
                    <a:pt x="0" y="200"/>
                    <a:pt x="0" y="444"/>
                  </a:cubicBezTo>
                  <a:cubicBezTo>
                    <a:pt x="0" y="688"/>
                    <a:pt x="196" y="884"/>
                    <a:pt x="440" y="884"/>
                  </a:cubicBezTo>
                  <a:cubicBezTo>
                    <a:pt x="684" y="884"/>
                    <a:pt x="883" y="688"/>
                    <a:pt x="883" y="444"/>
                  </a:cubicBezTo>
                  <a:cubicBezTo>
                    <a:pt x="883" y="200"/>
                    <a:pt x="684" y="1"/>
                    <a:pt x="440"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58" name="Google Shape;2258;p52"/>
            <p:cNvSpPr/>
            <p:nvPr/>
          </p:nvSpPr>
          <p:spPr>
            <a:xfrm>
              <a:off x="8801633" y="491900"/>
              <a:ext cx="37349" cy="38562"/>
            </a:xfrm>
            <a:custGeom>
              <a:avLst/>
              <a:gdLst/>
              <a:ahLst/>
              <a:cxnLst/>
              <a:rect l="l" t="t" r="r" b="b"/>
              <a:pathLst>
                <a:path w="885" h="884" extrusionOk="0">
                  <a:moveTo>
                    <a:pt x="441" y="1"/>
                  </a:moveTo>
                  <a:cubicBezTo>
                    <a:pt x="196" y="1"/>
                    <a:pt x="1" y="200"/>
                    <a:pt x="1" y="444"/>
                  </a:cubicBezTo>
                  <a:cubicBezTo>
                    <a:pt x="1" y="688"/>
                    <a:pt x="196" y="884"/>
                    <a:pt x="441" y="884"/>
                  </a:cubicBezTo>
                  <a:cubicBezTo>
                    <a:pt x="688" y="884"/>
                    <a:pt x="884" y="688"/>
                    <a:pt x="884" y="444"/>
                  </a:cubicBezTo>
                  <a:cubicBezTo>
                    <a:pt x="884" y="200"/>
                    <a:pt x="688" y="1"/>
                    <a:pt x="441"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59" name="Google Shape;2259;p52"/>
            <p:cNvSpPr/>
            <p:nvPr/>
          </p:nvSpPr>
          <p:spPr>
            <a:xfrm>
              <a:off x="8066773" y="500435"/>
              <a:ext cx="37476" cy="38737"/>
            </a:xfrm>
            <a:custGeom>
              <a:avLst/>
              <a:gdLst/>
              <a:ahLst/>
              <a:cxnLst/>
              <a:rect l="l" t="t" r="r" b="b"/>
              <a:pathLst>
                <a:path w="888" h="888" extrusionOk="0">
                  <a:moveTo>
                    <a:pt x="444" y="1"/>
                  </a:moveTo>
                  <a:cubicBezTo>
                    <a:pt x="200" y="1"/>
                    <a:pt x="1" y="201"/>
                    <a:pt x="1" y="444"/>
                  </a:cubicBezTo>
                  <a:cubicBezTo>
                    <a:pt x="1" y="688"/>
                    <a:pt x="200" y="887"/>
                    <a:pt x="444" y="887"/>
                  </a:cubicBezTo>
                  <a:cubicBezTo>
                    <a:pt x="688" y="887"/>
                    <a:pt x="887" y="688"/>
                    <a:pt x="887" y="444"/>
                  </a:cubicBezTo>
                  <a:cubicBezTo>
                    <a:pt x="887" y="201"/>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0" name="Google Shape;2260;p52"/>
            <p:cNvSpPr/>
            <p:nvPr/>
          </p:nvSpPr>
          <p:spPr>
            <a:xfrm>
              <a:off x="399105" y="2497617"/>
              <a:ext cx="42969" cy="43115"/>
            </a:xfrm>
            <a:custGeom>
              <a:avLst/>
              <a:gdLst/>
              <a:ahLst/>
              <a:cxnLst/>
              <a:rect l="l" t="t" r="r" b="b"/>
              <a:pathLst>
                <a:path w="884" h="887" extrusionOk="0">
                  <a:moveTo>
                    <a:pt x="440" y="0"/>
                  </a:moveTo>
                  <a:cubicBezTo>
                    <a:pt x="196" y="0"/>
                    <a:pt x="0" y="200"/>
                    <a:pt x="0" y="444"/>
                  </a:cubicBezTo>
                  <a:cubicBezTo>
                    <a:pt x="0" y="688"/>
                    <a:pt x="196" y="887"/>
                    <a:pt x="440" y="887"/>
                  </a:cubicBezTo>
                  <a:cubicBezTo>
                    <a:pt x="684" y="887"/>
                    <a:pt x="883" y="688"/>
                    <a:pt x="883" y="444"/>
                  </a:cubicBezTo>
                  <a:cubicBezTo>
                    <a:pt x="883" y="200"/>
                    <a:pt x="684" y="0"/>
                    <a:pt x="440"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1" name="Google Shape;2261;p52"/>
            <p:cNvSpPr/>
            <p:nvPr/>
          </p:nvSpPr>
          <p:spPr>
            <a:xfrm>
              <a:off x="190048" y="2608302"/>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2" name="Google Shape;2262;p52"/>
            <p:cNvSpPr/>
            <p:nvPr/>
          </p:nvSpPr>
          <p:spPr>
            <a:xfrm>
              <a:off x="314826" y="27348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3" name="Google Shape;2263;p52"/>
            <p:cNvSpPr/>
            <p:nvPr/>
          </p:nvSpPr>
          <p:spPr>
            <a:xfrm>
              <a:off x="271662" y="2453724"/>
              <a:ext cx="43163" cy="43115"/>
            </a:xfrm>
            <a:custGeom>
              <a:avLst/>
              <a:gdLst/>
              <a:ahLst/>
              <a:cxnLst/>
              <a:rect l="l" t="t" r="r" b="b"/>
              <a:pathLst>
                <a:path w="888" h="887" extrusionOk="0">
                  <a:moveTo>
                    <a:pt x="444" y="1"/>
                  </a:moveTo>
                  <a:cubicBezTo>
                    <a:pt x="200" y="1"/>
                    <a:pt x="1" y="199"/>
                    <a:pt x="1" y="443"/>
                  </a:cubicBezTo>
                  <a:cubicBezTo>
                    <a:pt x="1" y="687"/>
                    <a:pt x="200" y="887"/>
                    <a:pt x="444" y="887"/>
                  </a:cubicBezTo>
                  <a:cubicBezTo>
                    <a:pt x="688" y="887"/>
                    <a:pt x="887" y="687"/>
                    <a:pt x="887" y="443"/>
                  </a:cubicBezTo>
                  <a:cubicBezTo>
                    <a:pt x="887" y="199"/>
                    <a:pt x="688" y="1"/>
                    <a:pt x="444" y="1"/>
                  </a:cubicBez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grpSp>
        <p:nvGrpSpPr>
          <p:cNvPr id="2264" name="Google Shape;2264;p52"/>
          <p:cNvGrpSpPr/>
          <p:nvPr/>
        </p:nvGrpSpPr>
        <p:grpSpPr>
          <a:xfrm>
            <a:off x="1" y="-170673"/>
            <a:ext cx="4430660" cy="1723319"/>
            <a:chOff x="0" y="-42425"/>
            <a:chExt cx="3322995" cy="1292489"/>
          </a:xfrm>
        </p:grpSpPr>
        <p:sp>
          <p:nvSpPr>
            <p:cNvPr id="2265" name="Google Shape;2265;p52"/>
            <p:cNvSpPr/>
            <p:nvPr/>
          </p:nvSpPr>
          <p:spPr>
            <a:xfrm>
              <a:off x="0" y="-42425"/>
              <a:ext cx="3322257" cy="1292489"/>
            </a:xfrm>
            <a:custGeom>
              <a:avLst/>
              <a:gdLst/>
              <a:ahLst/>
              <a:cxnLst/>
              <a:rect l="l" t="t" r="r" b="b"/>
              <a:pathLst>
                <a:path w="94530" h="34377" extrusionOk="0">
                  <a:moveTo>
                    <a:pt x="0" y="0"/>
                  </a:moveTo>
                  <a:lnTo>
                    <a:pt x="0" y="34376"/>
                  </a:lnTo>
                  <a:cubicBezTo>
                    <a:pt x="433" y="33623"/>
                    <a:pt x="773" y="32768"/>
                    <a:pt x="1185" y="32091"/>
                  </a:cubicBezTo>
                  <a:cubicBezTo>
                    <a:pt x="2271" y="30308"/>
                    <a:pt x="3353" y="28322"/>
                    <a:pt x="5212" y="27236"/>
                  </a:cubicBezTo>
                  <a:cubicBezTo>
                    <a:pt x="7143" y="26110"/>
                    <a:pt x="9809" y="26116"/>
                    <a:pt x="11524" y="24721"/>
                  </a:cubicBezTo>
                  <a:cubicBezTo>
                    <a:pt x="13132" y="23416"/>
                    <a:pt x="13808" y="21103"/>
                    <a:pt x="15424" y="19798"/>
                  </a:cubicBezTo>
                  <a:cubicBezTo>
                    <a:pt x="16189" y="19181"/>
                    <a:pt x="17080" y="18935"/>
                    <a:pt x="18050" y="18935"/>
                  </a:cubicBezTo>
                  <a:cubicBezTo>
                    <a:pt x="21237" y="18935"/>
                    <a:pt x="25278" y="21588"/>
                    <a:pt x="28531" y="22423"/>
                  </a:cubicBezTo>
                  <a:cubicBezTo>
                    <a:pt x="32139" y="23347"/>
                    <a:pt x="35667" y="22612"/>
                    <a:pt x="39258" y="23323"/>
                  </a:cubicBezTo>
                  <a:cubicBezTo>
                    <a:pt x="41466" y="23761"/>
                    <a:pt x="44634" y="25194"/>
                    <a:pt x="47336" y="25194"/>
                  </a:cubicBezTo>
                  <a:cubicBezTo>
                    <a:pt x="48682" y="25194"/>
                    <a:pt x="49913" y="24839"/>
                    <a:pt x="50853" y="23828"/>
                  </a:cubicBezTo>
                  <a:cubicBezTo>
                    <a:pt x="51750" y="22866"/>
                    <a:pt x="51736" y="21419"/>
                    <a:pt x="52234" y="20276"/>
                  </a:cubicBezTo>
                  <a:cubicBezTo>
                    <a:pt x="53513" y="17341"/>
                    <a:pt x="56248" y="15039"/>
                    <a:pt x="58749" y="13177"/>
                  </a:cubicBezTo>
                  <a:cubicBezTo>
                    <a:pt x="61470" y="11149"/>
                    <a:pt x="63838" y="9633"/>
                    <a:pt x="66727" y="9633"/>
                  </a:cubicBezTo>
                  <a:cubicBezTo>
                    <a:pt x="67748" y="9633"/>
                    <a:pt x="68835" y="9822"/>
                    <a:pt x="70025" y="10246"/>
                  </a:cubicBezTo>
                  <a:cubicBezTo>
                    <a:pt x="71133" y="10639"/>
                    <a:pt x="73675" y="11507"/>
                    <a:pt x="76327" y="11507"/>
                  </a:cubicBezTo>
                  <a:cubicBezTo>
                    <a:pt x="78084" y="11507"/>
                    <a:pt x="79891" y="11126"/>
                    <a:pt x="81360" y="9971"/>
                  </a:cubicBezTo>
                  <a:cubicBezTo>
                    <a:pt x="82979" y="8697"/>
                    <a:pt x="83583" y="6477"/>
                    <a:pt x="85535" y="5615"/>
                  </a:cubicBezTo>
                  <a:cubicBezTo>
                    <a:pt x="87071" y="4938"/>
                    <a:pt x="88864" y="5227"/>
                    <a:pt x="90493" y="5051"/>
                  </a:cubicBezTo>
                  <a:cubicBezTo>
                    <a:pt x="91988" y="4893"/>
                    <a:pt x="93389" y="4323"/>
                    <a:pt x="94530" y="3412"/>
                  </a:cubicBezTo>
                  <a:lnTo>
                    <a:pt x="94530" y="0"/>
                  </a:lnTo>
                  <a:close/>
                </a:path>
              </a:pathLst>
            </a:custGeom>
            <a:solidFill>
              <a:schemeClr val="dk1">
                <a:alpha val="167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6" name="Google Shape;2266;p52"/>
            <p:cNvSpPr/>
            <p:nvPr/>
          </p:nvSpPr>
          <p:spPr>
            <a:xfrm>
              <a:off x="0" y="-42425"/>
              <a:ext cx="3322257" cy="1147250"/>
            </a:xfrm>
            <a:custGeom>
              <a:avLst/>
              <a:gdLst/>
              <a:ahLst/>
              <a:cxnLst/>
              <a:rect l="l" t="t" r="r" b="b"/>
              <a:pathLst>
                <a:path w="94530" h="30514" extrusionOk="0">
                  <a:moveTo>
                    <a:pt x="0" y="0"/>
                  </a:move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7" name="Google Shape;2267;p52"/>
            <p:cNvSpPr/>
            <p:nvPr/>
          </p:nvSpPr>
          <p:spPr>
            <a:xfrm>
              <a:off x="0" y="-42425"/>
              <a:ext cx="3322257" cy="1147250"/>
            </a:xfrm>
            <a:custGeom>
              <a:avLst/>
              <a:gdLst/>
              <a:ahLst/>
              <a:cxnLst/>
              <a:rect l="l" t="t" r="r" b="b"/>
              <a:pathLst>
                <a:path w="94530" h="30514" extrusionOk="0">
                  <a:moveTo>
                    <a:pt x="82266" y="478"/>
                  </a:moveTo>
                  <a:cubicBezTo>
                    <a:pt x="82805" y="478"/>
                    <a:pt x="83171" y="756"/>
                    <a:pt x="83377" y="1237"/>
                  </a:cubicBezTo>
                  <a:cubicBezTo>
                    <a:pt x="83763" y="2137"/>
                    <a:pt x="82386" y="3260"/>
                    <a:pt x="80606" y="3260"/>
                  </a:cubicBezTo>
                  <a:cubicBezTo>
                    <a:pt x="80007" y="3260"/>
                    <a:pt x="79363" y="3133"/>
                    <a:pt x="78725" y="2828"/>
                  </a:cubicBezTo>
                  <a:cubicBezTo>
                    <a:pt x="77852" y="2409"/>
                    <a:pt x="77794" y="1265"/>
                    <a:pt x="78869" y="1104"/>
                  </a:cubicBezTo>
                  <a:cubicBezTo>
                    <a:pt x="79171" y="1058"/>
                    <a:pt x="79410" y="1050"/>
                    <a:pt x="79619" y="1050"/>
                  </a:cubicBezTo>
                  <a:cubicBezTo>
                    <a:pt x="79740" y="1050"/>
                    <a:pt x="79851" y="1053"/>
                    <a:pt x="79960" y="1053"/>
                  </a:cubicBezTo>
                  <a:cubicBezTo>
                    <a:pt x="80317" y="1053"/>
                    <a:pt x="80641" y="1022"/>
                    <a:pt x="81171" y="763"/>
                  </a:cubicBezTo>
                  <a:cubicBezTo>
                    <a:pt x="81594" y="568"/>
                    <a:pt x="81958" y="478"/>
                    <a:pt x="82266" y="478"/>
                  </a:cubicBezTo>
                  <a:close/>
                  <a:moveTo>
                    <a:pt x="28271" y="7419"/>
                  </a:moveTo>
                  <a:cubicBezTo>
                    <a:pt x="29152" y="7419"/>
                    <a:pt x="30200" y="7776"/>
                    <a:pt x="30871" y="8198"/>
                  </a:cubicBezTo>
                  <a:cubicBezTo>
                    <a:pt x="31582" y="8649"/>
                    <a:pt x="32197" y="9061"/>
                    <a:pt x="32997" y="9383"/>
                  </a:cubicBezTo>
                  <a:cubicBezTo>
                    <a:pt x="33640" y="9645"/>
                    <a:pt x="34358" y="9806"/>
                    <a:pt x="34970" y="10140"/>
                  </a:cubicBezTo>
                  <a:cubicBezTo>
                    <a:pt x="36361" y="10902"/>
                    <a:pt x="35794" y="12517"/>
                    <a:pt x="34444" y="12933"/>
                  </a:cubicBezTo>
                  <a:cubicBezTo>
                    <a:pt x="34108" y="13037"/>
                    <a:pt x="33748" y="13084"/>
                    <a:pt x="33373" y="13084"/>
                  </a:cubicBezTo>
                  <a:cubicBezTo>
                    <a:pt x="30684" y="13084"/>
                    <a:pt x="27262" y="10647"/>
                    <a:pt x="26710" y="9209"/>
                  </a:cubicBezTo>
                  <a:cubicBezTo>
                    <a:pt x="26491" y="7876"/>
                    <a:pt x="27274" y="7419"/>
                    <a:pt x="28271" y="7419"/>
                  </a:cubicBezTo>
                  <a:close/>
                  <a:moveTo>
                    <a:pt x="38767" y="11448"/>
                  </a:moveTo>
                  <a:cubicBezTo>
                    <a:pt x="39217" y="11448"/>
                    <a:pt x="39833" y="11640"/>
                    <a:pt x="40639" y="12184"/>
                  </a:cubicBezTo>
                  <a:cubicBezTo>
                    <a:pt x="41140" y="12524"/>
                    <a:pt x="41989" y="13276"/>
                    <a:pt x="41460" y="13874"/>
                  </a:cubicBezTo>
                  <a:cubicBezTo>
                    <a:pt x="41136" y="14242"/>
                    <a:pt x="40630" y="14376"/>
                    <a:pt x="40104" y="14376"/>
                  </a:cubicBezTo>
                  <a:cubicBezTo>
                    <a:pt x="39574" y="14376"/>
                    <a:pt x="39025" y="14241"/>
                    <a:pt x="38622" y="14074"/>
                  </a:cubicBezTo>
                  <a:cubicBezTo>
                    <a:pt x="37756" y="13713"/>
                    <a:pt x="38024" y="13088"/>
                    <a:pt x="37794" y="12363"/>
                  </a:cubicBezTo>
                  <a:cubicBezTo>
                    <a:pt x="37693" y="12045"/>
                    <a:pt x="37973" y="11448"/>
                    <a:pt x="38767" y="11448"/>
                  </a:cubicBezTo>
                  <a:close/>
                  <a:moveTo>
                    <a:pt x="55358" y="0"/>
                  </a:moveTo>
                  <a:cubicBezTo>
                    <a:pt x="52702" y="860"/>
                    <a:pt x="50311" y="2127"/>
                    <a:pt x="48923" y="4447"/>
                  </a:cubicBezTo>
                  <a:cubicBezTo>
                    <a:pt x="47961" y="6058"/>
                    <a:pt x="47964" y="7690"/>
                    <a:pt x="46236" y="8772"/>
                  </a:cubicBezTo>
                  <a:cubicBezTo>
                    <a:pt x="45027" y="9528"/>
                    <a:pt x="43540" y="9809"/>
                    <a:pt x="42006" y="9809"/>
                  </a:cubicBezTo>
                  <a:cubicBezTo>
                    <a:pt x="40075" y="9809"/>
                    <a:pt x="38070" y="9363"/>
                    <a:pt x="36457" y="8861"/>
                  </a:cubicBezTo>
                  <a:cubicBezTo>
                    <a:pt x="32479" y="7628"/>
                    <a:pt x="28988" y="4550"/>
                    <a:pt x="24854" y="3879"/>
                  </a:cubicBezTo>
                  <a:cubicBezTo>
                    <a:pt x="24391" y="3804"/>
                    <a:pt x="23933" y="3768"/>
                    <a:pt x="23479" y="3768"/>
                  </a:cubicBezTo>
                  <a:cubicBezTo>
                    <a:pt x="21754" y="3768"/>
                    <a:pt x="20103" y="4287"/>
                    <a:pt x="18578" y="5144"/>
                  </a:cubicBezTo>
                  <a:cubicBezTo>
                    <a:pt x="16492" y="6319"/>
                    <a:pt x="15812" y="7563"/>
                    <a:pt x="14520" y="9439"/>
                  </a:cubicBezTo>
                  <a:cubicBezTo>
                    <a:pt x="13190" y="11359"/>
                    <a:pt x="10991" y="12026"/>
                    <a:pt x="8751" y="12112"/>
                  </a:cubicBezTo>
                  <a:cubicBezTo>
                    <a:pt x="8652" y="12116"/>
                    <a:pt x="8554" y="12118"/>
                    <a:pt x="8457" y="12118"/>
                  </a:cubicBezTo>
                  <a:cubicBezTo>
                    <a:pt x="6622" y="12118"/>
                    <a:pt x="5067" y="11476"/>
                    <a:pt x="3299" y="11342"/>
                  </a:cubicBezTo>
                  <a:cubicBezTo>
                    <a:pt x="3155" y="11331"/>
                    <a:pt x="3013" y="11325"/>
                    <a:pt x="2872" y="11325"/>
                  </a:cubicBezTo>
                  <a:cubicBezTo>
                    <a:pt x="1797" y="11325"/>
                    <a:pt x="821" y="11643"/>
                    <a:pt x="0" y="12180"/>
                  </a:cubicBezTo>
                  <a:lnTo>
                    <a:pt x="0" y="30514"/>
                  </a:lnTo>
                  <a:cubicBezTo>
                    <a:pt x="0" y="30514"/>
                    <a:pt x="6604" y="17784"/>
                    <a:pt x="18705" y="17152"/>
                  </a:cubicBezTo>
                  <a:cubicBezTo>
                    <a:pt x="19306" y="17121"/>
                    <a:pt x="19890" y="17106"/>
                    <a:pt x="20459" y="17106"/>
                  </a:cubicBezTo>
                  <a:cubicBezTo>
                    <a:pt x="29960" y="17106"/>
                    <a:pt x="35106" y="21218"/>
                    <a:pt x="42966" y="21218"/>
                  </a:cubicBezTo>
                  <a:cubicBezTo>
                    <a:pt x="44102" y="21218"/>
                    <a:pt x="45295" y="21132"/>
                    <a:pt x="46565" y="20935"/>
                  </a:cubicBezTo>
                  <a:cubicBezTo>
                    <a:pt x="56962" y="19326"/>
                    <a:pt x="54234" y="5566"/>
                    <a:pt x="63797" y="5566"/>
                  </a:cubicBezTo>
                  <a:cubicBezTo>
                    <a:pt x="63975" y="5566"/>
                    <a:pt x="64157" y="5571"/>
                    <a:pt x="64343" y="5580"/>
                  </a:cubicBezTo>
                  <a:cubicBezTo>
                    <a:pt x="66851" y="5711"/>
                    <a:pt x="69662" y="5840"/>
                    <a:pt x="72564" y="5840"/>
                  </a:cubicBezTo>
                  <a:cubicBezTo>
                    <a:pt x="80697" y="5840"/>
                    <a:pt x="89554" y="4827"/>
                    <a:pt x="945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8" name="Google Shape;2268;p52"/>
            <p:cNvSpPr/>
            <p:nvPr/>
          </p:nvSpPr>
          <p:spPr>
            <a:xfrm>
              <a:off x="0" y="-42425"/>
              <a:ext cx="3322995" cy="1246883"/>
            </a:xfrm>
            <a:custGeom>
              <a:avLst/>
              <a:gdLst/>
              <a:ahLst/>
              <a:cxnLst/>
              <a:rect l="l" t="t" r="r" b="b"/>
              <a:pathLst>
                <a:path w="94551" h="33164" extrusionOk="0">
                  <a:moveTo>
                    <a:pt x="91444" y="0"/>
                  </a:moveTo>
                  <a:cubicBezTo>
                    <a:pt x="91444" y="0"/>
                    <a:pt x="86459" y="4064"/>
                    <a:pt x="80493" y="4064"/>
                  </a:cubicBezTo>
                  <a:cubicBezTo>
                    <a:pt x="80238" y="4064"/>
                    <a:pt x="79980" y="4056"/>
                    <a:pt x="79722" y="4041"/>
                  </a:cubicBezTo>
                  <a:cubicBezTo>
                    <a:pt x="74914" y="3753"/>
                    <a:pt x="71867" y="2658"/>
                    <a:pt x="67952" y="2658"/>
                  </a:cubicBezTo>
                  <a:cubicBezTo>
                    <a:pt x="66732" y="2658"/>
                    <a:pt x="65429" y="2764"/>
                    <a:pt x="63961" y="3034"/>
                  </a:cubicBezTo>
                  <a:cubicBezTo>
                    <a:pt x="57784" y="4168"/>
                    <a:pt x="57155" y="9841"/>
                    <a:pt x="54383" y="10847"/>
                  </a:cubicBezTo>
                  <a:cubicBezTo>
                    <a:pt x="51609" y="11857"/>
                    <a:pt x="54760" y="15506"/>
                    <a:pt x="48332" y="16582"/>
                  </a:cubicBezTo>
                  <a:cubicBezTo>
                    <a:pt x="44291" y="17258"/>
                    <a:pt x="42763" y="19013"/>
                    <a:pt x="39201" y="19013"/>
                  </a:cubicBezTo>
                  <a:cubicBezTo>
                    <a:pt x="37093" y="19013"/>
                    <a:pt x="34273" y="18398"/>
                    <a:pt x="29799" y="16582"/>
                  </a:cubicBezTo>
                  <a:cubicBezTo>
                    <a:pt x="25948" y="15019"/>
                    <a:pt x="23494" y="14530"/>
                    <a:pt x="21546" y="14530"/>
                  </a:cubicBezTo>
                  <a:cubicBezTo>
                    <a:pt x="18391" y="14530"/>
                    <a:pt x="16564" y="15813"/>
                    <a:pt x="12279" y="15891"/>
                  </a:cubicBezTo>
                  <a:cubicBezTo>
                    <a:pt x="7108" y="15988"/>
                    <a:pt x="9926" y="20303"/>
                    <a:pt x="4964" y="20808"/>
                  </a:cubicBezTo>
                  <a:cubicBezTo>
                    <a:pt x="0" y="21313"/>
                    <a:pt x="0" y="24113"/>
                    <a:pt x="0" y="24113"/>
                  </a:cubicBezTo>
                  <a:lnTo>
                    <a:pt x="0" y="33163"/>
                  </a:lnTo>
                  <a:cubicBezTo>
                    <a:pt x="0" y="33163"/>
                    <a:pt x="3450" y="24646"/>
                    <a:pt x="8366" y="24113"/>
                  </a:cubicBezTo>
                  <a:cubicBezTo>
                    <a:pt x="13031" y="23608"/>
                    <a:pt x="13724" y="18365"/>
                    <a:pt x="18518" y="18365"/>
                  </a:cubicBezTo>
                  <a:cubicBezTo>
                    <a:pt x="18777" y="18365"/>
                    <a:pt x="19049" y="18381"/>
                    <a:pt x="19333" y="18413"/>
                  </a:cubicBezTo>
                  <a:cubicBezTo>
                    <a:pt x="24883" y="19042"/>
                    <a:pt x="28160" y="21818"/>
                    <a:pt x="32066" y="22069"/>
                  </a:cubicBezTo>
                  <a:cubicBezTo>
                    <a:pt x="32745" y="22113"/>
                    <a:pt x="33450" y="22126"/>
                    <a:pt x="34171" y="22126"/>
                  </a:cubicBezTo>
                  <a:cubicBezTo>
                    <a:pt x="35281" y="22126"/>
                    <a:pt x="36429" y="22094"/>
                    <a:pt x="37576" y="22094"/>
                  </a:cubicBezTo>
                  <a:cubicBezTo>
                    <a:pt x="39978" y="22094"/>
                    <a:pt x="42377" y="22232"/>
                    <a:pt x="44421" y="23079"/>
                  </a:cubicBezTo>
                  <a:cubicBezTo>
                    <a:pt x="45569" y="23553"/>
                    <a:pt x="46852" y="23767"/>
                    <a:pt x="48117" y="23767"/>
                  </a:cubicBezTo>
                  <a:cubicBezTo>
                    <a:pt x="50882" y="23767"/>
                    <a:pt x="53556" y="22744"/>
                    <a:pt x="54506" y="21186"/>
                  </a:cubicBezTo>
                  <a:cubicBezTo>
                    <a:pt x="55894" y="18918"/>
                    <a:pt x="54760" y="14884"/>
                    <a:pt x="56777" y="12867"/>
                  </a:cubicBezTo>
                  <a:cubicBezTo>
                    <a:pt x="58559" y="11083"/>
                    <a:pt x="61324" y="7632"/>
                    <a:pt x="65593" y="7632"/>
                  </a:cubicBezTo>
                  <a:cubicBezTo>
                    <a:pt x="66158" y="7632"/>
                    <a:pt x="66748" y="7692"/>
                    <a:pt x="67366" y="7824"/>
                  </a:cubicBezTo>
                  <a:cubicBezTo>
                    <a:pt x="71935" y="8803"/>
                    <a:pt x="73644" y="10344"/>
                    <a:pt x="76314" y="10344"/>
                  </a:cubicBezTo>
                  <a:cubicBezTo>
                    <a:pt x="76738" y="10344"/>
                    <a:pt x="77186" y="10305"/>
                    <a:pt x="77673" y="10219"/>
                  </a:cubicBezTo>
                  <a:cubicBezTo>
                    <a:pt x="81233" y="9590"/>
                    <a:pt x="82494" y="7068"/>
                    <a:pt x="85772" y="6814"/>
                  </a:cubicBezTo>
                  <a:cubicBezTo>
                    <a:pt x="89050" y="6563"/>
                    <a:pt x="91861" y="5165"/>
                    <a:pt x="94550" y="2017"/>
                  </a:cubicBezTo>
                  <a:lnTo>
                    <a:pt x="94530"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69" name="Google Shape;2269;p52"/>
            <p:cNvSpPr/>
            <p:nvPr/>
          </p:nvSpPr>
          <p:spPr>
            <a:xfrm>
              <a:off x="1184582" y="581013"/>
              <a:ext cx="53280" cy="43538"/>
            </a:xfrm>
            <a:custGeom>
              <a:avLst/>
              <a:gdLst/>
              <a:ahLst/>
              <a:cxnLst/>
              <a:rect l="l" t="t" r="r" b="b"/>
              <a:pathLst>
                <a:path w="1516" h="1158" extrusionOk="0">
                  <a:moveTo>
                    <a:pt x="756" y="0"/>
                  </a:moveTo>
                  <a:cubicBezTo>
                    <a:pt x="340" y="0"/>
                    <a:pt x="1" y="257"/>
                    <a:pt x="1" y="581"/>
                  </a:cubicBezTo>
                  <a:cubicBezTo>
                    <a:pt x="1" y="900"/>
                    <a:pt x="340" y="1158"/>
                    <a:pt x="756" y="1158"/>
                  </a:cubicBezTo>
                  <a:cubicBezTo>
                    <a:pt x="1176" y="1158"/>
                    <a:pt x="1516" y="900"/>
                    <a:pt x="1516" y="581"/>
                  </a:cubicBezTo>
                  <a:cubicBezTo>
                    <a:pt x="1516" y="257"/>
                    <a:pt x="1176" y="0"/>
                    <a:pt x="75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0" name="Google Shape;2270;p52"/>
            <p:cNvSpPr/>
            <p:nvPr/>
          </p:nvSpPr>
          <p:spPr>
            <a:xfrm>
              <a:off x="1279123" y="624513"/>
              <a:ext cx="39890" cy="25341"/>
            </a:xfrm>
            <a:custGeom>
              <a:avLst/>
              <a:gdLst/>
              <a:ahLst/>
              <a:cxnLst/>
              <a:rect l="l" t="t" r="r" b="b"/>
              <a:pathLst>
                <a:path w="1135" h="674" extrusionOk="0">
                  <a:moveTo>
                    <a:pt x="568" y="1"/>
                  </a:moveTo>
                  <a:cubicBezTo>
                    <a:pt x="255" y="1"/>
                    <a:pt x="1" y="152"/>
                    <a:pt x="1" y="337"/>
                  </a:cubicBezTo>
                  <a:cubicBezTo>
                    <a:pt x="1" y="523"/>
                    <a:pt x="255" y="674"/>
                    <a:pt x="568" y="674"/>
                  </a:cubicBezTo>
                  <a:cubicBezTo>
                    <a:pt x="880" y="674"/>
                    <a:pt x="1134" y="523"/>
                    <a:pt x="1134" y="337"/>
                  </a:cubicBezTo>
                  <a:cubicBezTo>
                    <a:pt x="1134" y="152"/>
                    <a:pt x="880" y="1"/>
                    <a:pt x="56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1" name="Google Shape;2271;p52"/>
            <p:cNvSpPr/>
            <p:nvPr/>
          </p:nvSpPr>
          <p:spPr>
            <a:xfrm>
              <a:off x="1279123" y="581013"/>
              <a:ext cx="39890" cy="21844"/>
            </a:xfrm>
            <a:custGeom>
              <a:avLst/>
              <a:gdLst/>
              <a:ahLst/>
              <a:cxnLst/>
              <a:rect l="l" t="t" r="r" b="b"/>
              <a:pathLst>
                <a:path w="1135" h="581" extrusionOk="0">
                  <a:moveTo>
                    <a:pt x="568" y="0"/>
                  </a:moveTo>
                  <a:cubicBezTo>
                    <a:pt x="255" y="0"/>
                    <a:pt x="1" y="130"/>
                    <a:pt x="1" y="289"/>
                  </a:cubicBezTo>
                  <a:cubicBezTo>
                    <a:pt x="1" y="450"/>
                    <a:pt x="255" y="581"/>
                    <a:pt x="568" y="581"/>
                  </a:cubicBezTo>
                  <a:cubicBezTo>
                    <a:pt x="880" y="581"/>
                    <a:pt x="1134" y="450"/>
                    <a:pt x="1134" y="289"/>
                  </a:cubicBezTo>
                  <a:cubicBezTo>
                    <a:pt x="1134" y="130"/>
                    <a:pt x="880" y="0"/>
                    <a:pt x="56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2" name="Google Shape;2272;p52"/>
            <p:cNvSpPr/>
            <p:nvPr/>
          </p:nvSpPr>
          <p:spPr>
            <a:xfrm>
              <a:off x="517027" y="477470"/>
              <a:ext cx="57673" cy="46207"/>
            </a:xfrm>
            <a:custGeom>
              <a:avLst/>
              <a:gdLst/>
              <a:ahLst/>
              <a:cxnLst/>
              <a:rect l="l" t="t" r="r" b="b"/>
              <a:pathLst>
                <a:path w="1641" h="1229" extrusionOk="0">
                  <a:moveTo>
                    <a:pt x="880" y="1"/>
                  </a:moveTo>
                  <a:cubicBezTo>
                    <a:pt x="831" y="1"/>
                    <a:pt x="781" y="5"/>
                    <a:pt x="730" y="12"/>
                  </a:cubicBezTo>
                  <a:cubicBezTo>
                    <a:pt x="307" y="74"/>
                    <a:pt x="1" y="397"/>
                    <a:pt x="53" y="730"/>
                  </a:cubicBezTo>
                  <a:cubicBezTo>
                    <a:pt x="95" y="1025"/>
                    <a:pt x="402" y="1229"/>
                    <a:pt x="766" y="1229"/>
                  </a:cubicBezTo>
                  <a:cubicBezTo>
                    <a:pt x="814" y="1229"/>
                    <a:pt x="862" y="1225"/>
                    <a:pt x="911" y="1218"/>
                  </a:cubicBezTo>
                  <a:cubicBezTo>
                    <a:pt x="1334" y="1153"/>
                    <a:pt x="1640" y="830"/>
                    <a:pt x="1588" y="500"/>
                  </a:cubicBezTo>
                  <a:cubicBezTo>
                    <a:pt x="1546" y="206"/>
                    <a:pt x="1243" y="1"/>
                    <a:pt x="88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3" name="Google Shape;2273;p52"/>
            <p:cNvSpPr/>
            <p:nvPr/>
          </p:nvSpPr>
          <p:spPr>
            <a:xfrm>
              <a:off x="605699" y="469763"/>
              <a:ext cx="25867" cy="27709"/>
            </a:xfrm>
            <a:custGeom>
              <a:avLst/>
              <a:gdLst/>
              <a:ahLst/>
              <a:cxnLst/>
              <a:rect l="l" t="t" r="r" b="b"/>
              <a:pathLst>
                <a:path w="736" h="737" extrusionOk="0">
                  <a:moveTo>
                    <a:pt x="367" y="1"/>
                  </a:moveTo>
                  <a:cubicBezTo>
                    <a:pt x="165" y="1"/>
                    <a:pt x="0" y="165"/>
                    <a:pt x="0" y="368"/>
                  </a:cubicBezTo>
                  <a:cubicBezTo>
                    <a:pt x="0" y="571"/>
                    <a:pt x="165" y="736"/>
                    <a:pt x="367" y="736"/>
                  </a:cubicBezTo>
                  <a:cubicBezTo>
                    <a:pt x="570" y="736"/>
                    <a:pt x="735" y="571"/>
                    <a:pt x="735" y="368"/>
                  </a:cubicBezTo>
                  <a:cubicBezTo>
                    <a:pt x="735" y="165"/>
                    <a:pt x="570" y="1"/>
                    <a:pt x="3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4" name="Google Shape;2274;p52"/>
            <p:cNvSpPr/>
            <p:nvPr/>
          </p:nvSpPr>
          <p:spPr>
            <a:xfrm>
              <a:off x="568726" y="441339"/>
              <a:ext cx="22985" cy="24476"/>
            </a:xfrm>
            <a:custGeom>
              <a:avLst/>
              <a:gdLst/>
              <a:ahLst/>
              <a:cxnLst/>
              <a:rect l="l" t="t" r="r" b="b"/>
              <a:pathLst>
                <a:path w="654" h="651" extrusionOk="0">
                  <a:moveTo>
                    <a:pt x="327" y="0"/>
                  </a:moveTo>
                  <a:cubicBezTo>
                    <a:pt x="149" y="0"/>
                    <a:pt x="1" y="145"/>
                    <a:pt x="1" y="324"/>
                  </a:cubicBezTo>
                  <a:cubicBezTo>
                    <a:pt x="1" y="506"/>
                    <a:pt x="149" y="650"/>
                    <a:pt x="327" y="650"/>
                  </a:cubicBezTo>
                  <a:cubicBezTo>
                    <a:pt x="506" y="650"/>
                    <a:pt x="653" y="506"/>
                    <a:pt x="653" y="324"/>
                  </a:cubicBezTo>
                  <a:cubicBezTo>
                    <a:pt x="653" y="145"/>
                    <a:pt x="506" y="0"/>
                    <a:pt x="32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5" name="Google Shape;2275;p52"/>
            <p:cNvSpPr/>
            <p:nvPr/>
          </p:nvSpPr>
          <p:spPr>
            <a:xfrm>
              <a:off x="224580" y="643500"/>
              <a:ext cx="28889" cy="30905"/>
            </a:xfrm>
            <a:custGeom>
              <a:avLst/>
              <a:gdLst/>
              <a:ahLst/>
              <a:cxnLst/>
              <a:rect l="l" t="t" r="r" b="b"/>
              <a:pathLst>
                <a:path w="822" h="822" extrusionOk="0">
                  <a:moveTo>
                    <a:pt x="413" y="1"/>
                  </a:moveTo>
                  <a:cubicBezTo>
                    <a:pt x="186" y="1"/>
                    <a:pt x="1" y="183"/>
                    <a:pt x="1" y="410"/>
                  </a:cubicBezTo>
                  <a:cubicBezTo>
                    <a:pt x="1" y="636"/>
                    <a:pt x="186" y="822"/>
                    <a:pt x="413" y="822"/>
                  </a:cubicBezTo>
                  <a:cubicBezTo>
                    <a:pt x="636" y="822"/>
                    <a:pt x="821" y="636"/>
                    <a:pt x="821" y="410"/>
                  </a:cubicBezTo>
                  <a:cubicBezTo>
                    <a:pt x="821" y="183"/>
                    <a:pt x="636" y="1"/>
                    <a:pt x="4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6" name="Google Shape;2276;p52"/>
            <p:cNvSpPr/>
            <p:nvPr/>
          </p:nvSpPr>
          <p:spPr>
            <a:xfrm>
              <a:off x="253435" y="597669"/>
              <a:ext cx="16588" cy="17859"/>
            </a:xfrm>
            <a:custGeom>
              <a:avLst/>
              <a:gdLst/>
              <a:ahLst/>
              <a:cxnLst/>
              <a:rect l="l" t="t" r="r" b="b"/>
              <a:pathLst>
                <a:path w="472" h="475" extrusionOk="0">
                  <a:moveTo>
                    <a:pt x="238" y="0"/>
                  </a:moveTo>
                  <a:cubicBezTo>
                    <a:pt x="108" y="0"/>
                    <a:pt x="0" y="106"/>
                    <a:pt x="0" y="237"/>
                  </a:cubicBezTo>
                  <a:cubicBezTo>
                    <a:pt x="0" y="368"/>
                    <a:pt x="108" y="474"/>
                    <a:pt x="238" y="474"/>
                  </a:cubicBezTo>
                  <a:cubicBezTo>
                    <a:pt x="368" y="474"/>
                    <a:pt x="471" y="368"/>
                    <a:pt x="471" y="237"/>
                  </a:cubicBezTo>
                  <a:cubicBezTo>
                    <a:pt x="471" y="106"/>
                    <a:pt x="368" y="0"/>
                    <a:pt x="23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7" name="Google Shape;2277;p52"/>
            <p:cNvSpPr/>
            <p:nvPr/>
          </p:nvSpPr>
          <p:spPr>
            <a:xfrm>
              <a:off x="94647" y="658877"/>
              <a:ext cx="91588" cy="60494"/>
            </a:xfrm>
            <a:custGeom>
              <a:avLst/>
              <a:gdLst/>
              <a:ahLst/>
              <a:cxnLst/>
              <a:rect l="l" t="t" r="r" b="b"/>
              <a:pathLst>
                <a:path w="2606" h="1609" extrusionOk="0">
                  <a:moveTo>
                    <a:pt x="1302" y="1"/>
                  </a:moveTo>
                  <a:cubicBezTo>
                    <a:pt x="585" y="1"/>
                    <a:pt x="0" y="362"/>
                    <a:pt x="0" y="805"/>
                  </a:cubicBezTo>
                  <a:cubicBezTo>
                    <a:pt x="0" y="1248"/>
                    <a:pt x="585" y="1609"/>
                    <a:pt x="1302" y="1609"/>
                  </a:cubicBezTo>
                  <a:cubicBezTo>
                    <a:pt x="2024" y="1609"/>
                    <a:pt x="2605" y="1248"/>
                    <a:pt x="2605" y="805"/>
                  </a:cubicBezTo>
                  <a:cubicBezTo>
                    <a:pt x="2605" y="362"/>
                    <a:pt x="2024" y="1"/>
                    <a:pt x="13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8" name="Google Shape;2278;p52"/>
            <p:cNvSpPr/>
            <p:nvPr/>
          </p:nvSpPr>
          <p:spPr>
            <a:xfrm>
              <a:off x="168558" y="629288"/>
              <a:ext cx="22141" cy="23686"/>
            </a:xfrm>
            <a:custGeom>
              <a:avLst/>
              <a:gdLst/>
              <a:ahLst/>
              <a:cxnLst/>
              <a:rect l="l" t="t" r="r" b="b"/>
              <a:pathLst>
                <a:path w="630" h="630" extrusionOk="0">
                  <a:moveTo>
                    <a:pt x="313" y="1"/>
                  </a:moveTo>
                  <a:cubicBezTo>
                    <a:pt x="141" y="1"/>
                    <a:pt x="0" y="142"/>
                    <a:pt x="0" y="317"/>
                  </a:cubicBezTo>
                  <a:cubicBezTo>
                    <a:pt x="0" y="489"/>
                    <a:pt x="141" y="629"/>
                    <a:pt x="313" y="629"/>
                  </a:cubicBezTo>
                  <a:cubicBezTo>
                    <a:pt x="488" y="629"/>
                    <a:pt x="629" y="489"/>
                    <a:pt x="629" y="317"/>
                  </a:cubicBezTo>
                  <a:cubicBezTo>
                    <a:pt x="629" y="142"/>
                    <a:pt x="488" y="1"/>
                    <a:pt x="31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79" name="Google Shape;2279;p52"/>
            <p:cNvSpPr/>
            <p:nvPr/>
          </p:nvSpPr>
          <p:spPr>
            <a:xfrm>
              <a:off x="2637851" y="27844"/>
              <a:ext cx="60660" cy="52336"/>
            </a:xfrm>
            <a:custGeom>
              <a:avLst/>
              <a:gdLst/>
              <a:ahLst/>
              <a:cxnLst/>
              <a:rect l="l" t="t" r="r" b="b"/>
              <a:pathLst>
                <a:path w="1726" h="1392" extrusionOk="0">
                  <a:moveTo>
                    <a:pt x="863" y="1"/>
                  </a:moveTo>
                  <a:cubicBezTo>
                    <a:pt x="389" y="1"/>
                    <a:pt x="0" y="313"/>
                    <a:pt x="0" y="695"/>
                  </a:cubicBezTo>
                  <a:cubicBezTo>
                    <a:pt x="0" y="1079"/>
                    <a:pt x="389" y="1392"/>
                    <a:pt x="863" y="1392"/>
                  </a:cubicBezTo>
                  <a:cubicBezTo>
                    <a:pt x="1337" y="1392"/>
                    <a:pt x="1725" y="1079"/>
                    <a:pt x="1725" y="695"/>
                  </a:cubicBezTo>
                  <a:cubicBezTo>
                    <a:pt x="1725" y="313"/>
                    <a:pt x="1337" y="1"/>
                    <a:pt x="86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0" name="Google Shape;2280;p52"/>
            <p:cNvSpPr/>
            <p:nvPr/>
          </p:nvSpPr>
          <p:spPr>
            <a:xfrm>
              <a:off x="2727929" y="73187"/>
              <a:ext cx="20806" cy="22145"/>
            </a:xfrm>
            <a:custGeom>
              <a:avLst/>
              <a:gdLst/>
              <a:ahLst/>
              <a:cxnLst/>
              <a:rect l="l" t="t" r="r" b="b"/>
              <a:pathLst>
                <a:path w="592" h="589" extrusionOk="0">
                  <a:moveTo>
                    <a:pt x="296" y="0"/>
                  </a:moveTo>
                  <a:cubicBezTo>
                    <a:pt x="135" y="0"/>
                    <a:pt x="1" y="131"/>
                    <a:pt x="1" y="293"/>
                  </a:cubicBezTo>
                  <a:cubicBezTo>
                    <a:pt x="1" y="458"/>
                    <a:pt x="135" y="588"/>
                    <a:pt x="296" y="588"/>
                  </a:cubicBezTo>
                  <a:cubicBezTo>
                    <a:pt x="458" y="588"/>
                    <a:pt x="591" y="458"/>
                    <a:pt x="591" y="293"/>
                  </a:cubicBezTo>
                  <a:cubicBezTo>
                    <a:pt x="591" y="131"/>
                    <a:pt x="458" y="0"/>
                    <a:pt x="29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1" name="Google Shape;2281;p52"/>
            <p:cNvSpPr/>
            <p:nvPr/>
          </p:nvSpPr>
          <p:spPr>
            <a:xfrm>
              <a:off x="2710286" y="27844"/>
              <a:ext cx="17678" cy="19024"/>
            </a:xfrm>
            <a:custGeom>
              <a:avLst/>
              <a:gdLst/>
              <a:ahLst/>
              <a:cxnLst/>
              <a:rect l="l" t="t" r="r" b="b"/>
              <a:pathLst>
                <a:path w="503" h="506" extrusionOk="0">
                  <a:moveTo>
                    <a:pt x="252" y="1"/>
                  </a:moveTo>
                  <a:cubicBezTo>
                    <a:pt x="111" y="1"/>
                    <a:pt x="1" y="114"/>
                    <a:pt x="1" y="251"/>
                  </a:cubicBezTo>
                  <a:cubicBezTo>
                    <a:pt x="1" y="392"/>
                    <a:pt x="111" y="505"/>
                    <a:pt x="252" y="505"/>
                  </a:cubicBezTo>
                  <a:cubicBezTo>
                    <a:pt x="389" y="505"/>
                    <a:pt x="503" y="392"/>
                    <a:pt x="503" y="251"/>
                  </a:cubicBezTo>
                  <a:cubicBezTo>
                    <a:pt x="503" y="114"/>
                    <a:pt x="389" y="1"/>
                    <a:pt x="252"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2" name="Google Shape;2282;p52"/>
            <p:cNvSpPr/>
            <p:nvPr/>
          </p:nvSpPr>
          <p:spPr>
            <a:xfrm>
              <a:off x="2590651" y="19460"/>
              <a:ext cx="16694" cy="17859"/>
            </a:xfrm>
            <a:custGeom>
              <a:avLst/>
              <a:gdLst/>
              <a:ahLst/>
              <a:cxnLst/>
              <a:rect l="l" t="t" r="r" b="b"/>
              <a:pathLst>
                <a:path w="475" h="475" extrusionOk="0">
                  <a:moveTo>
                    <a:pt x="237" y="0"/>
                  </a:moveTo>
                  <a:cubicBezTo>
                    <a:pt x="106" y="0"/>
                    <a:pt x="0" y="107"/>
                    <a:pt x="0" y="238"/>
                  </a:cubicBezTo>
                  <a:cubicBezTo>
                    <a:pt x="0" y="368"/>
                    <a:pt x="106" y="474"/>
                    <a:pt x="237" y="474"/>
                  </a:cubicBezTo>
                  <a:cubicBezTo>
                    <a:pt x="368" y="474"/>
                    <a:pt x="474" y="368"/>
                    <a:pt x="474" y="238"/>
                  </a:cubicBezTo>
                  <a:cubicBezTo>
                    <a:pt x="474" y="107"/>
                    <a:pt x="368" y="0"/>
                    <a:pt x="2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3" name="Google Shape;2283;p52"/>
            <p:cNvSpPr/>
            <p:nvPr/>
          </p:nvSpPr>
          <p:spPr>
            <a:xfrm>
              <a:off x="2543310" y="27844"/>
              <a:ext cx="24566" cy="26130"/>
            </a:xfrm>
            <a:custGeom>
              <a:avLst/>
              <a:gdLst/>
              <a:ahLst/>
              <a:cxnLst/>
              <a:rect l="l" t="t" r="r" b="b"/>
              <a:pathLst>
                <a:path w="699" h="695" extrusionOk="0">
                  <a:moveTo>
                    <a:pt x="351" y="1"/>
                  </a:moveTo>
                  <a:cubicBezTo>
                    <a:pt x="159" y="1"/>
                    <a:pt x="0" y="155"/>
                    <a:pt x="0" y="348"/>
                  </a:cubicBezTo>
                  <a:cubicBezTo>
                    <a:pt x="0" y="540"/>
                    <a:pt x="159" y="695"/>
                    <a:pt x="351" y="695"/>
                  </a:cubicBezTo>
                  <a:cubicBezTo>
                    <a:pt x="543" y="695"/>
                    <a:pt x="698" y="540"/>
                    <a:pt x="698" y="348"/>
                  </a:cubicBezTo>
                  <a:cubicBezTo>
                    <a:pt x="698" y="155"/>
                    <a:pt x="543" y="1"/>
                    <a:pt x="35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4" name="Google Shape;2284;p52"/>
            <p:cNvSpPr/>
            <p:nvPr/>
          </p:nvSpPr>
          <p:spPr>
            <a:xfrm>
              <a:off x="3033696" y="10023"/>
              <a:ext cx="25621" cy="27296"/>
            </a:xfrm>
            <a:custGeom>
              <a:avLst/>
              <a:gdLst/>
              <a:ahLst/>
              <a:cxnLst/>
              <a:rect l="l" t="t" r="r" b="b"/>
              <a:pathLst>
                <a:path w="729" h="726" extrusionOk="0">
                  <a:moveTo>
                    <a:pt x="364" y="1"/>
                  </a:moveTo>
                  <a:cubicBezTo>
                    <a:pt x="162" y="1"/>
                    <a:pt x="0" y="162"/>
                    <a:pt x="0" y="361"/>
                  </a:cubicBezTo>
                  <a:cubicBezTo>
                    <a:pt x="0" y="564"/>
                    <a:pt x="162" y="725"/>
                    <a:pt x="364" y="725"/>
                  </a:cubicBezTo>
                  <a:cubicBezTo>
                    <a:pt x="564" y="725"/>
                    <a:pt x="729" y="564"/>
                    <a:pt x="729" y="361"/>
                  </a:cubicBezTo>
                  <a:cubicBezTo>
                    <a:pt x="729" y="162"/>
                    <a:pt x="564" y="1"/>
                    <a:pt x="36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5" name="Google Shape;2285;p52"/>
            <p:cNvSpPr/>
            <p:nvPr/>
          </p:nvSpPr>
          <p:spPr>
            <a:xfrm>
              <a:off x="3088382" y="3707"/>
              <a:ext cx="14796" cy="15791"/>
            </a:xfrm>
            <a:custGeom>
              <a:avLst/>
              <a:gdLst/>
              <a:ahLst/>
              <a:cxnLst/>
              <a:rect l="l" t="t" r="r" b="b"/>
              <a:pathLst>
                <a:path w="421" h="420" extrusionOk="0">
                  <a:moveTo>
                    <a:pt x="210" y="0"/>
                  </a:moveTo>
                  <a:cubicBezTo>
                    <a:pt x="94" y="0"/>
                    <a:pt x="1" y="93"/>
                    <a:pt x="1" y="210"/>
                  </a:cubicBezTo>
                  <a:cubicBezTo>
                    <a:pt x="1" y="327"/>
                    <a:pt x="94" y="419"/>
                    <a:pt x="210" y="419"/>
                  </a:cubicBezTo>
                  <a:cubicBezTo>
                    <a:pt x="327" y="419"/>
                    <a:pt x="420" y="327"/>
                    <a:pt x="420" y="210"/>
                  </a:cubicBezTo>
                  <a:cubicBezTo>
                    <a:pt x="420" y="93"/>
                    <a:pt x="327" y="0"/>
                    <a:pt x="210"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6" name="Google Shape;2286;p52"/>
            <p:cNvSpPr/>
            <p:nvPr/>
          </p:nvSpPr>
          <p:spPr>
            <a:xfrm>
              <a:off x="1872873" y="307004"/>
              <a:ext cx="50257" cy="36094"/>
            </a:xfrm>
            <a:custGeom>
              <a:avLst/>
              <a:gdLst/>
              <a:ahLst/>
              <a:cxnLst/>
              <a:rect l="l" t="t" r="r" b="b"/>
              <a:pathLst>
                <a:path w="1430" h="960" extrusionOk="0">
                  <a:moveTo>
                    <a:pt x="715" y="0"/>
                  </a:moveTo>
                  <a:cubicBezTo>
                    <a:pt x="320" y="0"/>
                    <a:pt x="1" y="213"/>
                    <a:pt x="1" y="478"/>
                  </a:cubicBezTo>
                  <a:cubicBezTo>
                    <a:pt x="1" y="743"/>
                    <a:pt x="320" y="959"/>
                    <a:pt x="715" y="959"/>
                  </a:cubicBezTo>
                  <a:cubicBezTo>
                    <a:pt x="1110" y="959"/>
                    <a:pt x="1430" y="743"/>
                    <a:pt x="1430" y="478"/>
                  </a:cubicBezTo>
                  <a:cubicBezTo>
                    <a:pt x="1430" y="213"/>
                    <a:pt x="1110" y="0"/>
                    <a:pt x="71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7" name="Google Shape;2287;p52"/>
            <p:cNvSpPr/>
            <p:nvPr/>
          </p:nvSpPr>
          <p:spPr>
            <a:xfrm>
              <a:off x="1934834" y="275347"/>
              <a:ext cx="22247" cy="23799"/>
            </a:xfrm>
            <a:custGeom>
              <a:avLst/>
              <a:gdLst/>
              <a:ahLst/>
              <a:cxnLst/>
              <a:rect l="l" t="t" r="r" b="b"/>
              <a:pathLst>
                <a:path w="633" h="633" extrusionOk="0">
                  <a:moveTo>
                    <a:pt x="316" y="0"/>
                  </a:moveTo>
                  <a:cubicBezTo>
                    <a:pt x="144" y="0"/>
                    <a:pt x="0" y="141"/>
                    <a:pt x="0" y="317"/>
                  </a:cubicBezTo>
                  <a:cubicBezTo>
                    <a:pt x="0" y="492"/>
                    <a:pt x="144" y="633"/>
                    <a:pt x="316" y="633"/>
                  </a:cubicBezTo>
                  <a:cubicBezTo>
                    <a:pt x="492" y="633"/>
                    <a:pt x="633" y="492"/>
                    <a:pt x="633" y="317"/>
                  </a:cubicBezTo>
                  <a:cubicBezTo>
                    <a:pt x="633" y="141"/>
                    <a:pt x="492" y="0"/>
                    <a:pt x="31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8" name="Google Shape;2288;p52"/>
            <p:cNvSpPr/>
            <p:nvPr/>
          </p:nvSpPr>
          <p:spPr>
            <a:xfrm>
              <a:off x="1872873" y="254819"/>
              <a:ext cx="13320" cy="14249"/>
            </a:xfrm>
            <a:custGeom>
              <a:avLst/>
              <a:gdLst/>
              <a:ahLst/>
              <a:cxnLst/>
              <a:rect l="l" t="t" r="r" b="b"/>
              <a:pathLst>
                <a:path w="379" h="379" extrusionOk="0">
                  <a:moveTo>
                    <a:pt x="190" y="1"/>
                  </a:moveTo>
                  <a:cubicBezTo>
                    <a:pt x="83" y="1"/>
                    <a:pt x="1" y="86"/>
                    <a:pt x="1" y="189"/>
                  </a:cubicBezTo>
                  <a:cubicBezTo>
                    <a:pt x="1" y="296"/>
                    <a:pt x="83" y="378"/>
                    <a:pt x="190" y="378"/>
                  </a:cubicBezTo>
                  <a:cubicBezTo>
                    <a:pt x="293" y="378"/>
                    <a:pt x="379" y="296"/>
                    <a:pt x="379" y="189"/>
                  </a:cubicBezTo>
                  <a:cubicBezTo>
                    <a:pt x="379" y="86"/>
                    <a:pt x="293" y="1"/>
                    <a:pt x="1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89" name="Google Shape;2289;p52"/>
            <p:cNvSpPr/>
            <p:nvPr/>
          </p:nvSpPr>
          <p:spPr>
            <a:xfrm>
              <a:off x="1751761" y="420811"/>
              <a:ext cx="49554" cy="52862"/>
            </a:xfrm>
            <a:custGeom>
              <a:avLst/>
              <a:gdLst/>
              <a:ahLst/>
              <a:cxnLst/>
              <a:rect l="l" t="t" r="r" b="b"/>
              <a:pathLst>
                <a:path w="1410" h="1406" extrusionOk="0">
                  <a:moveTo>
                    <a:pt x="705" y="0"/>
                  </a:moveTo>
                  <a:cubicBezTo>
                    <a:pt x="317" y="0"/>
                    <a:pt x="0" y="313"/>
                    <a:pt x="0" y="701"/>
                  </a:cubicBezTo>
                  <a:cubicBezTo>
                    <a:pt x="0" y="1093"/>
                    <a:pt x="317" y="1406"/>
                    <a:pt x="705" y="1406"/>
                  </a:cubicBezTo>
                  <a:cubicBezTo>
                    <a:pt x="1093" y="1406"/>
                    <a:pt x="1409" y="1093"/>
                    <a:pt x="1409" y="701"/>
                  </a:cubicBezTo>
                  <a:cubicBezTo>
                    <a:pt x="1409" y="313"/>
                    <a:pt x="1093" y="0"/>
                    <a:pt x="7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0" name="Google Shape;2290;p52"/>
            <p:cNvSpPr/>
            <p:nvPr/>
          </p:nvSpPr>
          <p:spPr>
            <a:xfrm>
              <a:off x="1245559" y="572855"/>
              <a:ext cx="17783" cy="19024"/>
            </a:xfrm>
            <a:custGeom>
              <a:avLst/>
              <a:gdLst/>
              <a:ahLst/>
              <a:cxnLst/>
              <a:rect l="l" t="t" r="r" b="b"/>
              <a:pathLst>
                <a:path w="506" h="506" extrusionOk="0">
                  <a:moveTo>
                    <a:pt x="255" y="0"/>
                  </a:moveTo>
                  <a:cubicBezTo>
                    <a:pt x="114" y="0"/>
                    <a:pt x="1" y="114"/>
                    <a:pt x="1" y="254"/>
                  </a:cubicBezTo>
                  <a:cubicBezTo>
                    <a:pt x="1" y="392"/>
                    <a:pt x="114" y="506"/>
                    <a:pt x="255" y="506"/>
                  </a:cubicBezTo>
                  <a:cubicBezTo>
                    <a:pt x="392" y="506"/>
                    <a:pt x="505" y="392"/>
                    <a:pt x="505" y="254"/>
                  </a:cubicBezTo>
                  <a:cubicBezTo>
                    <a:pt x="505" y="114"/>
                    <a:pt x="392" y="0"/>
                    <a:pt x="255"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1" name="Google Shape;2291;p52"/>
            <p:cNvSpPr/>
            <p:nvPr/>
          </p:nvSpPr>
          <p:spPr>
            <a:xfrm>
              <a:off x="1378515" y="637184"/>
              <a:ext cx="16799" cy="18122"/>
            </a:xfrm>
            <a:custGeom>
              <a:avLst/>
              <a:gdLst/>
              <a:ahLst/>
              <a:cxnLst/>
              <a:rect l="l" t="t" r="r" b="b"/>
              <a:pathLst>
                <a:path w="478" h="482" extrusionOk="0">
                  <a:moveTo>
                    <a:pt x="238" y="0"/>
                  </a:moveTo>
                  <a:cubicBezTo>
                    <a:pt x="107" y="0"/>
                    <a:pt x="0" y="107"/>
                    <a:pt x="0" y="241"/>
                  </a:cubicBezTo>
                  <a:cubicBezTo>
                    <a:pt x="0" y="371"/>
                    <a:pt x="107" y="481"/>
                    <a:pt x="238" y="481"/>
                  </a:cubicBezTo>
                  <a:cubicBezTo>
                    <a:pt x="371" y="481"/>
                    <a:pt x="478" y="371"/>
                    <a:pt x="478" y="241"/>
                  </a:cubicBezTo>
                  <a:cubicBezTo>
                    <a:pt x="478" y="107"/>
                    <a:pt x="371" y="0"/>
                    <a:pt x="238"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2" name="Google Shape;2292;p52"/>
            <p:cNvSpPr/>
            <p:nvPr/>
          </p:nvSpPr>
          <p:spPr>
            <a:xfrm>
              <a:off x="668469" y="474425"/>
              <a:ext cx="15499" cy="16693"/>
            </a:xfrm>
            <a:custGeom>
              <a:avLst/>
              <a:gdLst/>
              <a:ahLst/>
              <a:cxnLst/>
              <a:rect l="l" t="t" r="r" b="b"/>
              <a:pathLst>
                <a:path w="441" h="444" extrusionOk="0">
                  <a:moveTo>
                    <a:pt x="221" y="0"/>
                  </a:moveTo>
                  <a:cubicBezTo>
                    <a:pt x="97" y="0"/>
                    <a:pt x="0" y="100"/>
                    <a:pt x="0" y="224"/>
                  </a:cubicBezTo>
                  <a:cubicBezTo>
                    <a:pt x="0" y="344"/>
                    <a:pt x="97" y="444"/>
                    <a:pt x="221" y="444"/>
                  </a:cubicBezTo>
                  <a:cubicBezTo>
                    <a:pt x="341" y="444"/>
                    <a:pt x="441" y="344"/>
                    <a:pt x="441" y="224"/>
                  </a:cubicBezTo>
                  <a:cubicBezTo>
                    <a:pt x="441" y="100"/>
                    <a:pt x="341" y="0"/>
                    <a:pt x="2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3" name="Google Shape;2293;p52"/>
            <p:cNvSpPr/>
            <p:nvPr/>
          </p:nvSpPr>
          <p:spPr>
            <a:xfrm>
              <a:off x="618597" y="388026"/>
              <a:ext cx="37113" cy="39665"/>
            </a:xfrm>
            <a:custGeom>
              <a:avLst/>
              <a:gdLst/>
              <a:ahLst/>
              <a:cxnLst/>
              <a:rect l="l" t="t" r="r" b="b"/>
              <a:pathLst>
                <a:path w="1056" h="1055" extrusionOk="0">
                  <a:moveTo>
                    <a:pt x="530" y="0"/>
                  </a:moveTo>
                  <a:cubicBezTo>
                    <a:pt x="238" y="0"/>
                    <a:pt x="0" y="237"/>
                    <a:pt x="0" y="525"/>
                  </a:cubicBezTo>
                  <a:cubicBezTo>
                    <a:pt x="0" y="817"/>
                    <a:pt x="238" y="1055"/>
                    <a:pt x="530" y="1055"/>
                  </a:cubicBezTo>
                  <a:cubicBezTo>
                    <a:pt x="818" y="1055"/>
                    <a:pt x="1056" y="817"/>
                    <a:pt x="1056" y="525"/>
                  </a:cubicBezTo>
                  <a:cubicBezTo>
                    <a:pt x="1056" y="237"/>
                    <a:pt x="818" y="0"/>
                    <a:pt x="53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4" name="Google Shape;2294;p52"/>
            <p:cNvSpPr/>
            <p:nvPr/>
          </p:nvSpPr>
          <p:spPr>
            <a:xfrm>
              <a:off x="590903" y="-42425"/>
              <a:ext cx="766161" cy="234232"/>
            </a:xfrm>
            <a:custGeom>
              <a:avLst/>
              <a:gdLst/>
              <a:ahLst/>
              <a:cxnLst/>
              <a:rect l="l" t="t" r="r" b="b"/>
              <a:pathLst>
                <a:path w="21800" h="6230" extrusionOk="0">
                  <a:moveTo>
                    <a:pt x="1026" y="0"/>
                  </a:moveTo>
                  <a:cubicBezTo>
                    <a:pt x="758" y="258"/>
                    <a:pt x="534" y="568"/>
                    <a:pt x="393" y="935"/>
                  </a:cubicBezTo>
                  <a:cubicBezTo>
                    <a:pt x="0" y="1951"/>
                    <a:pt x="405" y="2870"/>
                    <a:pt x="1365" y="2870"/>
                  </a:cubicBezTo>
                  <a:cubicBezTo>
                    <a:pt x="1486" y="2870"/>
                    <a:pt x="1616" y="2855"/>
                    <a:pt x="1754" y="2825"/>
                  </a:cubicBezTo>
                  <a:cubicBezTo>
                    <a:pt x="3094" y="2523"/>
                    <a:pt x="4393" y="2035"/>
                    <a:pt x="5736" y="1729"/>
                  </a:cubicBezTo>
                  <a:cubicBezTo>
                    <a:pt x="6192" y="1626"/>
                    <a:pt x="6641" y="1580"/>
                    <a:pt x="7086" y="1580"/>
                  </a:cubicBezTo>
                  <a:cubicBezTo>
                    <a:pt x="8204" y="1580"/>
                    <a:pt x="9290" y="1874"/>
                    <a:pt x="10368" y="2309"/>
                  </a:cubicBezTo>
                  <a:cubicBezTo>
                    <a:pt x="12037" y="2983"/>
                    <a:pt x="13546" y="3945"/>
                    <a:pt x="15168" y="4715"/>
                  </a:cubicBezTo>
                  <a:cubicBezTo>
                    <a:pt x="16633" y="5408"/>
                    <a:pt x="18405" y="6230"/>
                    <a:pt x="20070" y="6230"/>
                  </a:cubicBezTo>
                  <a:cubicBezTo>
                    <a:pt x="20087" y="6230"/>
                    <a:pt x="20105" y="6230"/>
                    <a:pt x="20122" y="6229"/>
                  </a:cubicBezTo>
                  <a:cubicBezTo>
                    <a:pt x="21208" y="6216"/>
                    <a:pt x="21799" y="5364"/>
                    <a:pt x="21647" y="4337"/>
                  </a:cubicBezTo>
                  <a:cubicBezTo>
                    <a:pt x="21548" y="3657"/>
                    <a:pt x="20960" y="3237"/>
                    <a:pt x="20410" y="2897"/>
                  </a:cubicBezTo>
                  <a:cubicBezTo>
                    <a:pt x="19686" y="2457"/>
                    <a:pt x="17909" y="1158"/>
                    <a:pt x="19597" y="698"/>
                  </a:cubicBezTo>
                  <a:cubicBezTo>
                    <a:pt x="20077" y="568"/>
                    <a:pt x="20851" y="382"/>
                    <a:pt x="21335" y="0"/>
                  </a:cubicBezTo>
                  <a:lnTo>
                    <a:pt x="19435" y="0"/>
                  </a:lnTo>
                  <a:cubicBezTo>
                    <a:pt x="18373" y="344"/>
                    <a:pt x="17037" y="663"/>
                    <a:pt x="17181" y="1681"/>
                  </a:cubicBezTo>
                  <a:cubicBezTo>
                    <a:pt x="17270" y="2296"/>
                    <a:pt x="18030" y="2495"/>
                    <a:pt x="18504" y="2729"/>
                  </a:cubicBezTo>
                  <a:cubicBezTo>
                    <a:pt x="19108" y="3027"/>
                    <a:pt x="19758" y="3389"/>
                    <a:pt x="20198" y="3917"/>
                  </a:cubicBezTo>
                  <a:cubicBezTo>
                    <a:pt x="20466" y="4240"/>
                    <a:pt x="20837" y="4852"/>
                    <a:pt x="20490" y="5237"/>
                  </a:cubicBezTo>
                  <a:cubicBezTo>
                    <a:pt x="20338" y="5406"/>
                    <a:pt x="20082" y="5465"/>
                    <a:pt x="19796" y="5465"/>
                  </a:cubicBezTo>
                  <a:cubicBezTo>
                    <a:pt x="19300" y="5465"/>
                    <a:pt x="18713" y="5287"/>
                    <a:pt x="18422" y="5203"/>
                  </a:cubicBezTo>
                  <a:cubicBezTo>
                    <a:pt x="16679" y="4701"/>
                    <a:pt x="15150" y="3835"/>
                    <a:pt x="13611" y="2918"/>
                  </a:cubicBezTo>
                  <a:cubicBezTo>
                    <a:pt x="11739" y="1797"/>
                    <a:pt x="9437" y="956"/>
                    <a:pt x="7269" y="742"/>
                  </a:cubicBezTo>
                  <a:cubicBezTo>
                    <a:pt x="6873" y="703"/>
                    <a:pt x="6479" y="679"/>
                    <a:pt x="6086" y="679"/>
                  </a:cubicBezTo>
                  <a:cubicBezTo>
                    <a:pt x="5526" y="679"/>
                    <a:pt x="4969" y="728"/>
                    <a:pt x="4413" y="849"/>
                  </a:cubicBezTo>
                  <a:cubicBezTo>
                    <a:pt x="3617" y="1018"/>
                    <a:pt x="2861" y="1523"/>
                    <a:pt x="2043" y="1584"/>
                  </a:cubicBezTo>
                  <a:cubicBezTo>
                    <a:pt x="2001" y="1588"/>
                    <a:pt x="1962" y="1589"/>
                    <a:pt x="1925" y="1589"/>
                  </a:cubicBezTo>
                  <a:cubicBezTo>
                    <a:pt x="1136" y="1589"/>
                    <a:pt x="1362" y="868"/>
                    <a:pt x="1809" y="403"/>
                  </a:cubicBezTo>
                  <a:cubicBezTo>
                    <a:pt x="1960" y="244"/>
                    <a:pt x="2136" y="117"/>
                    <a:pt x="231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5" name="Google Shape;2295;p52"/>
            <p:cNvSpPr/>
            <p:nvPr/>
          </p:nvSpPr>
          <p:spPr>
            <a:xfrm>
              <a:off x="1347727" y="-42425"/>
              <a:ext cx="448380" cy="318940"/>
            </a:xfrm>
            <a:custGeom>
              <a:avLst/>
              <a:gdLst/>
              <a:ahLst/>
              <a:cxnLst/>
              <a:rect l="l" t="t" r="r" b="b"/>
              <a:pathLst>
                <a:path w="12758" h="8483" extrusionOk="0">
                  <a:moveTo>
                    <a:pt x="2278" y="0"/>
                  </a:moveTo>
                  <a:cubicBezTo>
                    <a:pt x="1942" y="365"/>
                    <a:pt x="1282" y="581"/>
                    <a:pt x="979" y="897"/>
                  </a:cubicBezTo>
                  <a:cubicBezTo>
                    <a:pt x="0" y="1911"/>
                    <a:pt x="330" y="2969"/>
                    <a:pt x="1453" y="3570"/>
                  </a:cubicBezTo>
                  <a:cubicBezTo>
                    <a:pt x="2595" y="4182"/>
                    <a:pt x="3202" y="5419"/>
                    <a:pt x="1986" y="6378"/>
                  </a:cubicBezTo>
                  <a:cubicBezTo>
                    <a:pt x="1330" y="6896"/>
                    <a:pt x="1058" y="7394"/>
                    <a:pt x="1821" y="8068"/>
                  </a:cubicBezTo>
                  <a:cubicBezTo>
                    <a:pt x="2194" y="8399"/>
                    <a:pt x="2723" y="8483"/>
                    <a:pt x="3256" y="8483"/>
                  </a:cubicBezTo>
                  <a:cubicBezTo>
                    <a:pt x="3653" y="8483"/>
                    <a:pt x="4052" y="8436"/>
                    <a:pt x="4391" y="8411"/>
                  </a:cubicBezTo>
                  <a:cubicBezTo>
                    <a:pt x="6079" y="8288"/>
                    <a:pt x="8126" y="7367"/>
                    <a:pt x="8727" y="5646"/>
                  </a:cubicBezTo>
                  <a:cubicBezTo>
                    <a:pt x="9187" y="4320"/>
                    <a:pt x="7944" y="2609"/>
                    <a:pt x="9332" y="1608"/>
                  </a:cubicBezTo>
                  <a:cubicBezTo>
                    <a:pt x="9779" y="1282"/>
                    <a:pt x="10263" y="1151"/>
                    <a:pt x="10785" y="1007"/>
                  </a:cubicBezTo>
                  <a:cubicBezTo>
                    <a:pt x="11455" y="818"/>
                    <a:pt x="12098" y="433"/>
                    <a:pt x="12679" y="56"/>
                  </a:cubicBezTo>
                  <a:cubicBezTo>
                    <a:pt x="12699" y="42"/>
                    <a:pt x="12726" y="24"/>
                    <a:pt x="12758" y="0"/>
                  </a:cubicBezTo>
                  <a:lnTo>
                    <a:pt x="10023" y="0"/>
                  </a:lnTo>
                  <a:cubicBezTo>
                    <a:pt x="9985" y="11"/>
                    <a:pt x="9950" y="21"/>
                    <a:pt x="9916" y="32"/>
                  </a:cubicBezTo>
                  <a:cubicBezTo>
                    <a:pt x="8792" y="358"/>
                    <a:pt x="6903" y="268"/>
                    <a:pt x="6745" y="1856"/>
                  </a:cubicBezTo>
                  <a:cubicBezTo>
                    <a:pt x="6666" y="2632"/>
                    <a:pt x="7240" y="3278"/>
                    <a:pt x="6483" y="3876"/>
                  </a:cubicBezTo>
                  <a:cubicBezTo>
                    <a:pt x="6219" y="4085"/>
                    <a:pt x="5995" y="4170"/>
                    <a:pt x="5796" y="4170"/>
                  </a:cubicBezTo>
                  <a:cubicBezTo>
                    <a:pt x="5355" y="4170"/>
                    <a:pt x="5038" y="3750"/>
                    <a:pt x="4673" y="3333"/>
                  </a:cubicBezTo>
                  <a:cubicBezTo>
                    <a:pt x="4130" y="2718"/>
                    <a:pt x="3419" y="2725"/>
                    <a:pt x="2670" y="2615"/>
                  </a:cubicBezTo>
                  <a:cubicBezTo>
                    <a:pt x="2433" y="2577"/>
                    <a:pt x="1965" y="2567"/>
                    <a:pt x="1804" y="2354"/>
                  </a:cubicBezTo>
                  <a:cubicBezTo>
                    <a:pt x="1567" y="2041"/>
                    <a:pt x="1918" y="1516"/>
                    <a:pt x="2089" y="1265"/>
                  </a:cubicBezTo>
                  <a:cubicBezTo>
                    <a:pt x="2240" y="1045"/>
                    <a:pt x="2825" y="523"/>
                    <a:pt x="322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sp>
          <p:nvSpPr>
            <p:cNvPr id="2296" name="Google Shape;2296;p52"/>
            <p:cNvSpPr/>
            <p:nvPr/>
          </p:nvSpPr>
          <p:spPr>
            <a:xfrm>
              <a:off x="0" y="-42425"/>
              <a:ext cx="565378" cy="367252"/>
            </a:xfrm>
            <a:custGeom>
              <a:avLst/>
              <a:gdLst/>
              <a:ahLst/>
              <a:cxnLst/>
              <a:rect l="l" t="t" r="r" b="b"/>
              <a:pathLst>
                <a:path w="16087" h="9768" extrusionOk="0">
                  <a:moveTo>
                    <a:pt x="14846" y="0"/>
                  </a:moveTo>
                  <a:cubicBezTo>
                    <a:pt x="14818" y="70"/>
                    <a:pt x="14784" y="138"/>
                    <a:pt x="14736" y="197"/>
                  </a:cubicBezTo>
                  <a:cubicBezTo>
                    <a:pt x="14506" y="492"/>
                    <a:pt x="13922" y="677"/>
                    <a:pt x="13592" y="818"/>
                  </a:cubicBezTo>
                  <a:cubicBezTo>
                    <a:pt x="13025" y="1059"/>
                    <a:pt x="12403" y="1296"/>
                    <a:pt x="11813" y="1481"/>
                  </a:cubicBezTo>
                  <a:cubicBezTo>
                    <a:pt x="10823" y="1791"/>
                    <a:pt x="9538" y="1832"/>
                    <a:pt x="8922" y="2828"/>
                  </a:cubicBezTo>
                  <a:cubicBezTo>
                    <a:pt x="8280" y="3866"/>
                    <a:pt x="8954" y="4597"/>
                    <a:pt x="9961" y="4828"/>
                  </a:cubicBezTo>
                  <a:cubicBezTo>
                    <a:pt x="10654" y="4986"/>
                    <a:pt x="11359" y="5233"/>
                    <a:pt x="11775" y="5858"/>
                  </a:cubicBezTo>
                  <a:cubicBezTo>
                    <a:pt x="12344" y="6714"/>
                    <a:pt x="11754" y="7772"/>
                    <a:pt x="10929" y="8250"/>
                  </a:cubicBezTo>
                  <a:cubicBezTo>
                    <a:pt x="10430" y="8540"/>
                    <a:pt x="9885" y="8661"/>
                    <a:pt x="9336" y="8661"/>
                  </a:cubicBezTo>
                  <a:cubicBezTo>
                    <a:pt x="8512" y="8661"/>
                    <a:pt x="7677" y="8387"/>
                    <a:pt x="6968" y="7999"/>
                  </a:cubicBezTo>
                  <a:cubicBezTo>
                    <a:pt x="6236" y="7597"/>
                    <a:pt x="5360" y="7085"/>
                    <a:pt x="5088" y="6233"/>
                  </a:cubicBezTo>
                  <a:cubicBezTo>
                    <a:pt x="4799" y="5322"/>
                    <a:pt x="5638" y="4879"/>
                    <a:pt x="5711" y="4024"/>
                  </a:cubicBezTo>
                  <a:cubicBezTo>
                    <a:pt x="5851" y="2395"/>
                    <a:pt x="3521" y="1859"/>
                    <a:pt x="2346" y="1859"/>
                  </a:cubicBezTo>
                  <a:cubicBezTo>
                    <a:pt x="1776" y="1859"/>
                    <a:pt x="804" y="1966"/>
                    <a:pt x="1223" y="2745"/>
                  </a:cubicBezTo>
                  <a:cubicBezTo>
                    <a:pt x="1464" y="3189"/>
                    <a:pt x="1913" y="3220"/>
                    <a:pt x="2354" y="3337"/>
                  </a:cubicBezTo>
                  <a:cubicBezTo>
                    <a:pt x="2996" y="3508"/>
                    <a:pt x="4408" y="3773"/>
                    <a:pt x="4044" y="4770"/>
                  </a:cubicBezTo>
                  <a:cubicBezTo>
                    <a:pt x="3888" y="5198"/>
                    <a:pt x="3400" y="5286"/>
                    <a:pt x="2870" y="5286"/>
                  </a:cubicBezTo>
                  <a:cubicBezTo>
                    <a:pt x="2498" y="5286"/>
                    <a:pt x="2106" y="5242"/>
                    <a:pt x="1794" y="5242"/>
                  </a:cubicBezTo>
                  <a:cubicBezTo>
                    <a:pt x="1698" y="5242"/>
                    <a:pt x="1610" y="5246"/>
                    <a:pt x="1532" y="5257"/>
                  </a:cubicBezTo>
                  <a:cubicBezTo>
                    <a:pt x="1085" y="5316"/>
                    <a:pt x="446" y="5536"/>
                    <a:pt x="0" y="5886"/>
                  </a:cubicBezTo>
                  <a:lnTo>
                    <a:pt x="0" y="7446"/>
                  </a:lnTo>
                  <a:cubicBezTo>
                    <a:pt x="72" y="7371"/>
                    <a:pt x="148" y="7298"/>
                    <a:pt x="230" y="7236"/>
                  </a:cubicBezTo>
                  <a:cubicBezTo>
                    <a:pt x="821" y="6797"/>
                    <a:pt x="1539" y="6353"/>
                    <a:pt x="2243" y="6130"/>
                  </a:cubicBezTo>
                  <a:cubicBezTo>
                    <a:pt x="2429" y="6071"/>
                    <a:pt x="2605" y="6044"/>
                    <a:pt x="2774" y="6044"/>
                  </a:cubicBezTo>
                  <a:cubicBezTo>
                    <a:pt x="3786" y="6044"/>
                    <a:pt x="4500" y="7020"/>
                    <a:pt x="5092" y="7786"/>
                  </a:cubicBezTo>
                  <a:cubicBezTo>
                    <a:pt x="5793" y="8697"/>
                    <a:pt x="6919" y="9294"/>
                    <a:pt x="8029" y="9580"/>
                  </a:cubicBezTo>
                  <a:cubicBezTo>
                    <a:pt x="8497" y="9699"/>
                    <a:pt x="9057" y="9768"/>
                    <a:pt x="9634" y="9768"/>
                  </a:cubicBezTo>
                  <a:cubicBezTo>
                    <a:pt x="10678" y="9768"/>
                    <a:pt x="11780" y="9543"/>
                    <a:pt x="12500" y="8992"/>
                  </a:cubicBezTo>
                  <a:cubicBezTo>
                    <a:pt x="13403" y="8305"/>
                    <a:pt x="14166" y="6749"/>
                    <a:pt x="13389" y="5725"/>
                  </a:cubicBezTo>
                  <a:cubicBezTo>
                    <a:pt x="12805" y="4948"/>
                    <a:pt x="11888" y="4965"/>
                    <a:pt x="11112" y="4515"/>
                  </a:cubicBezTo>
                  <a:cubicBezTo>
                    <a:pt x="10795" y="4333"/>
                    <a:pt x="10180" y="4034"/>
                    <a:pt x="10139" y="3622"/>
                  </a:cubicBezTo>
                  <a:cubicBezTo>
                    <a:pt x="10091" y="3192"/>
                    <a:pt x="10586" y="2708"/>
                    <a:pt x="10919" y="2515"/>
                  </a:cubicBezTo>
                  <a:cubicBezTo>
                    <a:pt x="11362" y="2261"/>
                    <a:pt x="11891" y="2165"/>
                    <a:pt x="12390" y="2106"/>
                  </a:cubicBezTo>
                  <a:cubicBezTo>
                    <a:pt x="13142" y="2024"/>
                    <a:pt x="13746" y="1763"/>
                    <a:pt x="14410" y="1402"/>
                  </a:cubicBezTo>
                  <a:cubicBezTo>
                    <a:pt x="14674" y="1258"/>
                    <a:pt x="15537" y="636"/>
                    <a:pt x="1608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67"/>
            </a:p>
          </p:txBody>
        </p:sp>
      </p:grpSp>
    </p:spTree>
    <p:extLst>
      <p:ext uri="{BB962C8B-B14F-4D97-AF65-F5344CB8AC3E}">
        <p14:creationId xmlns:p14="http://schemas.microsoft.com/office/powerpoint/2010/main" val="15105111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only 3">
  <p:cSld name="Title only 3">
    <p:spTree>
      <p:nvGrpSpPr>
        <p:cNvPr id="1" name="Shape 2297"/>
        <p:cNvGrpSpPr/>
        <p:nvPr/>
      </p:nvGrpSpPr>
      <p:grpSpPr>
        <a:xfrm>
          <a:off x="0" y="0"/>
          <a:ext cx="0" cy="0"/>
          <a:chOff x="0" y="0"/>
          <a:chExt cx="0" cy="0"/>
        </a:xfrm>
      </p:grpSpPr>
      <p:sp>
        <p:nvSpPr>
          <p:cNvPr id="2298" name="Google Shape;2298;p53"/>
          <p:cNvSpPr txBox="1">
            <a:spLocks noGrp="1"/>
          </p:cNvSpPr>
          <p:nvPr>
            <p:ph type="title"/>
          </p:nvPr>
        </p:nvSpPr>
        <p:spPr>
          <a:xfrm>
            <a:off x="1397800" y="431800"/>
            <a:ext cx="9396400" cy="6432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Font typeface="Arial"/>
              <a:buNone/>
              <a:defRPr>
                <a:latin typeface="Arial"/>
                <a:ea typeface="Arial"/>
                <a:cs typeface="Arial"/>
                <a:sym typeface="Arial"/>
              </a:defRPr>
            </a:lvl1pPr>
            <a:lvl2pPr lvl="1" rtl="0">
              <a:spcBef>
                <a:spcPts val="0"/>
              </a:spcBef>
              <a:spcAft>
                <a:spcPts val="0"/>
              </a:spcAft>
              <a:buSzPts val="3000"/>
              <a:buFont typeface="Arial"/>
              <a:buNone/>
              <a:defRPr>
                <a:latin typeface="Arial"/>
                <a:ea typeface="Arial"/>
                <a:cs typeface="Arial"/>
                <a:sym typeface="Arial"/>
              </a:defRPr>
            </a:lvl2pPr>
            <a:lvl3pPr lvl="2" rtl="0">
              <a:spcBef>
                <a:spcPts val="0"/>
              </a:spcBef>
              <a:spcAft>
                <a:spcPts val="0"/>
              </a:spcAft>
              <a:buSzPts val="3000"/>
              <a:buFont typeface="Arial"/>
              <a:buNone/>
              <a:defRPr>
                <a:latin typeface="Arial"/>
                <a:ea typeface="Arial"/>
                <a:cs typeface="Arial"/>
                <a:sym typeface="Arial"/>
              </a:defRPr>
            </a:lvl3pPr>
            <a:lvl4pPr lvl="3" rtl="0">
              <a:spcBef>
                <a:spcPts val="0"/>
              </a:spcBef>
              <a:spcAft>
                <a:spcPts val="0"/>
              </a:spcAft>
              <a:buSzPts val="3000"/>
              <a:buFont typeface="Arial"/>
              <a:buNone/>
              <a:defRPr>
                <a:latin typeface="Arial"/>
                <a:ea typeface="Arial"/>
                <a:cs typeface="Arial"/>
                <a:sym typeface="Arial"/>
              </a:defRPr>
            </a:lvl4pPr>
            <a:lvl5pPr lvl="4" rtl="0">
              <a:spcBef>
                <a:spcPts val="0"/>
              </a:spcBef>
              <a:spcAft>
                <a:spcPts val="0"/>
              </a:spcAft>
              <a:buSzPts val="3000"/>
              <a:buFont typeface="Arial"/>
              <a:buNone/>
              <a:defRPr>
                <a:latin typeface="Arial"/>
                <a:ea typeface="Arial"/>
                <a:cs typeface="Arial"/>
                <a:sym typeface="Arial"/>
              </a:defRPr>
            </a:lvl5pPr>
            <a:lvl6pPr lvl="5" rtl="0">
              <a:spcBef>
                <a:spcPts val="0"/>
              </a:spcBef>
              <a:spcAft>
                <a:spcPts val="0"/>
              </a:spcAft>
              <a:buSzPts val="3000"/>
              <a:buFont typeface="Arial"/>
              <a:buNone/>
              <a:defRPr>
                <a:latin typeface="Arial"/>
                <a:ea typeface="Arial"/>
                <a:cs typeface="Arial"/>
                <a:sym typeface="Arial"/>
              </a:defRPr>
            </a:lvl6pPr>
            <a:lvl7pPr lvl="6" rtl="0">
              <a:spcBef>
                <a:spcPts val="0"/>
              </a:spcBef>
              <a:spcAft>
                <a:spcPts val="0"/>
              </a:spcAft>
              <a:buSzPts val="3000"/>
              <a:buFont typeface="Arial"/>
              <a:buNone/>
              <a:defRPr>
                <a:latin typeface="Arial"/>
                <a:ea typeface="Arial"/>
                <a:cs typeface="Arial"/>
                <a:sym typeface="Arial"/>
              </a:defRPr>
            </a:lvl7pPr>
            <a:lvl8pPr lvl="7" rtl="0">
              <a:spcBef>
                <a:spcPts val="0"/>
              </a:spcBef>
              <a:spcAft>
                <a:spcPts val="0"/>
              </a:spcAft>
              <a:buSzPts val="3000"/>
              <a:buFont typeface="Arial"/>
              <a:buNone/>
              <a:defRPr>
                <a:latin typeface="Arial"/>
                <a:ea typeface="Arial"/>
                <a:cs typeface="Arial"/>
                <a:sym typeface="Arial"/>
              </a:defRPr>
            </a:lvl8pPr>
            <a:lvl9pPr lvl="8" rtl="0">
              <a:spcBef>
                <a:spcPts val="0"/>
              </a:spcBef>
              <a:spcAft>
                <a:spcPts val="0"/>
              </a:spcAft>
              <a:buSzPts val="3000"/>
              <a:buFont typeface="Arial"/>
              <a:buNone/>
              <a:defRPr>
                <a:latin typeface="Arial"/>
                <a:ea typeface="Arial"/>
                <a:cs typeface="Arial"/>
                <a:sym typeface="Arial"/>
              </a:defRPr>
            </a:lvl9pPr>
          </a:lstStyle>
          <a:p>
            <a:r>
              <a:rPr lang="en-US"/>
              <a:t>Click to edit Master title style</a:t>
            </a:r>
            <a:endParaRPr/>
          </a:p>
        </p:txBody>
      </p:sp>
    </p:spTree>
    <p:extLst>
      <p:ext uri="{BB962C8B-B14F-4D97-AF65-F5344CB8AC3E}">
        <p14:creationId xmlns:p14="http://schemas.microsoft.com/office/powerpoint/2010/main" val="250939594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4/7/2025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8121993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4/7/2025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639825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000"/>
              <a:buFont typeface="Calibri"/>
              <a:buNone/>
              <a:defRPr sz="3000" b="1">
                <a:solidFill>
                  <a:schemeClr val="dk1"/>
                </a:solidFill>
                <a:latin typeface="Calibri"/>
                <a:ea typeface="Calibri"/>
                <a:cs typeface="Calibri"/>
                <a:sym typeface="Calibri"/>
              </a:defRPr>
            </a:lvl1pPr>
            <a:lvl2pPr lvl="1"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2pPr>
            <a:lvl3pPr lvl="2"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3pPr>
            <a:lvl4pPr lvl="3"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4pPr>
            <a:lvl5pPr lvl="4"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5pPr>
            <a:lvl6pPr lvl="5"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6pPr>
            <a:lvl7pPr lvl="6"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7pPr>
            <a:lvl8pPr lvl="7"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8pPr>
            <a:lvl9pPr lvl="8" rtl="0">
              <a:spcBef>
                <a:spcPts val="0"/>
              </a:spcBef>
              <a:spcAft>
                <a:spcPts val="0"/>
              </a:spcAft>
              <a:buClr>
                <a:schemeClr val="dk1"/>
              </a:buClr>
              <a:buSzPts val="3000"/>
              <a:buFont typeface="Bahianita"/>
              <a:buNone/>
              <a:defRPr sz="3000" b="1">
                <a:solidFill>
                  <a:schemeClr val="dk1"/>
                </a:solidFill>
                <a:latin typeface="Bahianita"/>
                <a:ea typeface="Bahianita"/>
                <a:cs typeface="Bahianita"/>
                <a:sym typeface="Bahianita"/>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1pPr>
            <a:lvl2pPr marL="914400" lvl="1"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2pPr>
            <a:lvl3pPr marL="1371600" lvl="2"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3pPr>
            <a:lvl4pPr marL="1828800" lvl="3"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4pPr>
            <a:lvl5pPr marL="2286000" lvl="4"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5pPr>
            <a:lvl6pPr marL="2743200" lvl="5"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6pPr>
            <a:lvl7pPr marL="3200400" lvl="6"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7pPr>
            <a:lvl8pPr marL="3657600" lvl="7"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8pPr>
            <a:lvl9pPr marL="4114800" lvl="8" indent="-330200">
              <a:lnSpc>
                <a:spcPct val="100000"/>
              </a:lnSpc>
              <a:spcBef>
                <a:spcPts val="0"/>
              </a:spcBef>
              <a:spcAft>
                <a:spcPts val="0"/>
              </a:spcAft>
              <a:buClr>
                <a:schemeClr val="dk1"/>
              </a:buClr>
              <a:buSzPts val="1600"/>
              <a:buFont typeface="Calibri"/>
              <a:buChar char="■"/>
              <a:defRPr sz="1600">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2369367913"/>
      </p:ext>
    </p:extLst>
  </p:cSld>
  <p:clrMap bg1="lt1" tx1="dk1" bg2="dk2" tx2="lt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 id="2147483745" r:id="rId17"/>
    <p:sldLayoutId id="2147483746" r:id="rId18"/>
    <p:sldLayoutId id="2147483747" r:id="rId19"/>
    <p:sldLayoutId id="2147483748" r:id="rId20"/>
    <p:sldLayoutId id="2147483749" r:id="rId21"/>
    <p:sldLayoutId id="2147483750" r:id="rId22"/>
    <p:sldLayoutId id="2147483751" r:id="rId23"/>
    <p:sldLayoutId id="2147483752" r:id="rId24"/>
    <p:sldLayoutId id="2147483753" r:id="rId25"/>
    <p:sldLayoutId id="2147483754" r:id="rId26"/>
    <p:sldLayoutId id="2147483755" r:id="rId27"/>
    <p:sldLayoutId id="2147483756" r:id="rId28"/>
    <p:sldLayoutId id="2147483757" r:id="rId29"/>
    <p:sldLayoutId id="2147483758" r:id="rId30"/>
    <p:sldLayoutId id="2147483759" r:id="rId31"/>
    <p:sldLayoutId id="2147483760" r:id="rId32"/>
    <p:sldLayoutId id="2147483761" r:id="rId33"/>
    <p:sldLayoutId id="2147483762" r:id="rId34"/>
    <p:sldLayoutId id="2147483763" r:id="rId35"/>
    <p:sldLayoutId id="2147483764" r:id="rId36"/>
    <p:sldLayoutId id="2147483765" r:id="rId37"/>
    <p:sldLayoutId id="2147483766" r:id="rId38"/>
    <p:sldLayoutId id="2147483767" r:id="rId39"/>
    <p:sldLayoutId id="2147483768" r:id="rId40"/>
    <p:sldLayoutId id="2147483769" r:id="rId41"/>
    <p:sldLayoutId id="2147483770" r:id="rId42"/>
    <p:sldLayoutId id="2147483771" r:id="rId43"/>
    <p:sldLayoutId id="2147483772" r:id="rId44"/>
    <p:sldLayoutId id="2147483773" r:id="rId45"/>
    <p:sldLayoutId id="2147483774" r:id="rId46"/>
    <p:sldLayoutId id="2147483775" r:id="rId47"/>
    <p:sldLayoutId id="2147483776" r:id="rId48"/>
    <p:sldLayoutId id="2147483777" r:id="rId49"/>
    <p:sldLayoutId id="2147483778" r:id="rId50"/>
    <p:sldLayoutId id="2147483779" r:id="rId51"/>
    <p:sldLayoutId id="2147483780" r:id="rId52"/>
    <p:sldLayoutId id="2147483781" r:id="rId53"/>
    <p:sldLayoutId id="2147483782" r:id="rId54"/>
  </p:sldLayoutIdLst>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53.xml"/><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54.xml"/></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53.xml"/><Relationship Id="rId6" Type="http://schemas.openxmlformats.org/officeDocument/2006/relationships/image" Target="../media/image14.JP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3.xml"/><Relationship Id="rId1" Type="http://schemas.openxmlformats.org/officeDocument/2006/relationships/video" Target="https://www.youtube.com/embed/yBO6FWLhvjA?feature=oembed" TargetMode="Externa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2.xml"/><Relationship Id="rId1" Type="http://schemas.openxmlformats.org/officeDocument/2006/relationships/video" Target="https://www.youtube.com/embed/kUfBBOwab1M?feature=oembed" TargetMode="Externa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51.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53.xml"/><Relationship Id="rId5" Type="http://schemas.openxmlformats.org/officeDocument/2006/relationships/image" Target="../media/image26.png"/><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3.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image" Target="../media/image31.png"/><Relationship Id="rId4" Type="http://schemas.openxmlformats.org/officeDocument/2006/relationships/image" Target="../media/image3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4.xml"/><Relationship Id="rId1" Type="http://schemas.openxmlformats.org/officeDocument/2006/relationships/slideLayout" Target="../slideLayouts/slideLayout23.xml"/><Relationship Id="rId4" Type="http://schemas.openxmlformats.org/officeDocument/2006/relationships/hyperlink" Target="https://new.nsf.gov/news/blue-mussels-hang-along-rocky-shores-how-long#image-caption-credit-block"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jpeg"/><Relationship Id="rId7"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5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image" Target="../media/image39.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9.xml"/><Relationship Id="rId1" Type="http://schemas.openxmlformats.org/officeDocument/2006/relationships/slideLayout" Target="../slideLayouts/slideLayout50.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0.xml"/><Relationship Id="rId1" Type="http://schemas.openxmlformats.org/officeDocument/2006/relationships/slideLayout" Target="../slideLayouts/slideLayout46.xml"/><Relationship Id="rId6" Type="http://schemas.openxmlformats.org/officeDocument/2006/relationships/image" Target="../media/image43.jpeg"/><Relationship Id="rId5" Type="http://schemas.openxmlformats.org/officeDocument/2006/relationships/image" Target="../media/image1.gif"/><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1677" y="2815356"/>
            <a:ext cx="9548645" cy="2458400"/>
          </a:xfrm>
        </p:spPr>
        <p:txBody>
          <a:bodyPr/>
          <a:lstStyle/>
          <a:p>
            <a:r>
              <a:rPr lang="en-US" sz="7200" dirty="0"/>
              <a:t>The Search for Sea Stars</a:t>
            </a:r>
          </a:p>
        </p:txBody>
      </p:sp>
      <p:pic>
        <p:nvPicPr>
          <p:cNvPr id="7" name="Picture 4" descr="Virginia Scientists &amp; Educators Alliance (VA SEA) | Virginia Institute of  Marine Science">
            <a:extLst>
              <a:ext uri="{FF2B5EF4-FFF2-40B4-BE49-F238E27FC236}">
                <a16:creationId xmlns:a16="http://schemas.microsoft.com/office/drawing/2014/main" id="{9F2DE61D-A9A7-E61F-6D1A-B4E10F6598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06447">
            <a:off x="9324551" y="6908"/>
            <a:ext cx="781281" cy="541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BA15D-F7EF-FAE7-41F0-B4520AA3A25A}"/>
              </a:ext>
            </a:extLst>
          </p:cNvPr>
          <p:cNvSpPr>
            <a:spLocks noGrp="1"/>
          </p:cNvSpPr>
          <p:nvPr>
            <p:ph type="title"/>
          </p:nvPr>
        </p:nvSpPr>
        <p:spPr/>
        <p:txBody>
          <a:bodyPr/>
          <a:lstStyle/>
          <a:p>
            <a:r>
              <a:rPr lang="en-US" dirty="0"/>
              <a:t>About the creator:</a:t>
            </a:r>
          </a:p>
        </p:txBody>
      </p:sp>
      <p:sp>
        <p:nvSpPr>
          <p:cNvPr id="3" name="Content Placeholder 2">
            <a:extLst>
              <a:ext uri="{FF2B5EF4-FFF2-40B4-BE49-F238E27FC236}">
                <a16:creationId xmlns:a16="http://schemas.microsoft.com/office/drawing/2014/main" id="{E128C447-1007-5D50-5A09-7A7582029205}"/>
              </a:ext>
            </a:extLst>
          </p:cNvPr>
          <p:cNvSpPr>
            <a:spLocks noGrp="1"/>
          </p:cNvSpPr>
          <p:nvPr>
            <p:ph sz="half" idx="1"/>
          </p:nvPr>
        </p:nvSpPr>
        <p:spPr>
          <a:xfrm>
            <a:off x="559318" y="1510050"/>
            <a:ext cx="5765282" cy="4907666"/>
          </a:xfrm>
        </p:spPr>
        <p:txBody>
          <a:bodyPr vert="horz" lIns="91440" tIns="45720" rIns="91440" bIns="45720" rtlCol="0" anchor="t">
            <a:normAutofit fontScale="92500"/>
          </a:bodyPr>
          <a:lstStyle/>
          <a:p>
            <a:pPr>
              <a:lnSpc>
                <a:spcPct val="150000"/>
              </a:lnSpc>
            </a:pPr>
            <a:r>
              <a:rPr lang="en-US" sz="2000" dirty="0"/>
              <a:t>Hometown: Frederick, MD</a:t>
            </a:r>
          </a:p>
          <a:p>
            <a:pPr>
              <a:lnSpc>
                <a:spcPct val="150000"/>
              </a:lnSpc>
            </a:pPr>
            <a:r>
              <a:rPr lang="en-US" sz="2000" dirty="0"/>
              <a:t>College: Juniata College</a:t>
            </a:r>
          </a:p>
          <a:p>
            <a:pPr>
              <a:lnSpc>
                <a:spcPct val="150000"/>
              </a:lnSpc>
            </a:pPr>
            <a:r>
              <a:rPr lang="en-US" sz="2000" dirty="0"/>
              <a:t>Background:</a:t>
            </a:r>
          </a:p>
          <a:p>
            <a:pPr marL="127000" indent="0">
              <a:lnSpc>
                <a:spcPct val="150000"/>
              </a:lnSpc>
              <a:buNone/>
            </a:pPr>
            <a:r>
              <a:rPr lang="en-US" sz="2000" dirty="0"/>
              <a:t>Hello! My name is Stephanie Letourneau and I am a Master’s student. I created this lesson plan based on research I assisted with while interning at the </a:t>
            </a:r>
            <a:r>
              <a:rPr lang="en-US" sz="2000" dirty="0" err="1"/>
              <a:t>Schoodic</a:t>
            </a:r>
            <a:r>
              <a:rPr lang="en-US" sz="2000" dirty="0"/>
              <a:t> Institute at Acadia National Park. I created a volunteer program for monitoring sea stars in the park even! I am excited that you will be learning about one of my favorite creatures in my favorite place. Maybe one day you can monitor sea stars in Maine!</a:t>
            </a:r>
          </a:p>
        </p:txBody>
      </p:sp>
      <p:pic>
        <p:nvPicPr>
          <p:cNvPr id="6" name="Content Placeholder 5" descr="A person in a vest holding a starfish&#10;&#10;Description automatically generated">
            <a:extLst>
              <a:ext uri="{FF2B5EF4-FFF2-40B4-BE49-F238E27FC236}">
                <a16:creationId xmlns:a16="http://schemas.microsoft.com/office/drawing/2014/main" id="{6871A384-8A3F-38A5-2F87-61D9DC4DD96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rot="5400000">
            <a:off x="6061399" y="979715"/>
            <a:ext cx="6531430" cy="4898571"/>
          </a:xfrm>
        </p:spPr>
      </p:pic>
      <p:sp>
        <p:nvSpPr>
          <p:cNvPr id="7" name="TextBox 6">
            <a:extLst>
              <a:ext uri="{FF2B5EF4-FFF2-40B4-BE49-F238E27FC236}">
                <a16:creationId xmlns:a16="http://schemas.microsoft.com/office/drawing/2014/main" id="{9DE85FDF-ADD7-9B71-E5DD-647132469D63}"/>
              </a:ext>
            </a:extLst>
          </p:cNvPr>
          <p:cNvSpPr txBox="1"/>
          <p:nvPr/>
        </p:nvSpPr>
        <p:spPr>
          <a:xfrm>
            <a:off x="7601159" y="6417716"/>
            <a:ext cx="4898572" cy="276999"/>
          </a:xfrm>
          <a:prstGeom prst="rect">
            <a:avLst/>
          </a:prstGeom>
          <a:noFill/>
        </p:spPr>
        <p:txBody>
          <a:bodyPr wrap="square" rtlCol="0">
            <a:spAutoFit/>
          </a:bodyPr>
          <a:lstStyle/>
          <a:p>
            <a:pPr algn="ctr"/>
            <a:r>
              <a:rPr lang="en-US" sz="1200" dirty="0">
                <a:solidFill>
                  <a:schemeClr val="bg2"/>
                </a:solidFill>
              </a:rPr>
              <a:t>Photo credit: </a:t>
            </a:r>
            <a:r>
              <a:rPr lang="en-US" sz="1200" dirty="0" err="1">
                <a:solidFill>
                  <a:schemeClr val="bg2"/>
                </a:solidFill>
              </a:rPr>
              <a:t>Schoodic</a:t>
            </a:r>
            <a:r>
              <a:rPr lang="en-US" sz="1200" dirty="0">
                <a:solidFill>
                  <a:schemeClr val="bg2"/>
                </a:solidFill>
              </a:rPr>
              <a:t> Institute/Shannon O’Brien</a:t>
            </a:r>
          </a:p>
        </p:txBody>
      </p:sp>
    </p:spTree>
    <p:extLst>
      <p:ext uri="{BB962C8B-B14F-4D97-AF65-F5344CB8AC3E}">
        <p14:creationId xmlns:p14="http://schemas.microsoft.com/office/powerpoint/2010/main" val="3530203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55362-CE30-2098-742E-5D06D8B2867E}"/>
              </a:ext>
            </a:extLst>
          </p:cNvPr>
          <p:cNvSpPr>
            <a:spLocks noGrp="1"/>
          </p:cNvSpPr>
          <p:nvPr>
            <p:ph type="title"/>
          </p:nvPr>
        </p:nvSpPr>
        <p:spPr>
          <a:xfrm>
            <a:off x="-223275" y="695984"/>
            <a:ext cx="6725562" cy="1043559"/>
          </a:xfrm>
          <a:noFill/>
        </p:spPr>
        <p:txBody>
          <a:bodyPr/>
          <a:lstStyle/>
          <a:p>
            <a:pPr algn="ctr"/>
            <a:r>
              <a:rPr lang="en-US" sz="4000" dirty="0"/>
              <a:t>Let’s go on a road trip!</a:t>
            </a:r>
          </a:p>
        </p:txBody>
      </p:sp>
      <p:pic>
        <p:nvPicPr>
          <p:cNvPr id="7" name="Picture 6" descr="A person holding a bicycle on top of a car&#10;&#10;Description automatically generated">
            <a:extLst>
              <a:ext uri="{FF2B5EF4-FFF2-40B4-BE49-F238E27FC236}">
                <a16:creationId xmlns:a16="http://schemas.microsoft.com/office/drawing/2014/main" id="{C33513D1-CC21-455A-7ED7-906B2D11B9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8314" y="1643744"/>
            <a:ext cx="3495147" cy="4660196"/>
          </a:xfrm>
          <a:prstGeom prst="rect">
            <a:avLst/>
          </a:prstGeom>
        </p:spPr>
      </p:pic>
      <p:pic>
        <p:nvPicPr>
          <p:cNvPr id="10" name="Picture 9" descr="A rocky beach with water and rocks&#10;&#10;Description automatically generated">
            <a:extLst>
              <a:ext uri="{FF2B5EF4-FFF2-40B4-BE49-F238E27FC236}">
                <a16:creationId xmlns:a16="http://schemas.microsoft.com/office/drawing/2014/main" id="{1CDC47A9-B794-920D-371C-F2559A7A12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2638175"/>
            <a:ext cx="4887686" cy="3665765"/>
          </a:xfrm>
          <a:prstGeom prst="rect">
            <a:avLst/>
          </a:prstGeom>
        </p:spPr>
      </p:pic>
      <p:pic>
        <p:nvPicPr>
          <p:cNvPr id="12" name="Graphic 11" descr="Car with solid fill">
            <a:extLst>
              <a:ext uri="{FF2B5EF4-FFF2-40B4-BE49-F238E27FC236}">
                <a16:creationId xmlns:a16="http://schemas.microsoft.com/office/drawing/2014/main" id="{9FE92B26-6B66-793E-392A-0F95C9ECBFC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498687" y="6155276"/>
            <a:ext cx="914400" cy="914400"/>
          </a:xfrm>
          <a:prstGeom prst="rect">
            <a:avLst/>
          </a:prstGeom>
        </p:spPr>
      </p:pic>
      <p:sp>
        <p:nvSpPr>
          <p:cNvPr id="13" name="Title 1">
            <a:extLst>
              <a:ext uri="{FF2B5EF4-FFF2-40B4-BE49-F238E27FC236}">
                <a16:creationId xmlns:a16="http://schemas.microsoft.com/office/drawing/2014/main" id="{97E90A69-6947-D21C-8ADA-F7F8E1CA53E1}"/>
              </a:ext>
            </a:extLst>
          </p:cNvPr>
          <p:cNvSpPr txBox="1">
            <a:spLocks/>
          </p:cNvSpPr>
          <p:nvPr/>
        </p:nvSpPr>
        <p:spPr>
          <a:xfrm>
            <a:off x="6596675" y="1790558"/>
            <a:ext cx="3886336" cy="104355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chemeClr val="dk1"/>
              </a:buClr>
              <a:buSzPts val="3600"/>
              <a:buFont typeface="Calibri"/>
              <a:buNone/>
              <a:defRPr sz="4800" b="1" i="0" u="none" strike="noStrike" cap="none">
                <a:solidFill>
                  <a:schemeClr val="dk1"/>
                </a:solidFill>
                <a:latin typeface="Calibri"/>
                <a:ea typeface="Calibri"/>
                <a:cs typeface="Calibri"/>
                <a:sym typeface="Calibri"/>
              </a:defRPr>
            </a:lvl1pPr>
            <a:lvl2pPr marR="0" lvl="1"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2pPr>
            <a:lvl3pPr marR="0" lvl="2"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3pPr>
            <a:lvl4pPr marR="0" lvl="3"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4pPr>
            <a:lvl5pPr marR="0" lvl="4"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5pPr>
            <a:lvl6pPr marR="0" lvl="5"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6pPr>
            <a:lvl7pPr marR="0" lvl="6"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7pPr>
            <a:lvl8pPr marR="0" lvl="7"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8pPr>
            <a:lvl9pPr marR="0" lvl="8" algn="l" rtl="0" eaLnBrk="1" hangingPunct="1">
              <a:lnSpc>
                <a:spcPct val="100000"/>
              </a:lnSpc>
              <a:spcBef>
                <a:spcPts val="0"/>
              </a:spcBef>
              <a:spcAft>
                <a:spcPts val="0"/>
              </a:spcAft>
              <a:buClr>
                <a:schemeClr val="dk1"/>
              </a:buClr>
              <a:buSzPts val="3600"/>
              <a:buFont typeface="Bahianita"/>
              <a:buNone/>
              <a:defRPr sz="4800" b="1" i="0" u="none" strike="noStrike" cap="none">
                <a:solidFill>
                  <a:schemeClr val="dk1"/>
                </a:solidFill>
                <a:latin typeface="Bahianita"/>
                <a:ea typeface="Bahianita"/>
                <a:cs typeface="Bahianita"/>
                <a:sym typeface="Bahianita"/>
              </a:defRPr>
            </a:lvl9pPr>
          </a:lstStyle>
          <a:p>
            <a:pPr algn="ctr"/>
            <a:r>
              <a:rPr lang="en-US" sz="4000" dirty="0"/>
              <a:t>…to where???</a:t>
            </a:r>
          </a:p>
        </p:txBody>
      </p:sp>
      <p:sp>
        <p:nvSpPr>
          <p:cNvPr id="14" name="TextBox 13">
            <a:extLst>
              <a:ext uri="{FF2B5EF4-FFF2-40B4-BE49-F238E27FC236}">
                <a16:creationId xmlns:a16="http://schemas.microsoft.com/office/drawing/2014/main" id="{7575BE6A-5E34-CCB2-8D76-3BC7B0E98B12}"/>
              </a:ext>
            </a:extLst>
          </p:cNvPr>
          <p:cNvSpPr txBox="1"/>
          <p:nvPr/>
        </p:nvSpPr>
        <p:spPr>
          <a:xfrm>
            <a:off x="7386028" y="6042330"/>
            <a:ext cx="4898572" cy="261610"/>
          </a:xfrm>
          <a:prstGeom prst="rect">
            <a:avLst/>
          </a:prstGeom>
          <a:noFill/>
        </p:spPr>
        <p:txBody>
          <a:bodyPr wrap="square" rtlCol="0">
            <a:spAutoFit/>
          </a:bodyPr>
          <a:lstStyle/>
          <a:p>
            <a:pPr algn="ctr"/>
            <a:r>
              <a:rPr lang="en-US" sz="1050" dirty="0">
                <a:solidFill>
                  <a:schemeClr val="bg2"/>
                </a:solidFill>
              </a:rPr>
              <a:t>Photo credit: Stephanie Letourneau</a:t>
            </a:r>
          </a:p>
        </p:txBody>
      </p:sp>
      <p:sp>
        <p:nvSpPr>
          <p:cNvPr id="15" name="TextBox 14">
            <a:extLst>
              <a:ext uri="{FF2B5EF4-FFF2-40B4-BE49-F238E27FC236}">
                <a16:creationId xmlns:a16="http://schemas.microsoft.com/office/drawing/2014/main" id="{61926228-E4E4-6B84-FA3A-21A6C7E8D7FB}"/>
              </a:ext>
            </a:extLst>
          </p:cNvPr>
          <p:cNvSpPr txBox="1"/>
          <p:nvPr/>
        </p:nvSpPr>
        <p:spPr>
          <a:xfrm>
            <a:off x="1072323" y="6042330"/>
            <a:ext cx="4898572" cy="261610"/>
          </a:xfrm>
          <a:prstGeom prst="rect">
            <a:avLst/>
          </a:prstGeom>
          <a:noFill/>
        </p:spPr>
        <p:txBody>
          <a:bodyPr wrap="square" rtlCol="0">
            <a:spAutoFit/>
          </a:bodyPr>
          <a:lstStyle/>
          <a:p>
            <a:pPr algn="ctr"/>
            <a:r>
              <a:rPr lang="en-US" sz="1050" dirty="0">
                <a:solidFill>
                  <a:schemeClr val="bg2"/>
                </a:solidFill>
              </a:rPr>
              <a:t>Photo credit: Stephanie Letourneau</a:t>
            </a:r>
          </a:p>
        </p:txBody>
      </p:sp>
    </p:spTree>
    <p:extLst>
      <p:ext uri="{BB962C8B-B14F-4D97-AF65-F5344CB8AC3E}">
        <p14:creationId xmlns:p14="http://schemas.microsoft.com/office/powerpoint/2010/main" val="406893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91667E-6 3.7037E-6 L 0.53203 -0.00139 " pathEditMode="relative" rAng="0" ptsTypes="AA">
                                      <p:cBhvr>
                                        <p:cTn id="6" dur="2000" fill="hold"/>
                                        <p:tgtEl>
                                          <p:spTgt spid="12"/>
                                        </p:tgtEl>
                                        <p:attrNameLst>
                                          <p:attrName>ppt_x</p:attrName>
                                          <p:attrName>ppt_y</p:attrName>
                                        </p:attrNameLst>
                                      </p:cBhvr>
                                      <p:rCtr x="26003" y="-11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6E61A-3F95-D01E-117E-A696CC700412}"/>
              </a:ext>
            </a:extLst>
          </p:cNvPr>
          <p:cNvSpPr>
            <a:spLocks noGrp="1"/>
          </p:cNvSpPr>
          <p:nvPr>
            <p:ph type="title"/>
          </p:nvPr>
        </p:nvSpPr>
        <p:spPr>
          <a:xfrm>
            <a:off x="-1928953" y="424037"/>
            <a:ext cx="11360800" cy="763600"/>
          </a:xfrm>
        </p:spPr>
        <p:txBody>
          <a:bodyPr/>
          <a:lstStyle/>
          <a:p>
            <a:pPr algn="ctr"/>
            <a:r>
              <a:rPr lang="en-US" dirty="0"/>
              <a:t>Welcome to Coastal Maine! </a:t>
            </a:r>
          </a:p>
        </p:txBody>
      </p:sp>
      <p:pic>
        <p:nvPicPr>
          <p:cNvPr id="1036" name="Picture 12">
            <a:extLst>
              <a:ext uri="{FF2B5EF4-FFF2-40B4-BE49-F238E27FC236}">
                <a16:creationId xmlns:a16="http://schemas.microsoft.com/office/drawing/2014/main" id="{57B805C1-3057-F07A-5662-F976BDDFF1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4949" y="3285982"/>
            <a:ext cx="4827051" cy="357201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Figure 1. A timeseries of annual average sea surface temperature anomalies for the Gulf of Maine (dotted black line) from 1982 through 2023, illustrating that 2023 was the fifth warmest year on record. Long-term trendlines for the Gulf of Maine (blue) and the entire global ocean (green) show how much more quickly the Gulf of Maine is warming compared to the rest of the world’s ocean surface.">
            <a:extLst>
              <a:ext uri="{FF2B5EF4-FFF2-40B4-BE49-F238E27FC236}">
                <a16:creationId xmlns:a16="http://schemas.microsoft.com/office/drawing/2014/main" id="{E9754EBE-953F-8D7F-70FE-9F8E4ABC38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8894" y="1411762"/>
            <a:ext cx="6307037" cy="4730279"/>
          </a:xfrm>
          <a:prstGeom prst="rect">
            <a:avLst/>
          </a:prstGeom>
          <a:noFill/>
          <a:extLst>
            <a:ext uri="{909E8E84-426E-40DD-AFC4-6F175D3DCCD1}">
              <a14:hiddenFill xmlns:a14="http://schemas.microsoft.com/office/drawing/2010/main">
                <a:solidFill>
                  <a:srgbClr val="FFFFFF"/>
                </a:solidFill>
              </a14:hiddenFill>
            </a:ext>
          </a:extLst>
        </p:spPr>
      </p:pic>
      <p:grpSp>
        <p:nvGrpSpPr>
          <p:cNvPr id="26" name="Group 25">
            <a:extLst>
              <a:ext uri="{FF2B5EF4-FFF2-40B4-BE49-F238E27FC236}">
                <a16:creationId xmlns:a16="http://schemas.microsoft.com/office/drawing/2014/main" id="{8FB362E9-8ACE-EDA4-8411-C6028D739592}"/>
              </a:ext>
            </a:extLst>
          </p:cNvPr>
          <p:cNvGrpSpPr/>
          <p:nvPr/>
        </p:nvGrpSpPr>
        <p:grpSpPr>
          <a:xfrm>
            <a:off x="7364948" y="0"/>
            <a:ext cx="4827052" cy="3285982"/>
            <a:chOff x="7364948" y="0"/>
            <a:chExt cx="4827052" cy="3285982"/>
          </a:xfrm>
        </p:grpSpPr>
        <p:pic>
          <p:nvPicPr>
            <p:cNvPr id="25" name="Picture 24">
              <a:extLst>
                <a:ext uri="{FF2B5EF4-FFF2-40B4-BE49-F238E27FC236}">
                  <a16:creationId xmlns:a16="http://schemas.microsoft.com/office/drawing/2014/main" id="{69D63A78-93FC-E8F8-5C18-5F99039E17D8}"/>
                </a:ext>
              </a:extLst>
            </p:cNvPr>
            <p:cNvPicPr>
              <a:picLocks noChangeAspect="1"/>
            </p:cNvPicPr>
            <p:nvPr/>
          </p:nvPicPr>
          <p:blipFill>
            <a:blip r:embed="rId5"/>
            <a:srcRect l="12660" t="21758"/>
            <a:stretch/>
          </p:blipFill>
          <p:spPr>
            <a:xfrm>
              <a:off x="7364948" y="0"/>
              <a:ext cx="4827052" cy="3285982"/>
            </a:xfrm>
            <a:prstGeom prst="rect">
              <a:avLst/>
            </a:prstGeom>
          </p:spPr>
        </p:pic>
        <p:sp>
          <p:nvSpPr>
            <p:cNvPr id="19" name="Oval 18">
              <a:extLst>
                <a:ext uri="{FF2B5EF4-FFF2-40B4-BE49-F238E27FC236}">
                  <a16:creationId xmlns:a16="http://schemas.microsoft.com/office/drawing/2014/main" id="{64EB12E7-911E-8A32-2807-339CC9DCF9C1}"/>
                </a:ext>
              </a:extLst>
            </p:cNvPr>
            <p:cNvSpPr/>
            <p:nvPr/>
          </p:nvSpPr>
          <p:spPr>
            <a:xfrm>
              <a:off x="8990351" y="762341"/>
              <a:ext cx="882992" cy="763600"/>
            </a:xfrm>
            <a:prstGeom prst="ellipse">
              <a:avLst/>
            </a:prstGeom>
            <a:noFill/>
            <a:ln w="762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8" name="TextBox 27">
            <a:extLst>
              <a:ext uri="{FF2B5EF4-FFF2-40B4-BE49-F238E27FC236}">
                <a16:creationId xmlns:a16="http://schemas.microsoft.com/office/drawing/2014/main" id="{94FB1C14-4864-5982-CC9C-BA92E469C254}"/>
              </a:ext>
            </a:extLst>
          </p:cNvPr>
          <p:cNvSpPr txBox="1"/>
          <p:nvPr/>
        </p:nvSpPr>
        <p:spPr>
          <a:xfrm>
            <a:off x="7765608" y="6509399"/>
            <a:ext cx="4898572" cy="261610"/>
          </a:xfrm>
          <a:prstGeom prst="rect">
            <a:avLst/>
          </a:prstGeom>
          <a:noFill/>
        </p:spPr>
        <p:txBody>
          <a:bodyPr wrap="square" rtlCol="0">
            <a:spAutoFit/>
          </a:bodyPr>
          <a:lstStyle/>
          <a:p>
            <a:pPr algn="ctr"/>
            <a:r>
              <a:rPr lang="en-US" sz="1050" dirty="0">
                <a:solidFill>
                  <a:schemeClr val="bg2"/>
                </a:solidFill>
              </a:rPr>
              <a:t>Illustration by Jack Cook, Woods Hole Oceanographic Institution </a:t>
            </a:r>
          </a:p>
        </p:txBody>
      </p:sp>
    </p:spTree>
    <p:extLst>
      <p:ext uri="{BB962C8B-B14F-4D97-AF65-F5344CB8AC3E}">
        <p14:creationId xmlns:p14="http://schemas.microsoft.com/office/powerpoint/2010/main" val="220102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09"/>
        <p:cNvGrpSpPr/>
        <p:nvPr/>
      </p:nvGrpSpPr>
      <p:grpSpPr>
        <a:xfrm>
          <a:off x="0" y="0"/>
          <a:ext cx="0" cy="0"/>
          <a:chOff x="0" y="0"/>
          <a:chExt cx="0" cy="0"/>
        </a:xfrm>
      </p:grpSpPr>
      <p:sp>
        <p:nvSpPr>
          <p:cNvPr id="2310" name="Google Shape;2310;p55"/>
          <p:cNvSpPr txBox="1">
            <a:spLocks noGrp="1"/>
          </p:cNvSpPr>
          <p:nvPr>
            <p:ph type="title"/>
          </p:nvPr>
        </p:nvSpPr>
        <p:spPr>
          <a:xfrm>
            <a:off x="415600" y="588164"/>
            <a:ext cx="11360800" cy="763600"/>
          </a:xfrm>
        </p:spPr>
        <p:txBody>
          <a:bodyPr spcFirstLastPara="1" vert="horz" wrap="square" lIns="121900" tIns="121900" rIns="121900" bIns="121900" rtlCol="0" anchor="t" anchorCtr="0">
            <a:normAutofit/>
          </a:bodyPr>
          <a:lstStyle/>
          <a:p>
            <a:r>
              <a:rPr lang="en" dirty="0"/>
              <a:t>What is the intertidal zone?</a:t>
            </a:r>
            <a:endParaRPr lang="en-US" dirty="0"/>
          </a:p>
        </p:txBody>
      </p:sp>
      <p:grpSp>
        <p:nvGrpSpPr>
          <p:cNvPr id="2311" name="Google Shape;2311;p55"/>
          <p:cNvGrpSpPr/>
          <p:nvPr/>
        </p:nvGrpSpPr>
        <p:grpSpPr>
          <a:xfrm>
            <a:off x="1854757" y="1351764"/>
            <a:ext cx="8827930" cy="5260406"/>
            <a:chOff x="4089103" y="-136548"/>
            <a:chExt cx="5771746" cy="3885442"/>
          </a:xfrm>
        </p:grpSpPr>
        <p:pic>
          <p:nvPicPr>
            <p:cNvPr id="2314" name="Google Shape;2314;p55"/>
            <p:cNvPicPr preferRelativeResize="0">
              <a:picLocks noChangeAspect="1"/>
            </p:cNvPicPr>
            <p:nvPr/>
          </p:nvPicPr>
          <p:blipFill>
            <a:blip r:embed="rId3">
              <a:alphaModFix/>
            </a:blip>
            <a:stretch>
              <a:fillRect/>
            </a:stretch>
          </p:blipFill>
          <p:spPr>
            <a:xfrm>
              <a:off x="4089103" y="-136548"/>
              <a:ext cx="5545893" cy="3802894"/>
            </a:xfrm>
            <a:prstGeom prst="rect">
              <a:avLst/>
            </a:prstGeom>
            <a:noFill/>
            <a:ln>
              <a:noFill/>
            </a:ln>
          </p:spPr>
        </p:pic>
        <p:sp>
          <p:nvSpPr>
            <p:cNvPr id="2315" name="Google Shape;2315;p55"/>
            <p:cNvSpPr txBox="1"/>
            <p:nvPr/>
          </p:nvSpPr>
          <p:spPr>
            <a:xfrm>
              <a:off x="8519249" y="3400594"/>
              <a:ext cx="1341600" cy="348300"/>
            </a:xfrm>
            <a:prstGeom prst="rect">
              <a:avLst/>
            </a:prstGeom>
            <a:noFill/>
            <a:ln>
              <a:noFill/>
            </a:ln>
          </p:spPr>
          <p:txBody>
            <a:bodyPr spcFirstLastPara="1" wrap="square" lIns="121900" tIns="121900" rIns="121900" bIns="121900" anchor="t" anchorCtr="0">
              <a:noAutofit/>
            </a:bodyPr>
            <a:lstStyle/>
            <a:p>
              <a:pPr algn="ctr">
                <a:spcAft>
                  <a:spcPts val="600"/>
                </a:spcAft>
              </a:pPr>
              <a:r>
                <a:rPr lang="en" sz="1344" b="0" i="0" u="none" strike="noStrike" cap="none" dirty="0">
                  <a:solidFill>
                    <a:srgbClr val="CCCCCC"/>
                  </a:solidFill>
                  <a:latin typeface="Calibri"/>
                  <a:ea typeface="Arial"/>
                  <a:cs typeface="Calibri"/>
                  <a:sym typeface="Calibri"/>
                </a:rPr>
                <a:t>Photo credit: NPS</a:t>
              </a:r>
              <a:endParaRPr sz="1600" dirty="0">
                <a:solidFill>
                  <a:srgbClr val="CCCCCC"/>
                </a:solidFill>
                <a:latin typeface="Calibri"/>
                <a:ea typeface="Calibri"/>
                <a:cs typeface="Calibri"/>
                <a:sym typeface="Calibri"/>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8F206-DF50-C58D-C2AE-DB426121FF7A}"/>
              </a:ext>
            </a:extLst>
          </p:cNvPr>
          <p:cNvSpPr>
            <a:spLocks noGrp="1"/>
          </p:cNvSpPr>
          <p:nvPr>
            <p:ph type="title"/>
          </p:nvPr>
        </p:nvSpPr>
        <p:spPr>
          <a:xfrm>
            <a:off x="-3252964" y="134099"/>
            <a:ext cx="11360800" cy="763600"/>
          </a:xfrm>
        </p:spPr>
        <p:txBody>
          <a:bodyPr/>
          <a:lstStyle/>
          <a:p>
            <a:pPr algn="ctr"/>
            <a:r>
              <a:rPr lang="en-US" dirty="0"/>
              <a:t>Intertidal Zone</a:t>
            </a:r>
          </a:p>
        </p:txBody>
      </p:sp>
      <p:sp>
        <p:nvSpPr>
          <p:cNvPr id="3" name="Content Placeholder 2">
            <a:extLst>
              <a:ext uri="{FF2B5EF4-FFF2-40B4-BE49-F238E27FC236}">
                <a16:creationId xmlns:a16="http://schemas.microsoft.com/office/drawing/2014/main" id="{7FC175D8-2088-628E-BC81-BF79E957675A}"/>
              </a:ext>
            </a:extLst>
          </p:cNvPr>
          <p:cNvSpPr>
            <a:spLocks noGrp="1"/>
          </p:cNvSpPr>
          <p:nvPr>
            <p:ph sz="half" idx="1"/>
          </p:nvPr>
        </p:nvSpPr>
        <p:spPr>
          <a:xfrm>
            <a:off x="396080" y="809058"/>
            <a:ext cx="3608636" cy="4351338"/>
          </a:xfrm>
        </p:spPr>
        <p:txBody>
          <a:bodyPr/>
          <a:lstStyle/>
          <a:p>
            <a:pPr marL="127000" indent="0">
              <a:spcAft>
                <a:spcPts val="600"/>
              </a:spcAft>
              <a:buNone/>
            </a:pPr>
            <a:r>
              <a:rPr lang="en-US" sz="2000" dirty="0"/>
              <a:t>Home to many marine species, including:</a:t>
            </a:r>
          </a:p>
          <a:p>
            <a:pPr lvl="1">
              <a:buFont typeface="Wingdings" panose="05000000000000000000" pitchFamily="2" charset="2"/>
              <a:buChar char="Ø"/>
            </a:pPr>
            <a:r>
              <a:rPr lang="en-US" sz="2000" dirty="0"/>
              <a:t>Brown, green, and red algae</a:t>
            </a:r>
          </a:p>
          <a:p>
            <a:pPr lvl="1">
              <a:buFont typeface="Wingdings" panose="05000000000000000000" pitchFamily="2" charset="2"/>
              <a:buChar char="Ø"/>
            </a:pPr>
            <a:r>
              <a:rPr lang="en-US" sz="2000" dirty="0"/>
              <a:t>Seaweeds</a:t>
            </a:r>
          </a:p>
          <a:p>
            <a:pPr lvl="1">
              <a:buFont typeface="Wingdings" panose="05000000000000000000" pitchFamily="2" charset="2"/>
              <a:buChar char="Ø"/>
            </a:pPr>
            <a:r>
              <a:rPr lang="en-US" sz="2000" dirty="0"/>
              <a:t>Barnacles</a:t>
            </a:r>
          </a:p>
          <a:p>
            <a:pPr lvl="1">
              <a:buFont typeface="Wingdings" panose="05000000000000000000" pitchFamily="2" charset="2"/>
              <a:buChar char="Ø"/>
            </a:pPr>
            <a:r>
              <a:rPr lang="en-US" sz="2000" dirty="0"/>
              <a:t>Periwinkles (sea snails)</a:t>
            </a:r>
          </a:p>
          <a:p>
            <a:pPr lvl="1">
              <a:buFont typeface="Wingdings" panose="05000000000000000000" pitchFamily="2" charset="2"/>
              <a:buChar char="Ø"/>
            </a:pPr>
            <a:r>
              <a:rPr lang="en-US" sz="2000" dirty="0"/>
              <a:t>Anemones</a:t>
            </a:r>
          </a:p>
          <a:p>
            <a:pPr lvl="1">
              <a:buFont typeface="Wingdings" panose="05000000000000000000" pitchFamily="2" charset="2"/>
              <a:buChar char="Ø"/>
            </a:pPr>
            <a:r>
              <a:rPr lang="en-US" sz="2000" dirty="0"/>
              <a:t>Sea urchins</a:t>
            </a:r>
          </a:p>
          <a:p>
            <a:pPr lvl="1">
              <a:buFont typeface="Wingdings" panose="05000000000000000000" pitchFamily="2" charset="2"/>
              <a:buChar char="Ø"/>
            </a:pPr>
            <a:r>
              <a:rPr lang="en-US" sz="2000" dirty="0"/>
              <a:t>Native crabs</a:t>
            </a:r>
          </a:p>
          <a:p>
            <a:pPr lvl="1">
              <a:buFont typeface="Wingdings" panose="05000000000000000000" pitchFamily="2" charset="2"/>
              <a:buChar char="Ø"/>
            </a:pPr>
            <a:r>
              <a:rPr lang="en-US" sz="2000" u="sng" dirty="0"/>
              <a:t>Invasive</a:t>
            </a:r>
            <a:r>
              <a:rPr lang="en-US" sz="2000" dirty="0"/>
              <a:t> green crabs</a:t>
            </a:r>
          </a:p>
        </p:txBody>
      </p:sp>
      <p:pic>
        <p:nvPicPr>
          <p:cNvPr id="6" name="Picture 5" descr="A rocky shore with rocks and plants&#10;&#10;Description automatically generated with medium confidence">
            <a:extLst>
              <a:ext uri="{FF2B5EF4-FFF2-40B4-BE49-F238E27FC236}">
                <a16:creationId xmlns:a16="http://schemas.microsoft.com/office/drawing/2014/main" id="{10E2982B-FB0E-D586-C9BC-8DF356CED4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8500" y="0"/>
            <a:ext cx="5143500" cy="6858000"/>
          </a:xfrm>
          <a:prstGeom prst="rect">
            <a:avLst/>
          </a:prstGeom>
        </p:spPr>
      </p:pic>
      <p:pic>
        <p:nvPicPr>
          <p:cNvPr id="12" name="Picture 11" descr="A sea creature on a rock&#10;&#10;Description automatically generated">
            <a:extLst>
              <a:ext uri="{FF2B5EF4-FFF2-40B4-BE49-F238E27FC236}">
                <a16:creationId xmlns:a16="http://schemas.microsoft.com/office/drawing/2014/main" id="{5CC91A23-69C7-4FC5-5162-489B38B9BEC4}"/>
              </a:ext>
            </a:extLst>
          </p:cNvPr>
          <p:cNvPicPr>
            <a:picLocks noChangeAspect="1"/>
          </p:cNvPicPr>
          <p:nvPr/>
        </p:nvPicPr>
        <p:blipFill>
          <a:blip r:embed="rId4">
            <a:extLst>
              <a:ext uri="{28A0092B-C50C-407E-A947-70E740481C1C}">
                <a14:useLocalDpi xmlns:a14="http://schemas.microsoft.com/office/drawing/2010/main" val="0"/>
              </a:ext>
            </a:extLst>
          </a:blip>
          <a:srcRect l="23545" t="45079" r="29683" b="27143"/>
          <a:stretch/>
        </p:blipFill>
        <p:spPr>
          <a:xfrm>
            <a:off x="5143501" y="3346368"/>
            <a:ext cx="1915420" cy="1516736"/>
          </a:xfrm>
          <a:prstGeom prst="rect">
            <a:avLst/>
          </a:prstGeom>
        </p:spPr>
      </p:pic>
      <p:pic>
        <p:nvPicPr>
          <p:cNvPr id="14" name="Picture 13" descr="A close up of rocks&#10;&#10;Description automatically generated">
            <a:extLst>
              <a:ext uri="{FF2B5EF4-FFF2-40B4-BE49-F238E27FC236}">
                <a16:creationId xmlns:a16="http://schemas.microsoft.com/office/drawing/2014/main" id="{A7584CE6-9ECF-55E7-CF73-E93F980E5A14}"/>
              </a:ext>
            </a:extLst>
          </p:cNvPr>
          <p:cNvPicPr>
            <a:picLocks noChangeAspect="1"/>
          </p:cNvPicPr>
          <p:nvPr/>
        </p:nvPicPr>
        <p:blipFill>
          <a:blip r:embed="rId5">
            <a:extLst>
              <a:ext uri="{28A0092B-C50C-407E-A947-70E740481C1C}">
                <a14:useLocalDpi xmlns:a14="http://schemas.microsoft.com/office/drawing/2010/main" val="0"/>
              </a:ext>
            </a:extLst>
          </a:blip>
          <a:srcRect l="16380" t="14604" r="13821" b="22500"/>
          <a:stretch/>
        </p:blipFill>
        <p:spPr>
          <a:xfrm rot="16200000">
            <a:off x="203512" y="4659594"/>
            <a:ext cx="2020412" cy="2427436"/>
          </a:xfrm>
          <a:prstGeom prst="rect">
            <a:avLst/>
          </a:prstGeom>
        </p:spPr>
      </p:pic>
      <p:pic>
        <p:nvPicPr>
          <p:cNvPr id="16" name="Picture 15" descr="Close-up of anemones&#10;&#10;Description automatically generated">
            <a:extLst>
              <a:ext uri="{FF2B5EF4-FFF2-40B4-BE49-F238E27FC236}">
                <a16:creationId xmlns:a16="http://schemas.microsoft.com/office/drawing/2014/main" id="{B62169FB-C29E-FC63-818D-2803F62DFFDE}"/>
              </a:ext>
            </a:extLst>
          </p:cNvPr>
          <p:cNvPicPr>
            <a:picLocks noChangeAspect="1"/>
          </p:cNvPicPr>
          <p:nvPr/>
        </p:nvPicPr>
        <p:blipFill>
          <a:blip r:embed="rId6">
            <a:extLst>
              <a:ext uri="{28A0092B-C50C-407E-A947-70E740481C1C}">
                <a14:useLocalDpi xmlns:a14="http://schemas.microsoft.com/office/drawing/2010/main" val="0"/>
              </a:ext>
            </a:extLst>
          </a:blip>
          <a:srcRect l="46136" t="1675" r="12119" b="6897"/>
          <a:stretch/>
        </p:blipFill>
        <p:spPr>
          <a:xfrm rot="16200000">
            <a:off x="2661743" y="4628799"/>
            <a:ext cx="2020413" cy="2489024"/>
          </a:xfrm>
          <a:prstGeom prst="rect">
            <a:avLst/>
          </a:prstGeom>
        </p:spPr>
      </p:pic>
      <p:pic>
        <p:nvPicPr>
          <p:cNvPr id="18" name="Picture 17" descr="A hand holding a crab&#10;&#10;Description automatically generated">
            <a:extLst>
              <a:ext uri="{FF2B5EF4-FFF2-40B4-BE49-F238E27FC236}">
                <a16:creationId xmlns:a16="http://schemas.microsoft.com/office/drawing/2014/main" id="{825BAF51-35D2-2C00-B46D-1A9BE05194D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43501" y="809058"/>
            <a:ext cx="1904999" cy="2539999"/>
          </a:xfrm>
          <a:prstGeom prst="rect">
            <a:avLst/>
          </a:prstGeom>
        </p:spPr>
      </p:pic>
      <p:pic>
        <p:nvPicPr>
          <p:cNvPr id="8" name="Picture 7" descr="A group of sea creatures&#10;&#10;Description automatically generated">
            <a:extLst>
              <a:ext uri="{FF2B5EF4-FFF2-40B4-BE49-F238E27FC236}">
                <a16:creationId xmlns:a16="http://schemas.microsoft.com/office/drawing/2014/main" id="{6C64AF39-6285-2A85-716D-1A54F1161171}"/>
              </a:ext>
            </a:extLst>
          </p:cNvPr>
          <p:cNvPicPr>
            <a:picLocks noChangeAspect="1"/>
          </p:cNvPicPr>
          <p:nvPr/>
        </p:nvPicPr>
        <p:blipFill>
          <a:blip r:embed="rId8">
            <a:extLst>
              <a:ext uri="{28A0092B-C50C-407E-A947-70E740481C1C}">
                <a14:useLocalDpi xmlns:a14="http://schemas.microsoft.com/office/drawing/2010/main" val="0"/>
              </a:ext>
            </a:extLst>
          </a:blip>
          <a:srcRect l="35186" t="23492" r="899" b="41111"/>
          <a:stretch/>
        </p:blipFill>
        <p:spPr>
          <a:xfrm>
            <a:off x="4346892" y="4863104"/>
            <a:ext cx="2701608" cy="1994896"/>
          </a:xfrm>
          <a:prstGeom prst="rect">
            <a:avLst/>
          </a:prstGeom>
        </p:spPr>
      </p:pic>
      <p:pic>
        <p:nvPicPr>
          <p:cNvPr id="20" name="Picture 19" descr="A crab on a rock&#10;&#10;Description automatically generated">
            <a:extLst>
              <a:ext uri="{FF2B5EF4-FFF2-40B4-BE49-F238E27FC236}">
                <a16:creationId xmlns:a16="http://schemas.microsoft.com/office/drawing/2014/main" id="{60E3BC14-A8D2-7519-405D-39C58FA2B8A1}"/>
              </a:ext>
            </a:extLst>
          </p:cNvPr>
          <p:cNvPicPr>
            <a:picLocks noChangeAspect="1"/>
          </p:cNvPicPr>
          <p:nvPr/>
        </p:nvPicPr>
        <p:blipFill>
          <a:blip r:embed="rId9">
            <a:extLst>
              <a:ext uri="{28A0092B-C50C-407E-A947-70E740481C1C}">
                <a14:useLocalDpi xmlns:a14="http://schemas.microsoft.com/office/drawing/2010/main" val="0"/>
              </a:ext>
            </a:extLst>
          </a:blip>
          <a:srcRect l="41831" r="17290"/>
          <a:stretch/>
        </p:blipFill>
        <p:spPr>
          <a:xfrm rot="16200000">
            <a:off x="5579206" y="-442974"/>
            <a:ext cx="1044009" cy="1915420"/>
          </a:xfrm>
          <a:prstGeom prst="rect">
            <a:avLst/>
          </a:prstGeom>
        </p:spPr>
      </p:pic>
      <p:sp>
        <p:nvSpPr>
          <p:cNvPr id="21" name="TextBox 20">
            <a:extLst>
              <a:ext uri="{FF2B5EF4-FFF2-40B4-BE49-F238E27FC236}">
                <a16:creationId xmlns:a16="http://schemas.microsoft.com/office/drawing/2014/main" id="{20BDF406-ED1E-1F76-8E28-E743791FD122}"/>
              </a:ext>
            </a:extLst>
          </p:cNvPr>
          <p:cNvSpPr txBox="1"/>
          <p:nvPr/>
        </p:nvSpPr>
        <p:spPr>
          <a:xfrm>
            <a:off x="7817619" y="6579158"/>
            <a:ext cx="4705978" cy="253916"/>
          </a:xfrm>
          <a:prstGeom prst="rect">
            <a:avLst/>
          </a:prstGeom>
          <a:noFill/>
        </p:spPr>
        <p:txBody>
          <a:bodyPr wrap="square" rtlCol="0">
            <a:spAutoFit/>
          </a:bodyPr>
          <a:lstStyle/>
          <a:p>
            <a:pPr algn="ctr"/>
            <a:r>
              <a:rPr lang="en-US" sz="1050" dirty="0">
                <a:solidFill>
                  <a:schemeClr val="bg2"/>
                </a:solidFill>
              </a:rPr>
              <a:t>All photos credit (unless otherwise marked): Stephanie Letourneau</a:t>
            </a:r>
          </a:p>
        </p:txBody>
      </p:sp>
      <p:sp>
        <p:nvSpPr>
          <p:cNvPr id="23" name="TextBox 22">
            <a:extLst>
              <a:ext uri="{FF2B5EF4-FFF2-40B4-BE49-F238E27FC236}">
                <a16:creationId xmlns:a16="http://schemas.microsoft.com/office/drawing/2014/main" id="{A3C879DF-4615-C322-C4EE-1A08886C1D08}"/>
              </a:ext>
            </a:extLst>
          </p:cNvPr>
          <p:cNvSpPr txBox="1"/>
          <p:nvPr/>
        </p:nvSpPr>
        <p:spPr>
          <a:xfrm>
            <a:off x="5164343" y="3134422"/>
            <a:ext cx="1904999" cy="233206"/>
          </a:xfrm>
          <a:prstGeom prst="rect">
            <a:avLst/>
          </a:prstGeom>
          <a:noFill/>
        </p:spPr>
        <p:txBody>
          <a:bodyPr wrap="square">
            <a:spAutoFit/>
          </a:bodyPr>
          <a:lstStyle/>
          <a:p>
            <a:pPr algn="ctr"/>
            <a:r>
              <a:rPr lang="en-US" sz="900" dirty="0">
                <a:solidFill>
                  <a:schemeClr val="bg2"/>
                </a:solidFill>
              </a:rPr>
              <a:t>Photo credit: Suzannah Buzzell</a:t>
            </a:r>
          </a:p>
        </p:txBody>
      </p:sp>
    </p:spTree>
    <p:extLst>
      <p:ext uri="{BB962C8B-B14F-4D97-AF65-F5344CB8AC3E}">
        <p14:creationId xmlns:p14="http://schemas.microsoft.com/office/powerpoint/2010/main" val="2096856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8EE83-2D5D-6BE2-937E-5F5D14C1EE1F}"/>
              </a:ext>
            </a:extLst>
          </p:cNvPr>
          <p:cNvSpPr>
            <a:spLocks noGrp="1"/>
          </p:cNvSpPr>
          <p:nvPr>
            <p:ph type="title"/>
          </p:nvPr>
        </p:nvSpPr>
        <p:spPr>
          <a:xfrm>
            <a:off x="233548" y="293045"/>
            <a:ext cx="6174330" cy="650000"/>
          </a:xfrm>
          <a:noFill/>
        </p:spPr>
        <p:txBody>
          <a:bodyPr/>
          <a:lstStyle/>
          <a:p>
            <a:r>
              <a:rPr lang="en-US" sz="3000" dirty="0"/>
              <a:t>Creature feature: sea stars in Maine</a:t>
            </a:r>
          </a:p>
        </p:txBody>
      </p:sp>
      <p:sp>
        <p:nvSpPr>
          <p:cNvPr id="3" name="Content Placeholder 2">
            <a:extLst>
              <a:ext uri="{FF2B5EF4-FFF2-40B4-BE49-F238E27FC236}">
                <a16:creationId xmlns:a16="http://schemas.microsoft.com/office/drawing/2014/main" id="{750153CE-31EA-4ECA-8D52-37B8C45B7F3B}"/>
              </a:ext>
            </a:extLst>
          </p:cNvPr>
          <p:cNvSpPr>
            <a:spLocks noGrp="1"/>
          </p:cNvSpPr>
          <p:nvPr>
            <p:ph sz="half" idx="4294967295"/>
          </p:nvPr>
        </p:nvSpPr>
        <p:spPr>
          <a:xfrm>
            <a:off x="339352" y="1053577"/>
            <a:ext cx="4956175" cy="5030788"/>
          </a:xfrm>
        </p:spPr>
        <p:txBody>
          <a:bodyPr/>
          <a:lstStyle/>
          <a:p>
            <a:r>
              <a:rPr lang="en-US" sz="2000" dirty="0"/>
              <a:t>Eat blue mussels (the FAVORITE), sea snails, clams, oysters, crustaceans, sea urchins, </a:t>
            </a:r>
            <a:r>
              <a:rPr lang="en-US" sz="2000" dirty="0" err="1"/>
              <a:t>etc</a:t>
            </a:r>
            <a:endParaRPr lang="en-US" sz="2000" dirty="0"/>
          </a:p>
          <a:p>
            <a:endParaRPr lang="en-US" sz="2000" dirty="0"/>
          </a:p>
          <a:p>
            <a:r>
              <a:rPr lang="en-US" sz="2000" dirty="0"/>
              <a:t>Like to hide under rocks, holes, and crevices</a:t>
            </a:r>
          </a:p>
          <a:p>
            <a:endParaRPr lang="en-US" sz="2000" dirty="0"/>
          </a:p>
          <a:p>
            <a:r>
              <a:rPr lang="en-US" sz="2000" dirty="0"/>
              <a:t>Keystone species!</a:t>
            </a:r>
          </a:p>
          <a:p>
            <a:endParaRPr lang="en-US" sz="2000" dirty="0"/>
          </a:p>
          <a:p>
            <a:r>
              <a:rPr lang="en-US" sz="2000" dirty="0"/>
              <a:t>Two species found in NE Atlantic</a:t>
            </a:r>
          </a:p>
          <a:p>
            <a:endParaRPr lang="en-US" sz="2000" dirty="0"/>
          </a:p>
          <a:p>
            <a:r>
              <a:rPr lang="en-US" sz="2000" dirty="0"/>
              <a:t>Threatened by sea star wasting</a:t>
            </a:r>
          </a:p>
          <a:p>
            <a:endParaRPr lang="en-US" sz="2000" dirty="0"/>
          </a:p>
          <a:p>
            <a:pPr lvl="1"/>
            <a:endParaRPr lang="en-US" sz="2000" dirty="0"/>
          </a:p>
          <a:p>
            <a:endParaRPr lang="en-US" sz="2000" dirty="0"/>
          </a:p>
        </p:txBody>
      </p:sp>
      <p:pic>
        <p:nvPicPr>
          <p:cNvPr id="8" name="Content Placeholder 7" descr="A starfish on a rock&#10;&#10;Description automatically generated">
            <a:extLst>
              <a:ext uri="{FF2B5EF4-FFF2-40B4-BE49-F238E27FC236}">
                <a16:creationId xmlns:a16="http://schemas.microsoft.com/office/drawing/2014/main" id="{58512ABA-638F-7616-0297-4B63DBD69683}"/>
              </a:ext>
            </a:extLst>
          </p:cNvPr>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5717738" y="1873892"/>
            <a:ext cx="6254750" cy="4691063"/>
          </a:xfrm>
        </p:spPr>
      </p:pic>
      <p:sp>
        <p:nvSpPr>
          <p:cNvPr id="13" name="TextBox 12">
            <a:extLst>
              <a:ext uri="{FF2B5EF4-FFF2-40B4-BE49-F238E27FC236}">
                <a16:creationId xmlns:a16="http://schemas.microsoft.com/office/drawing/2014/main" id="{D28B9A1C-E538-5CC8-4BF1-70CC6EBD4FF8}"/>
              </a:ext>
            </a:extLst>
          </p:cNvPr>
          <p:cNvSpPr txBox="1"/>
          <p:nvPr/>
        </p:nvSpPr>
        <p:spPr>
          <a:xfrm>
            <a:off x="9107157" y="6310251"/>
            <a:ext cx="3084843" cy="253916"/>
          </a:xfrm>
          <a:prstGeom prst="rect">
            <a:avLst/>
          </a:prstGeom>
          <a:noFill/>
        </p:spPr>
        <p:txBody>
          <a:bodyPr wrap="square" rtlCol="0">
            <a:spAutoFit/>
          </a:bodyPr>
          <a:lstStyle/>
          <a:p>
            <a:pPr algn="ctr"/>
            <a:r>
              <a:rPr lang="en-US" sz="1050" dirty="0">
                <a:solidFill>
                  <a:schemeClr val="bg2"/>
                </a:solidFill>
              </a:rPr>
              <a:t>Photo credit: Zoe Brumbaugh</a:t>
            </a:r>
          </a:p>
        </p:txBody>
      </p:sp>
      <p:pic>
        <p:nvPicPr>
          <p:cNvPr id="3074" name="Picture 2">
            <a:extLst>
              <a:ext uri="{FF2B5EF4-FFF2-40B4-BE49-F238E27FC236}">
                <a16:creationId xmlns:a16="http://schemas.microsoft.com/office/drawing/2014/main" id="{150DA860-B61A-98EF-4127-3301879DE3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548" y="5091349"/>
            <a:ext cx="5167784" cy="1472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5014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Ejecting its own stomach to slurp up a meal - how sea stars eat!">
            <a:hlinkClick r:id="" action="ppaction://media"/>
            <a:extLst>
              <a:ext uri="{FF2B5EF4-FFF2-40B4-BE49-F238E27FC236}">
                <a16:creationId xmlns:a16="http://schemas.microsoft.com/office/drawing/2014/main" id="{9BDC4CAD-88EA-921A-DB5E-D2706D3796D6}"/>
              </a:ext>
            </a:extLst>
          </p:cNvPr>
          <p:cNvPicPr>
            <a:picLocks noRot="1" noChangeAspect="1"/>
          </p:cNvPicPr>
          <p:nvPr>
            <a:videoFile r:link="rId1"/>
          </p:nvPr>
        </p:nvPicPr>
        <p:blipFill>
          <a:blip r:embed="rId4"/>
          <a:srcRect b="443"/>
          <a:stretch/>
        </p:blipFill>
        <p:spPr>
          <a:xfrm>
            <a:off x="20" y="10"/>
            <a:ext cx="12191980" cy="6857990"/>
          </a:xfrm>
          <a:prstGeom prst="rect">
            <a:avLst/>
          </a:prstGeom>
          <a:noFill/>
        </p:spPr>
      </p:pic>
    </p:spTree>
    <p:extLst>
      <p:ext uri="{BB962C8B-B14F-4D97-AF65-F5344CB8AC3E}">
        <p14:creationId xmlns:p14="http://schemas.microsoft.com/office/powerpoint/2010/main" val="182346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BF5D3-F44F-DC1F-A911-7FEE1A0C27B9}"/>
              </a:ext>
            </a:extLst>
          </p:cNvPr>
          <p:cNvSpPr>
            <a:spLocks noGrp="1"/>
          </p:cNvSpPr>
          <p:nvPr>
            <p:ph type="title"/>
          </p:nvPr>
        </p:nvSpPr>
        <p:spPr>
          <a:noFill/>
        </p:spPr>
        <p:txBody>
          <a:bodyPr/>
          <a:lstStyle/>
          <a:p>
            <a:pPr algn="ctr"/>
            <a:r>
              <a:rPr lang="en-US" dirty="0"/>
              <a:t>Sea Star Wasting</a:t>
            </a:r>
          </a:p>
        </p:txBody>
      </p:sp>
      <p:pic>
        <p:nvPicPr>
          <p:cNvPr id="3" name="Online Media 2" title="Sea Star with Wasting Disease">
            <a:hlinkClick r:id="" action="ppaction://media"/>
            <a:extLst>
              <a:ext uri="{FF2B5EF4-FFF2-40B4-BE49-F238E27FC236}">
                <a16:creationId xmlns:a16="http://schemas.microsoft.com/office/drawing/2014/main" id="{45224836-6557-700A-CF5F-25C3DB8F84B1}"/>
              </a:ext>
            </a:extLst>
          </p:cNvPr>
          <p:cNvPicPr>
            <a:picLocks noRot="1" noChangeAspect="1"/>
          </p:cNvPicPr>
          <p:nvPr>
            <a:videoFile r:link="rId1"/>
          </p:nvPr>
        </p:nvPicPr>
        <p:blipFill>
          <a:blip r:embed="rId4"/>
          <a:stretch>
            <a:fillRect/>
          </a:stretch>
        </p:blipFill>
        <p:spPr>
          <a:xfrm>
            <a:off x="5921160" y="1915277"/>
            <a:ext cx="5799141" cy="4349356"/>
          </a:xfrm>
          <a:prstGeom prst="rect">
            <a:avLst/>
          </a:prstGeom>
        </p:spPr>
      </p:pic>
      <p:sp>
        <p:nvSpPr>
          <p:cNvPr id="4" name="Content Placeholder 2">
            <a:extLst>
              <a:ext uri="{FF2B5EF4-FFF2-40B4-BE49-F238E27FC236}">
                <a16:creationId xmlns:a16="http://schemas.microsoft.com/office/drawing/2014/main" id="{DD23F8EC-8FEC-6031-4D21-4E250CCF156F}"/>
              </a:ext>
            </a:extLst>
          </p:cNvPr>
          <p:cNvSpPr txBox="1">
            <a:spLocks/>
          </p:cNvSpPr>
          <p:nvPr/>
        </p:nvSpPr>
        <p:spPr>
          <a:xfrm>
            <a:off x="471699" y="1534840"/>
            <a:ext cx="4956175" cy="503078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1pPr>
            <a:lvl2pPr marL="914400" marR="0" lvl="1"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2pPr>
            <a:lvl3pPr marL="1371600" marR="0" lvl="2"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3pPr>
            <a:lvl4pPr marL="1828800" marR="0" lvl="3"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4pPr>
            <a:lvl5pPr marL="2286000" marR="0" lvl="4"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5pPr>
            <a:lvl6pPr marL="2743200" marR="0" lvl="5"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6pPr>
            <a:lvl7pPr marL="3200400" marR="0" lvl="6"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7pPr>
            <a:lvl8pPr marL="3657600" marR="0" lvl="7"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8pPr>
            <a:lvl9pPr marL="4114800" marR="0" lvl="8"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9pPr>
          </a:lstStyle>
          <a:p>
            <a:r>
              <a:rPr lang="en-US" sz="2000" dirty="0"/>
              <a:t>A mystery! </a:t>
            </a:r>
          </a:p>
          <a:p>
            <a:pPr marL="127000" indent="0">
              <a:buNone/>
            </a:pPr>
            <a:endParaRPr lang="en-US" sz="2000" dirty="0"/>
          </a:p>
          <a:p>
            <a:r>
              <a:rPr lang="en-US" sz="2000" dirty="0">
                <a:latin typeface="Calibri" panose="020F0502020204030204" pitchFamily="34" charset="0"/>
                <a:ea typeface="SimSun" panose="02010600030101010101" pitchFamily="2" charset="-122"/>
                <a:cs typeface="Times New Roman" panose="02020603050405020304" pitchFamily="18" charset="0"/>
              </a:rPr>
              <a:t>C</a:t>
            </a:r>
            <a:r>
              <a:rPr lang="en-US" sz="2000" dirty="0">
                <a:effectLst/>
                <a:latin typeface="Calibri" panose="020F0502020204030204" pitchFamily="34" charset="0"/>
                <a:ea typeface="SimSun" panose="02010600030101010101" pitchFamily="2" charset="-122"/>
                <a:cs typeface="Times New Roman" panose="02020603050405020304" pitchFamily="18" charset="0"/>
              </a:rPr>
              <a:t>auses sea stars to get sick and die very quickly, or “waste away”</a:t>
            </a:r>
          </a:p>
          <a:p>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p>
            <a:r>
              <a:rPr lang="en-US" sz="2000" dirty="0">
                <a:effectLst/>
                <a:latin typeface="Calibri" panose="020F0502020204030204" pitchFamily="34" charset="0"/>
                <a:ea typeface="SimSun" panose="02010600030101010101" pitchFamily="2" charset="-122"/>
                <a:cs typeface="Times New Roman" panose="02020603050405020304" pitchFamily="18" charset="0"/>
              </a:rPr>
              <a:t>Their arms to twist, lesions to form, and eventually, their bodies to break down.</a:t>
            </a:r>
          </a:p>
          <a:p>
            <a:pPr marL="127000" indent="0">
              <a:buNone/>
            </a:pP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p>
            <a:r>
              <a:rPr lang="en-US" sz="2000" dirty="0">
                <a:latin typeface="Calibri" panose="020F0502020204030204" pitchFamily="34" charset="0"/>
                <a:ea typeface="SimSun" panose="02010600030101010101" pitchFamily="2" charset="-122"/>
                <a:cs typeface="Times New Roman" panose="02020603050405020304" pitchFamily="18" charset="0"/>
              </a:rPr>
              <a:t>Pacific Coast </a:t>
            </a:r>
            <a:r>
              <a:rPr lang="en-US" sz="2000" dirty="0">
                <a:latin typeface="Calibri" panose="020F0502020204030204" pitchFamily="34" charset="0"/>
                <a:ea typeface="SimSun" panose="02010600030101010101" pitchFamily="2" charset="-122"/>
                <a:cs typeface="Times New Roman" panose="02020603050405020304" pitchFamily="18" charset="0"/>
                <a:sym typeface="Wingdings" panose="05000000000000000000" pitchFamily="2" charset="2"/>
              </a:rPr>
              <a:t> Atlantic Coast</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p>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p>
            <a:r>
              <a:rPr lang="en-US" sz="2000" dirty="0">
                <a:effectLst/>
                <a:latin typeface="Calibri" panose="020F0502020204030204" pitchFamily="34" charset="0"/>
                <a:ea typeface="SimSun" panose="02010600030101010101" pitchFamily="2" charset="-122"/>
                <a:cs typeface="Times New Roman" panose="02020603050405020304" pitchFamily="18" charset="0"/>
              </a:rPr>
              <a:t>The exact cause is still unknown</a:t>
            </a:r>
            <a:r>
              <a:rPr lang="en-US" sz="2000" dirty="0">
                <a:latin typeface="Calibri" panose="020F0502020204030204" pitchFamily="34" charset="0"/>
                <a:ea typeface="SimSun" panose="02010600030101010101" pitchFamily="2" charset="-122"/>
                <a:cs typeface="Times New Roman" panose="02020603050405020304" pitchFamily="18" charset="0"/>
              </a:rPr>
              <a:t>:</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p>
            <a:pPr lvl="1"/>
            <a:r>
              <a:rPr lang="en-US" sz="2000" dirty="0">
                <a:latin typeface="Calibri" panose="020F0502020204030204" pitchFamily="34" charset="0"/>
                <a:ea typeface="SimSun" panose="02010600030101010101" pitchFamily="2" charset="-122"/>
                <a:cs typeface="Times New Roman" panose="02020603050405020304" pitchFamily="18" charset="0"/>
              </a:rPr>
              <a:t>B</a:t>
            </a:r>
            <a:r>
              <a:rPr lang="en-US" sz="2000" dirty="0">
                <a:effectLst/>
                <a:latin typeface="Calibri" panose="020F0502020204030204" pitchFamily="34" charset="0"/>
                <a:ea typeface="SimSun" panose="02010600030101010101" pitchFamily="2" charset="-122"/>
                <a:cs typeface="Times New Roman" panose="02020603050405020304" pitchFamily="18" charset="0"/>
              </a:rPr>
              <a:t>acteria?</a:t>
            </a:r>
          </a:p>
          <a:p>
            <a:pPr lvl="1"/>
            <a:r>
              <a:rPr lang="en-US" sz="2000" dirty="0">
                <a:latin typeface="Calibri" panose="020F0502020204030204" pitchFamily="34" charset="0"/>
                <a:ea typeface="SimSun" panose="02010600030101010101" pitchFamily="2" charset="-122"/>
                <a:cs typeface="Times New Roman" panose="02020603050405020304" pitchFamily="18" charset="0"/>
              </a:rPr>
              <a:t>Changes </a:t>
            </a:r>
            <a:r>
              <a:rPr lang="en-US" sz="2000" dirty="0">
                <a:effectLst/>
                <a:latin typeface="Calibri" panose="020F0502020204030204" pitchFamily="34" charset="0"/>
                <a:ea typeface="SimSun" panose="02010600030101010101" pitchFamily="2" charset="-122"/>
                <a:cs typeface="Times New Roman" panose="02020603050405020304" pitchFamily="18" charset="0"/>
              </a:rPr>
              <a:t>in ocean temperature?</a:t>
            </a:r>
          </a:p>
          <a:p>
            <a:pPr lvl="1"/>
            <a:r>
              <a:rPr lang="en-US" sz="2000" dirty="0">
                <a:effectLst/>
                <a:latin typeface="Calibri" panose="020F0502020204030204" pitchFamily="34" charset="0"/>
                <a:ea typeface="SimSun" panose="02010600030101010101" pitchFamily="2" charset="-122"/>
                <a:cs typeface="Times New Roman" panose="02020603050405020304" pitchFamily="18" charset="0"/>
              </a:rPr>
              <a:t>Seems to </a:t>
            </a:r>
            <a:r>
              <a:rPr lang="en-US" sz="2000" dirty="0">
                <a:latin typeface="Calibri" panose="020F0502020204030204" pitchFamily="34" charset="0"/>
                <a:ea typeface="SimSun" panose="02010600030101010101" pitchFamily="2" charset="-122"/>
                <a:cs typeface="Times New Roman" panose="02020603050405020304" pitchFamily="18" charset="0"/>
              </a:rPr>
              <a:t>be more severe and spread more with increasing temps!</a:t>
            </a:r>
            <a:endParaRPr lang="en-US" sz="2000" dirty="0">
              <a:effectLst/>
              <a:latin typeface="Times New Roman" panose="02020603050405020304" pitchFamily="18" charset="0"/>
              <a:ea typeface="SimSun" panose="02010600030101010101" pitchFamily="2" charset="-122"/>
              <a:cs typeface="Times New Roman" panose="02020603050405020304" pitchFamily="18" charset="0"/>
            </a:endParaRPr>
          </a:p>
          <a:p>
            <a:endParaRPr lang="en-US" sz="2000" dirty="0"/>
          </a:p>
          <a:p>
            <a:endParaRPr lang="en-US" sz="2000" dirty="0"/>
          </a:p>
          <a:p>
            <a:endParaRPr lang="en-US" sz="2000" dirty="0"/>
          </a:p>
          <a:p>
            <a:pPr lvl="1"/>
            <a:endParaRPr lang="en-US" sz="2000" dirty="0"/>
          </a:p>
          <a:p>
            <a:endParaRPr lang="en-US" sz="2000" dirty="0"/>
          </a:p>
        </p:txBody>
      </p:sp>
    </p:spTree>
    <p:extLst>
      <p:ext uri="{BB962C8B-B14F-4D97-AF65-F5344CB8AC3E}">
        <p14:creationId xmlns:p14="http://schemas.microsoft.com/office/powerpoint/2010/main" val="320350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0F1EF-BFB8-82F8-C56C-F88B9D0CA141}"/>
              </a:ext>
            </a:extLst>
          </p:cNvPr>
          <p:cNvSpPr>
            <a:spLocks noGrp="1"/>
          </p:cNvSpPr>
          <p:nvPr>
            <p:ph type="title" idx="4294967295"/>
          </p:nvPr>
        </p:nvSpPr>
        <p:spPr>
          <a:xfrm>
            <a:off x="415925" y="1423866"/>
            <a:ext cx="11360150" cy="765175"/>
          </a:xfrm>
        </p:spPr>
        <p:txBody>
          <a:bodyPr/>
          <a:lstStyle/>
          <a:p>
            <a:r>
              <a:rPr lang="en-US" dirty="0"/>
              <a:t>Creature feature: blue mussels in Maine</a:t>
            </a:r>
          </a:p>
        </p:txBody>
      </p:sp>
      <p:sp>
        <p:nvSpPr>
          <p:cNvPr id="3" name="Content Placeholder 2">
            <a:extLst>
              <a:ext uri="{FF2B5EF4-FFF2-40B4-BE49-F238E27FC236}">
                <a16:creationId xmlns:a16="http://schemas.microsoft.com/office/drawing/2014/main" id="{CD7C006A-4F10-C038-AD94-8845CA9256FE}"/>
              </a:ext>
            </a:extLst>
          </p:cNvPr>
          <p:cNvSpPr>
            <a:spLocks noGrp="1"/>
          </p:cNvSpPr>
          <p:nvPr>
            <p:ph sz="half" idx="4294967295"/>
          </p:nvPr>
        </p:nvSpPr>
        <p:spPr>
          <a:xfrm>
            <a:off x="680750" y="2189041"/>
            <a:ext cx="5415250" cy="4069672"/>
          </a:xfrm>
        </p:spPr>
        <p:txBody>
          <a:bodyPr/>
          <a:lstStyle/>
          <a:p>
            <a:r>
              <a:rPr lang="en-US" sz="2000" dirty="0">
                <a:sym typeface="Wingdings" panose="05000000000000000000" pitchFamily="2" charset="2"/>
              </a:rPr>
              <a:t>Filter-feeders</a:t>
            </a:r>
          </a:p>
          <a:p>
            <a:endParaRPr lang="en-US" sz="2000" dirty="0">
              <a:sym typeface="Wingdings" panose="05000000000000000000" pitchFamily="2" charset="2"/>
            </a:endParaRPr>
          </a:p>
          <a:p>
            <a:r>
              <a:rPr lang="en-US" sz="2000" dirty="0"/>
              <a:t>Predators = sea stars, crabs (including invasive green crabs), whelks (carnivorous sea snails), gulls, etc.</a:t>
            </a:r>
          </a:p>
          <a:p>
            <a:endParaRPr lang="en-US" sz="2000" dirty="0"/>
          </a:p>
          <a:p>
            <a:r>
              <a:rPr lang="en-US" sz="2000" dirty="0"/>
              <a:t>Sessile </a:t>
            </a:r>
          </a:p>
          <a:p>
            <a:endParaRPr lang="en-US" sz="2000" dirty="0">
              <a:sym typeface="Wingdings" panose="05000000000000000000" pitchFamily="2" charset="2"/>
            </a:endParaRPr>
          </a:p>
          <a:p>
            <a:r>
              <a:rPr lang="en-US" sz="2000" dirty="0"/>
              <a:t>Abundant!</a:t>
            </a:r>
          </a:p>
          <a:p>
            <a:pPr lvl="1">
              <a:buFont typeface="Wingdings" panose="05000000000000000000" pitchFamily="2" charset="2"/>
              <a:buChar char="Ø"/>
            </a:pPr>
            <a:r>
              <a:rPr lang="en-US" sz="2000" dirty="0"/>
              <a:t>Can completely cover a substrate, like rocks or mud, to make a dense “bed”</a:t>
            </a:r>
          </a:p>
          <a:p>
            <a:pPr lvl="1">
              <a:buFont typeface="Wingdings" panose="05000000000000000000" pitchFamily="2" charset="2"/>
              <a:buChar char="Ø"/>
            </a:pPr>
            <a:r>
              <a:rPr lang="en-US" sz="2000" dirty="0"/>
              <a:t>Hold together with their “byssal threads”</a:t>
            </a:r>
          </a:p>
          <a:p>
            <a:endParaRPr lang="en-US" sz="2000" dirty="0"/>
          </a:p>
        </p:txBody>
      </p:sp>
      <p:pic>
        <p:nvPicPr>
          <p:cNvPr id="9" name="Content Placeholder 8" descr="A close up of rocks&#10;&#10;Description automatically generated">
            <a:extLst>
              <a:ext uri="{FF2B5EF4-FFF2-40B4-BE49-F238E27FC236}">
                <a16:creationId xmlns:a16="http://schemas.microsoft.com/office/drawing/2014/main" id="{3F7E500C-D5E3-8D63-212E-F38E4E9891DA}"/>
              </a:ext>
            </a:extLst>
          </p:cNvPr>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rot="16200000">
            <a:off x="7637522" y="2318606"/>
            <a:ext cx="3675062" cy="4899025"/>
          </a:xfrm>
        </p:spPr>
      </p:pic>
      <p:sp>
        <p:nvSpPr>
          <p:cNvPr id="10" name="TextBox 9">
            <a:extLst>
              <a:ext uri="{FF2B5EF4-FFF2-40B4-BE49-F238E27FC236}">
                <a16:creationId xmlns:a16="http://schemas.microsoft.com/office/drawing/2014/main" id="{1E903511-5929-D34A-C826-7A8E7EF3C8DA}"/>
              </a:ext>
            </a:extLst>
          </p:cNvPr>
          <p:cNvSpPr txBox="1"/>
          <p:nvPr/>
        </p:nvSpPr>
        <p:spPr>
          <a:xfrm>
            <a:off x="9232576" y="6351734"/>
            <a:ext cx="3084843" cy="253916"/>
          </a:xfrm>
          <a:prstGeom prst="rect">
            <a:avLst/>
          </a:prstGeom>
          <a:noFill/>
        </p:spPr>
        <p:txBody>
          <a:bodyPr wrap="square" rtlCol="0">
            <a:spAutoFit/>
          </a:bodyPr>
          <a:lstStyle/>
          <a:p>
            <a:pPr algn="ctr"/>
            <a:r>
              <a:rPr lang="en-US" sz="1050" dirty="0">
                <a:solidFill>
                  <a:schemeClr val="bg2"/>
                </a:solidFill>
              </a:rPr>
              <a:t>Photo credit: Stephanie Letourneau</a:t>
            </a:r>
          </a:p>
        </p:txBody>
      </p:sp>
      <p:pic>
        <p:nvPicPr>
          <p:cNvPr id="4098" name="Picture 2">
            <a:extLst>
              <a:ext uri="{FF2B5EF4-FFF2-40B4-BE49-F238E27FC236}">
                <a16:creationId xmlns:a16="http://schemas.microsoft.com/office/drawing/2014/main" id="{B93825EA-C6CF-91B7-81F4-60DB15706D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968544">
            <a:off x="7348995" y="140676"/>
            <a:ext cx="4428811" cy="2954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016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9307A-51F2-E0E7-8934-0D60693F8A80}"/>
              </a:ext>
            </a:extLst>
          </p:cNvPr>
          <p:cNvSpPr txBox="1">
            <a:spLocks/>
          </p:cNvSpPr>
          <p:nvPr/>
        </p:nvSpPr>
        <p:spPr>
          <a:xfrm>
            <a:off x="-2091174" y="1423866"/>
            <a:ext cx="11360150" cy="76517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chemeClr val="dk1"/>
              </a:buClr>
              <a:buSzPts val="3000"/>
              <a:buFont typeface="Calibri"/>
              <a:buNone/>
              <a:defRPr sz="3000" b="1" i="0" u="none" strike="noStrike" cap="none">
                <a:solidFill>
                  <a:schemeClr val="dk1"/>
                </a:solidFill>
                <a:latin typeface="Calibri"/>
                <a:ea typeface="Calibri"/>
                <a:cs typeface="Calibri"/>
                <a:sym typeface="Calibri"/>
              </a:defRPr>
            </a:lvl1pPr>
            <a:lvl2pPr marR="0" lvl="1"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2pPr>
            <a:lvl3pPr marR="0" lvl="2"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3pPr>
            <a:lvl4pPr marR="0" lvl="3"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4pPr>
            <a:lvl5pPr marR="0" lvl="4"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5pPr>
            <a:lvl6pPr marR="0" lvl="5"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6pPr>
            <a:lvl7pPr marR="0" lvl="6"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7pPr>
            <a:lvl8pPr marR="0" lvl="7"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8pPr>
            <a:lvl9pPr marR="0" lvl="8"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9pPr>
          </a:lstStyle>
          <a:p>
            <a:pPr algn="ctr"/>
            <a:r>
              <a:rPr lang="en-US" dirty="0"/>
              <a:t>Intertidal Invasive Species</a:t>
            </a:r>
          </a:p>
        </p:txBody>
      </p:sp>
      <p:sp>
        <p:nvSpPr>
          <p:cNvPr id="3" name="Content Placeholder 2">
            <a:extLst>
              <a:ext uri="{FF2B5EF4-FFF2-40B4-BE49-F238E27FC236}">
                <a16:creationId xmlns:a16="http://schemas.microsoft.com/office/drawing/2014/main" id="{BC69B656-B45B-E7F5-2413-8ADE0DD17351}"/>
              </a:ext>
            </a:extLst>
          </p:cNvPr>
          <p:cNvSpPr txBox="1">
            <a:spLocks/>
          </p:cNvSpPr>
          <p:nvPr/>
        </p:nvSpPr>
        <p:spPr>
          <a:xfrm>
            <a:off x="680750" y="2189041"/>
            <a:ext cx="5816303" cy="406967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1pPr>
            <a:lvl2pPr marL="914400" marR="0" lvl="1"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2pPr>
            <a:lvl3pPr marL="1371600" marR="0" lvl="2"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3pPr>
            <a:lvl4pPr marL="1828800" marR="0" lvl="3"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4pPr>
            <a:lvl5pPr marL="2286000" marR="0" lvl="4"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5pPr>
            <a:lvl6pPr marL="2743200" marR="0" lvl="5"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6pPr>
            <a:lvl7pPr marL="3200400" marR="0" lvl="6"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7pPr>
            <a:lvl8pPr marL="3657600" marR="0" lvl="7"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8pPr>
            <a:lvl9pPr marL="4114800" marR="0" lvl="8"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9pPr>
          </a:lstStyle>
          <a:p>
            <a:r>
              <a:rPr lang="en-US" sz="2000" b="1" dirty="0">
                <a:sym typeface="Wingdings" panose="05000000000000000000" pitchFamily="2" charset="2"/>
              </a:rPr>
              <a:t>Invasives species</a:t>
            </a:r>
            <a:r>
              <a:rPr lang="en-US" sz="2000" dirty="0">
                <a:sym typeface="Wingdings" panose="05000000000000000000" pitchFamily="2" charset="2"/>
              </a:rPr>
              <a:t>:</a:t>
            </a:r>
          </a:p>
          <a:p>
            <a:pPr lvl="1"/>
            <a:r>
              <a:rPr lang="en-US" sz="2000" dirty="0">
                <a:sym typeface="Wingdings" panose="05000000000000000000" pitchFamily="2" charset="2"/>
              </a:rPr>
              <a:t>Introduced where they don’t belong</a:t>
            </a:r>
          </a:p>
          <a:p>
            <a:pPr lvl="1"/>
            <a:r>
              <a:rPr lang="en-US" sz="2000" dirty="0">
                <a:sym typeface="Wingdings" panose="05000000000000000000" pitchFamily="2" charset="2"/>
              </a:rPr>
              <a:t>Compete with native/naturally occurring species</a:t>
            </a:r>
          </a:p>
          <a:p>
            <a:pPr lvl="1"/>
            <a:r>
              <a:rPr lang="en-US" sz="2000" dirty="0">
                <a:sym typeface="Wingdings" panose="05000000000000000000" pitchFamily="2" charset="2"/>
              </a:rPr>
              <a:t>Grow and spread rapidly</a:t>
            </a:r>
          </a:p>
          <a:p>
            <a:pPr marL="584200" lvl="1" indent="0">
              <a:buNone/>
            </a:pPr>
            <a:endParaRPr lang="en-US" sz="2000" dirty="0">
              <a:sym typeface="Wingdings" panose="05000000000000000000" pitchFamily="2" charset="2"/>
            </a:endParaRPr>
          </a:p>
          <a:p>
            <a:r>
              <a:rPr lang="en-US" sz="2000" b="1" dirty="0">
                <a:sym typeface="Wingdings" panose="05000000000000000000" pitchFamily="2" charset="2"/>
              </a:rPr>
              <a:t>Example = Green Crabs</a:t>
            </a:r>
          </a:p>
          <a:p>
            <a:pPr lvl="1"/>
            <a:r>
              <a:rPr lang="en-US" sz="2000" dirty="0">
                <a:sym typeface="Wingdings" panose="05000000000000000000" pitchFamily="2" charset="2"/>
              </a:rPr>
              <a:t>Lives in many types of habitats</a:t>
            </a:r>
          </a:p>
          <a:p>
            <a:pPr lvl="1"/>
            <a:r>
              <a:rPr lang="en-US" sz="2000" dirty="0">
                <a:sym typeface="Wingdings" panose="05000000000000000000" pitchFamily="2" charset="2"/>
              </a:rPr>
              <a:t>Eats lots of things – blue mussels and soft-shell clams! </a:t>
            </a:r>
          </a:p>
          <a:p>
            <a:pPr lvl="1"/>
            <a:r>
              <a:rPr lang="en-US" sz="2000" dirty="0">
                <a:sym typeface="Wingdings" panose="05000000000000000000" pitchFamily="2" charset="2"/>
              </a:rPr>
              <a:t>Increase with ocean temps</a:t>
            </a:r>
            <a:endParaRPr lang="en-US" sz="2000" dirty="0"/>
          </a:p>
        </p:txBody>
      </p:sp>
      <p:pic>
        <p:nvPicPr>
          <p:cNvPr id="4" name="Picture 3" descr="A hand holding a crab&#10;&#10;Description automatically generated">
            <a:extLst>
              <a:ext uri="{FF2B5EF4-FFF2-40B4-BE49-F238E27FC236}">
                <a16:creationId xmlns:a16="http://schemas.microsoft.com/office/drawing/2014/main" id="{A70A33C1-4069-6FE1-B505-12792FF473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9105" y="374872"/>
            <a:ext cx="4581192" cy="6108256"/>
          </a:xfrm>
          <a:prstGeom prst="rect">
            <a:avLst/>
          </a:prstGeom>
        </p:spPr>
      </p:pic>
      <p:sp>
        <p:nvSpPr>
          <p:cNvPr id="5" name="TextBox 4">
            <a:extLst>
              <a:ext uri="{FF2B5EF4-FFF2-40B4-BE49-F238E27FC236}">
                <a16:creationId xmlns:a16="http://schemas.microsoft.com/office/drawing/2014/main" id="{0D195315-80D8-6F78-2D28-67B63EEBDDD3}"/>
              </a:ext>
            </a:extLst>
          </p:cNvPr>
          <p:cNvSpPr txBox="1"/>
          <p:nvPr/>
        </p:nvSpPr>
        <p:spPr>
          <a:xfrm>
            <a:off x="8683579" y="6249088"/>
            <a:ext cx="4581192" cy="230832"/>
          </a:xfrm>
          <a:prstGeom prst="rect">
            <a:avLst/>
          </a:prstGeom>
          <a:noFill/>
        </p:spPr>
        <p:txBody>
          <a:bodyPr wrap="square">
            <a:spAutoFit/>
          </a:bodyPr>
          <a:lstStyle/>
          <a:p>
            <a:pPr algn="ctr"/>
            <a:r>
              <a:rPr lang="en-US" sz="900" dirty="0">
                <a:solidFill>
                  <a:schemeClr val="bg2"/>
                </a:solidFill>
              </a:rPr>
              <a:t>Photo credit: Suzannah Buzzell</a:t>
            </a:r>
          </a:p>
        </p:txBody>
      </p:sp>
    </p:spTree>
    <p:extLst>
      <p:ext uri="{BB962C8B-B14F-4D97-AF65-F5344CB8AC3E}">
        <p14:creationId xmlns:p14="http://schemas.microsoft.com/office/powerpoint/2010/main" val="3746198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F95C1-8191-851F-1185-CB7C1075AEFF}"/>
              </a:ext>
            </a:extLst>
          </p:cNvPr>
          <p:cNvSpPr>
            <a:spLocks noGrp="1"/>
          </p:cNvSpPr>
          <p:nvPr>
            <p:ph type="title"/>
          </p:nvPr>
        </p:nvSpPr>
        <p:spPr>
          <a:xfrm>
            <a:off x="176696" y="427577"/>
            <a:ext cx="7337541" cy="763600"/>
          </a:xfrm>
        </p:spPr>
        <p:txBody>
          <a:bodyPr/>
          <a:lstStyle/>
          <a:p>
            <a:r>
              <a:rPr lang="en-US" dirty="0"/>
              <a:t>Coastline monitoring: Can you see the stars?</a:t>
            </a:r>
          </a:p>
        </p:txBody>
      </p:sp>
      <p:sp>
        <p:nvSpPr>
          <p:cNvPr id="3" name="Content Placeholder 2">
            <a:extLst>
              <a:ext uri="{FF2B5EF4-FFF2-40B4-BE49-F238E27FC236}">
                <a16:creationId xmlns:a16="http://schemas.microsoft.com/office/drawing/2014/main" id="{5B35C558-4AE5-BC98-61B8-ED0464807214}"/>
              </a:ext>
            </a:extLst>
          </p:cNvPr>
          <p:cNvSpPr>
            <a:spLocks noGrp="1"/>
          </p:cNvSpPr>
          <p:nvPr>
            <p:ph sz="half" idx="1"/>
          </p:nvPr>
        </p:nvSpPr>
        <p:spPr>
          <a:xfrm>
            <a:off x="484566" y="1308100"/>
            <a:ext cx="6721800" cy="4803037"/>
          </a:xfrm>
        </p:spPr>
        <p:txBody>
          <a:bodyPr/>
          <a:lstStyle/>
          <a:p>
            <a:r>
              <a:rPr lang="en-US" sz="2000" dirty="0"/>
              <a:t>We are going to monitor the coastline of Grindstone Neck in Winter Harbor, Maine as a class to see if there were any changes in species abundances from 1979 to 2021</a:t>
            </a:r>
          </a:p>
          <a:p>
            <a:endParaRPr lang="en-US" sz="2000" dirty="0"/>
          </a:p>
          <a:p>
            <a:r>
              <a:rPr lang="en-US" sz="2000" dirty="0"/>
              <a:t>Why do we monitor species abundances and population changes? </a:t>
            </a:r>
          </a:p>
          <a:p>
            <a:pPr marL="127000" indent="0">
              <a:buNone/>
            </a:pPr>
            <a:endParaRPr lang="en-US" sz="2000" dirty="0"/>
          </a:p>
          <a:p>
            <a:r>
              <a:rPr lang="en-US" sz="2000" dirty="0"/>
              <a:t>Why these years?</a:t>
            </a:r>
          </a:p>
          <a:p>
            <a:pPr lvl="1">
              <a:buFont typeface="Wingdings" panose="05000000000000000000" pitchFamily="2" charset="2"/>
              <a:buChar char="Ø"/>
            </a:pPr>
            <a:r>
              <a:rPr lang="en-US" sz="2000" dirty="0"/>
              <a:t>Repeated research!</a:t>
            </a:r>
          </a:p>
        </p:txBody>
      </p:sp>
      <p:pic>
        <p:nvPicPr>
          <p:cNvPr id="5124" name="Picture 4" descr="Location map of Grindstone Neck, Maine">
            <a:extLst>
              <a:ext uri="{FF2B5EF4-FFF2-40B4-BE49-F238E27FC236}">
                <a16:creationId xmlns:a16="http://schemas.microsoft.com/office/drawing/2014/main" id="{A81BD781-554B-F2D0-BCEC-E77A483E24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4273" y="3723066"/>
            <a:ext cx="4401031" cy="293402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E42C3E9-131A-244E-5F72-D3F4746AE26C}"/>
              </a:ext>
            </a:extLst>
          </p:cNvPr>
          <p:cNvPicPr>
            <a:picLocks noChangeAspect="1"/>
          </p:cNvPicPr>
          <p:nvPr/>
        </p:nvPicPr>
        <p:blipFill>
          <a:blip r:embed="rId4"/>
          <a:stretch>
            <a:fillRect/>
          </a:stretch>
        </p:blipFill>
        <p:spPr>
          <a:xfrm>
            <a:off x="1485899" y="4757071"/>
            <a:ext cx="4832647" cy="1900015"/>
          </a:xfrm>
          <a:prstGeom prst="rect">
            <a:avLst/>
          </a:prstGeom>
        </p:spPr>
      </p:pic>
      <p:pic>
        <p:nvPicPr>
          <p:cNvPr id="12" name="Picture 11">
            <a:extLst>
              <a:ext uri="{FF2B5EF4-FFF2-40B4-BE49-F238E27FC236}">
                <a16:creationId xmlns:a16="http://schemas.microsoft.com/office/drawing/2014/main" id="{809D9274-809C-954D-B0A5-95008B33D0FA}"/>
              </a:ext>
            </a:extLst>
          </p:cNvPr>
          <p:cNvPicPr>
            <a:picLocks noChangeAspect="1"/>
          </p:cNvPicPr>
          <p:nvPr/>
        </p:nvPicPr>
        <p:blipFill>
          <a:blip r:embed="rId5"/>
          <a:stretch>
            <a:fillRect/>
          </a:stretch>
        </p:blipFill>
        <p:spPr>
          <a:xfrm>
            <a:off x="7614273" y="203809"/>
            <a:ext cx="4401031" cy="3344319"/>
          </a:xfrm>
          <a:prstGeom prst="rect">
            <a:avLst/>
          </a:prstGeom>
        </p:spPr>
      </p:pic>
    </p:spTree>
    <p:extLst>
      <p:ext uri="{BB962C8B-B14F-4D97-AF65-F5344CB8AC3E}">
        <p14:creationId xmlns:p14="http://schemas.microsoft.com/office/powerpoint/2010/main" val="318911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2F18C-9B9E-17CB-28B8-93C7D3FC5E4E}"/>
              </a:ext>
            </a:extLst>
          </p:cNvPr>
          <p:cNvSpPr>
            <a:spLocks noGrp="1"/>
          </p:cNvSpPr>
          <p:nvPr>
            <p:ph type="title"/>
          </p:nvPr>
        </p:nvSpPr>
        <p:spPr>
          <a:xfrm>
            <a:off x="429775" y="687903"/>
            <a:ext cx="10272000" cy="650000"/>
          </a:xfrm>
          <a:noFill/>
        </p:spPr>
        <p:txBody>
          <a:bodyPr/>
          <a:lstStyle/>
          <a:p>
            <a:r>
              <a:rPr lang="en-US" sz="3000" dirty="0"/>
              <a:t>How researchers monitor the coastline</a:t>
            </a:r>
          </a:p>
        </p:txBody>
      </p:sp>
      <p:pic>
        <p:nvPicPr>
          <p:cNvPr id="3074" name="Picture 2" descr="Three people in yellow vests are seen from above, crouching over to look carefully at a shore covered in brown seaweed and marked by a white square. Two of them hold clipboards.">
            <a:extLst>
              <a:ext uri="{FF2B5EF4-FFF2-40B4-BE49-F238E27FC236}">
                <a16:creationId xmlns:a16="http://schemas.microsoft.com/office/drawing/2014/main" id="{0ABD44EB-DF22-36C5-4B65-CE33C57C14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1577" y="2067311"/>
            <a:ext cx="5841996" cy="438149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0DDC4BB0-5F3D-4E4E-780B-8583937D9A84}"/>
              </a:ext>
            </a:extLst>
          </p:cNvPr>
          <p:cNvSpPr txBox="1"/>
          <p:nvPr/>
        </p:nvSpPr>
        <p:spPr>
          <a:xfrm>
            <a:off x="7826830" y="6187198"/>
            <a:ext cx="4898572" cy="261610"/>
          </a:xfrm>
          <a:prstGeom prst="rect">
            <a:avLst/>
          </a:prstGeom>
          <a:noFill/>
        </p:spPr>
        <p:txBody>
          <a:bodyPr wrap="square" rtlCol="0">
            <a:spAutoFit/>
          </a:bodyPr>
          <a:lstStyle/>
          <a:p>
            <a:pPr algn="ctr"/>
            <a:r>
              <a:rPr lang="en-US" sz="1050" dirty="0">
                <a:solidFill>
                  <a:schemeClr val="bg2"/>
                </a:solidFill>
              </a:rPr>
              <a:t>Photo credit: </a:t>
            </a:r>
            <a:r>
              <a:rPr lang="en-US" sz="1050" dirty="0" err="1">
                <a:solidFill>
                  <a:schemeClr val="bg2"/>
                </a:solidFill>
              </a:rPr>
              <a:t>Schoodic</a:t>
            </a:r>
            <a:r>
              <a:rPr lang="en-US" sz="1050" dirty="0">
                <a:solidFill>
                  <a:schemeClr val="bg2"/>
                </a:solidFill>
              </a:rPr>
              <a:t> Institute/Shannon O’Brien</a:t>
            </a:r>
          </a:p>
        </p:txBody>
      </p:sp>
      <p:pic>
        <p:nvPicPr>
          <p:cNvPr id="3076" name="Picture 4" descr="researcher searches for sea star in shallow water along the coast">
            <a:extLst>
              <a:ext uri="{FF2B5EF4-FFF2-40B4-BE49-F238E27FC236}">
                <a16:creationId xmlns:a16="http://schemas.microsoft.com/office/drawing/2014/main" id="{5EF9BE7A-32FD-08A5-C0A2-78C749E8B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9775" y="2067309"/>
            <a:ext cx="5841999" cy="43814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D69DA7B-731A-FCE1-F614-6C86E6B88F8C}"/>
              </a:ext>
            </a:extLst>
          </p:cNvPr>
          <p:cNvSpPr txBox="1"/>
          <p:nvPr/>
        </p:nvSpPr>
        <p:spPr>
          <a:xfrm>
            <a:off x="2315028" y="6187199"/>
            <a:ext cx="4898572" cy="261610"/>
          </a:xfrm>
          <a:prstGeom prst="rect">
            <a:avLst/>
          </a:prstGeom>
          <a:noFill/>
        </p:spPr>
        <p:txBody>
          <a:bodyPr wrap="square" rtlCol="0">
            <a:spAutoFit/>
          </a:bodyPr>
          <a:lstStyle/>
          <a:p>
            <a:pPr algn="ctr"/>
            <a:r>
              <a:rPr lang="en-US" sz="1050" dirty="0">
                <a:solidFill>
                  <a:schemeClr val="bg2"/>
                </a:solidFill>
              </a:rPr>
              <a:t>Photo credit: </a:t>
            </a:r>
            <a:r>
              <a:rPr lang="en-US" sz="1050" dirty="0" err="1">
                <a:solidFill>
                  <a:schemeClr val="bg2"/>
                </a:solidFill>
              </a:rPr>
              <a:t>Schoodic</a:t>
            </a:r>
            <a:r>
              <a:rPr lang="en-US" sz="1050" dirty="0">
                <a:solidFill>
                  <a:schemeClr val="bg2"/>
                </a:solidFill>
              </a:rPr>
              <a:t> Institute/Eliot </a:t>
            </a:r>
            <a:r>
              <a:rPr lang="en-US" sz="1050" dirty="0" err="1">
                <a:solidFill>
                  <a:schemeClr val="bg2"/>
                </a:solidFill>
              </a:rPr>
              <a:t>Dudik</a:t>
            </a:r>
            <a:endParaRPr lang="en-US" sz="1050" dirty="0">
              <a:solidFill>
                <a:schemeClr val="bg2"/>
              </a:solidFill>
            </a:endParaRPr>
          </a:p>
        </p:txBody>
      </p:sp>
      <p:sp>
        <p:nvSpPr>
          <p:cNvPr id="10" name="Callout: Down Arrow 9">
            <a:extLst>
              <a:ext uri="{FF2B5EF4-FFF2-40B4-BE49-F238E27FC236}">
                <a16:creationId xmlns:a16="http://schemas.microsoft.com/office/drawing/2014/main" id="{D65A2270-44E2-6FC0-94BB-73A728352A90}"/>
              </a:ext>
            </a:extLst>
          </p:cNvPr>
          <p:cNvSpPr/>
          <p:nvPr/>
        </p:nvSpPr>
        <p:spPr>
          <a:xfrm rot="1633172">
            <a:off x="9614456" y="2481174"/>
            <a:ext cx="1074499" cy="888496"/>
          </a:xfrm>
          <a:prstGeom prst="downArrowCallout">
            <a:avLst>
              <a:gd name="adj1" fmla="val 14776"/>
              <a:gd name="adj2" fmla="val 23446"/>
              <a:gd name="adj3" fmla="val 18352"/>
              <a:gd name="adj4" fmla="val 30425"/>
            </a:avLst>
          </a:prstGeom>
          <a:solidFill>
            <a:srgbClr val="92D05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Transect</a:t>
            </a:r>
          </a:p>
        </p:txBody>
      </p:sp>
      <p:sp>
        <p:nvSpPr>
          <p:cNvPr id="12" name="Callout: Down Arrow 11">
            <a:extLst>
              <a:ext uri="{FF2B5EF4-FFF2-40B4-BE49-F238E27FC236}">
                <a16:creationId xmlns:a16="http://schemas.microsoft.com/office/drawing/2014/main" id="{995046C7-A37D-F6DA-D02F-707E305C54A4}"/>
              </a:ext>
            </a:extLst>
          </p:cNvPr>
          <p:cNvSpPr/>
          <p:nvPr/>
        </p:nvSpPr>
        <p:spPr>
          <a:xfrm rot="20343924">
            <a:off x="8344387" y="2617395"/>
            <a:ext cx="1011202" cy="831437"/>
          </a:xfrm>
          <a:prstGeom prst="downArrowCallout">
            <a:avLst>
              <a:gd name="adj1" fmla="val 14776"/>
              <a:gd name="adj2" fmla="val 23446"/>
              <a:gd name="adj3" fmla="val 18352"/>
              <a:gd name="adj4" fmla="val 30425"/>
            </a:avLst>
          </a:prstGeom>
          <a:solidFill>
            <a:srgbClr val="DBFB2D"/>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Quadrat</a:t>
            </a:r>
          </a:p>
        </p:txBody>
      </p:sp>
      <p:sp>
        <p:nvSpPr>
          <p:cNvPr id="13" name="Callout: Down Arrow 12">
            <a:extLst>
              <a:ext uri="{FF2B5EF4-FFF2-40B4-BE49-F238E27FC236}">
                <a16:creationId xmlns:a16="http://schemas.microsoft.com/office/drawing/2014/main" id="{82FCF9A1-4204-B71B-049E-DF52F75C03E2}"/>
              </a:ext>
            </a:extLst>
          </p:cNvPr>
          <p:cNvSpPr/>
          <p:nvPr/>
        </p:nvSpPr>
        <p:spPr>
          <a:xfrm rot="862279">
            <a:off x="4523748" y="3813809"/>
            <a:ext cx="1074499" cy="888496"/>
          </a:xfrm>
          <a:prstGeom prst="downArrowCallout">
            <a:avLst>
              <a:gd name="adj1" fmla="val 14776"/>
              <a:gd name="adj2" fmla="val 23446"/>
              <a:gd name="adj3" fmla="val 18352"/>
              <a:gd name="adj4" fmla="val 30425"/>
            </a:avLst>
          </a:prstGeom>
          <a:solidFill>
            <a:srgbClr val="92D05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Transect</a:t>
            </a:r>
          </a:p>
        </p:txBody>
      </p:sp>
      <p:sp>
        <p:nvSpPr>
          <p:cNvPr id="14" name="Callout: Down Arrow 13">
            <a:extLst>
              <a:ext uri="{FF2B5EF4-FFF2-40B4-BE49-F238E27FC236}">
                <a16:creationId xmlns:a16="http://schemas.microsoft.com/office/drawing/2014/main" id="{A035C3F4-61AA-1743-6D5E-EF2D4FBB33FC}"/>
              </a:ext>
            </a:extLst>
          </p:cNvPr>
          <p:cNvSpPr/>
          <p:nvPr/>
        </p:nvSpPr>
        <p:spPr>
          <a:xfrm rot="20343924">
            <a:off x="1924435" y="3013282"/>
            <a:ext cx="1011202" cy="831437"/>
          </a:xfrm>
          <a:prstGeom prst="downArrowCallout">
            <a:avLst>
              <a:gd name="adj1" fmla="val 14776"/>
              <a:gd name="adj2" fmla="val 23446"/>
              <a:gd name="adj3" fmla="val 18352"/>
              <a:gd name="adj4" fmla="val 30425"/>
            </a:avLst>
          </a:prstGeom>
          <a:solidFill>
            <a:srgbClr val="DBFB2D"/>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Quadrat</a:t>
            </a:r>
          </a:p>
        </p:txBody>
      </p:sp>
    </p:spTree>
    <p:extLst>
      <p:ext uri="{BB962C8B-B14F-4D97-AF65-F5344CB8AC3E}">
        <p14:creationId xmlns:p14="http://schemas.microsoft.com/office/powerpoint/2010/main" val="2071588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49"/>
        <p:cNvGrpSpPr/>
        <p:nvPr/>
      </p:nvGrpSpPr>
      <p:grpSpPr>
        <a:xfrm>
          <a:off x="0" y="0"/>
          <a:ext cx="0" cy="0"/>
          <a:chOff x="0" y="0"/>
          <a:chExt cx="0" cy="0"/>
        </a:xfrm>
      </p:grpSpPr>
      <p:sp>
        <p:nvSpPr>
          <p:cNvPr id="2450" name="Google Shape;2450;p61"/>
          <p:cNvSpPr txBox="1">
            <a:spLocks noGrp="1"/>
          </p:cNvSpPr>
          <p:nvPr>
            <p:ph type="title"/>
          </p:nvPr>
        </p:nvSpPr>
        <p:spPr>
          <a:xfrm>
            <a:off x="2486800" y="120927"/>
            <a:ext cx="7218400" cy="1086000"/>
          </a:xfrm>
          <a:prstGeom prst="rect">
            <a:avLst/>
          </a:prstGeom>
          <a:noFill/>
        </p:spPr>
        <p:txBody>
          <a:bodyPr spcFirstLastPara="1" wrap="square" lIns="121900" tIns="121900" rIns="121900" bIns="121900" anchor="t" anchorCtr="0">
            <a:noAutofit/>
          </a:bodyPr>
          <a:lstStyle/>
          <a:p>
            <a:r>
              <a:rPr lang="en" sz="4000" dirty="0"/>
              <a:t>In the field…</a:t>
            </a:r>
            <a:endParaRPr sz="4000" b="0" dirty="0"/>
          </a:p>
        </p:txBody>
      </p:sp>
      <p:pic>
        <p:nvPicPr>
          <p:cNvPr id="2452" name="Google Shape;2452;p61" descr="Blue Water Pattern - Free vector graphic on Pixabay"/>
          <p:cNvPicPr preferRelativeResize="0"/>
          <p:nvPr/>
        </p:nvPicPr>
        <p:blipFill rotWithShape="1">
          <a:blip r:embed="rId3">
            <a:alphaModFix/>
          </a:blip>
          <a:srcRect l="43152"/>
          <a:stretch/>
        </p:blipFill>
        <p:spPr>
          <a:xfrm>
            <a:off x="-88200" y="4674568"/>
            <a:ext cx="4481943" cy="3942233"/>
          </a:xfrm>
          <a:prstGeom prst="rect">
            <a:avLst/>
          </a:prstGeom>
          <a:noFill/>
          <a:ln>
            <a:noFill/>
          </a:ln>
        </p:spPr>
      </p:pic>
      <p:pic>
        <p:nvPicPr>
          <p:cNvPr id="2453" name="Google Shape;2453;p61" descr="Blue Water Pattern - Free vector graphic on Pixabay"/>
          <p:cNvPicPr preferRelativeResize="0"/>
          <p:nvPr/>
        </p:nvPicPr>
        <p:blipFill rotWithShape="1">
          <a:blip r:embed="rId3">
            <a:alphaModFix/>
          </a:blip>
          <a:srcRect l="43152"/>
          <a:stretch/>
        </p:blipFill>
        <p:spPr>
          <a:xfrm>
            <a:off x="3855563" y="4674568"/>
            <a:ext cx="4481943" cy="3942233"/>
          </a:xfrm>
          <a:prstGeom prst="rect">
            <a:avLst/>
          </a:prstGeom>
          <a:noFill/>
          <a:ln>
            <a:noFill/>
          </a:ln>
        </p:spPr>
      </p:pic>
      <p:pic>
        <p:nvPicPr>
          <p:cNvPr id="2454" name="Google Shape;2454;p61" descr="Blue Water Pattern - Free vector graphic on Pixabay"/>
          <p:cNvPicPr preferRelativeResize="0"/>
          <p:nvPr/>
        </p:nvPicPr>
        <p:blipFill rotWithShape="1">
          <a:blip r:embed="rId3">
            <a:alphaModFix/>
          </a:blip>
          <a:srcRect l="43152"/>
          <a:stretch/>
        </p:blipFill>
        <p:spPr>
          <a:xfrm>
            <a:off x="7771557" y="4674568"/>
            <a:ext cx="4481943" cy="3942233"/>
          </a:xfrm>
          <a:prstGeom prst="rect">
            <a:avLst/>
          </a:prstGeom>
          <a:noFill/>
          <a:ln>
            <a:noFill/>
          </a:ln>
        </p:spPr>
      </p:pic>
      <p:cxnSp>
        <p:nvCxnSpPr>
          <p:cNvPr id="2455" name="Google Shape;2455;p61"/>
          <p:cNvCxnSpPr/>
          <p:nvPr/>
        </p:nvCxnSpPr>
        <p:spPr>
          <a:xfrm>
            <a:off x="1713533" y="3697533"/>
            <a:ext cx="9240800" cy="27600"/>
          </a:xfrm>
          <a:prstGeom prst="straightConnector1">
            <a:avLst/>
          </a:prstGeom>
          <a:noFill/>
          <a:ln w="76200" cap="flat" cmpd="sng">
            <a:solidFill>
              <a:srgbClr val="FFFF00"/>
            </a:solidFill>
            <a:prstDash val="solid"/>
            <a:round/>
            <a:headEnd type="none" w="sm" len="sm"/>
            <a:tailEnd type="none" w="sm" len="sm"/>
          </a:ln>
          <a:effectLst>
            <a:outerShdw blurRad="57150" dist="19050" dir="5400000" algn="bl" rotWithShape="0">
              <a:srgbClr val="000000">
                <a:alpha val="64999"/>
              </a:srgbClr>
            </a:outerShdw>
          </a:effectLst>
        </p:spPr>
      </p:cxnSp>
      <p:grpSp>
        <p:nvGrpSpPr>
          <p:cNvPr id="3" name="Group 2">
            <a:extLst>
              <a:ext uri="{FF2B5EF4-FFF2-40B4-BE49-F238E27FC236}">
                <a16:creationId xmlns:a16="http://schemas.microsoft.com/office/drawing/2014/main" id="{2128F29A-24FB-22B8-B4C2-D3F2C29FE915}"/>
              </a:ext>
            </a:extLst>
          </p:cNvPr>
          <p:cNvGrpSpPr/>
          <p:nvPr/>
        </p:nvGrpSpPr>
        <p:grpSpPr>
          <a:xfrm>
            <a:off x="-114900" y="1712372"/>
            <a:ext cx="2903633" cy="3576228"/>
            <a:chOff x="-114900" y="1712372"/>
            <a:chExt cx="2903633" cy="3576228"/>
          </a:xfrm>
        </p:grpSpPr>
        <p:grpSp>
          <p:nvGrpSpPr>
            <p:cNvPr id="2456" name="Google Shape;2456;p61"/>
            <p:cNvGrpSpPr/>
            <p:nvPr/>
          </p:nvGrpSpPr>
          <p:grpSpPr>
            <a:xfrm>
              <a:off x="1713533" y="2106467"/>
              <a:ext cx="1075200" cy="3182133"/>
              <a:chOff x="1285150" y="1579850"/>
              <a:chExt cx="806400" cy="2386600"/>
            </a:xfrm>
          </p:grpSpPr>
          <p:sp>
            <p:nvSpPr>
              <p:cNvPr id="2457" name="Google Shape;2457;p61"/>
              <p:cNvSpPr/>
              <p:nvPr/>
            </p:nvSpPr>
            <p:spPr>
              <a:xfrm>
                <a:off x="1285150" y="1579850"/>
                <a:ext cx="806400" cy="1050900"/>
              </a:xfrm>
              <a:prstGeom prst="rect">
                <a:avLst/>
              </a:prstGeom>
              <a:noFill/>
              <a:ln w="76200" cap="flat" cmpd="sng">
                <a:solidFill>
                  <a:srgbClr val="FFFFFF"/>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algn="ctr"/>
                <a:endParaRPr sz="1867">
                  <a:latin typeface="Calibri"/>
                  <a:ea typeface="Calibri"/>
                  <a:cs typeface="Calibri"/>
                  <a:sym typeface="Calibri"/>
                </a:endParaRPr>
              </a:p>
            </p:txBody>
          </p:sp>
          <p:sp>
            <p:nvSpPr>
              <p:cNvPr id="2458" name="Google Shape;2458;p61"/>
              <p:cNvSpPr/>
              <p:nvPr/>
            </p:nvSpPr>
            <p:spPr>
              <a:xfrm>
                <a:off x="1285150" y="2915550"/>
                <a:ext cx="806400" cy="1050900"/>
              </a:xfrm>
              <a:prstGeom prst="rect">
                <a:avLst/>
              </a:prstGeom>
              <a:noFill/>
              <a:ln w="76200" cap="flat" cmpd="sng">
                <a:solidFill>
                  <a:srgbClr val="FFFFFF"/>
                </a:solidFill>
                <a:prstDash val="solid"/>
                <a:round/>
                <a:headEnd type="none" w="sm" len="sm"/>
                <a:tailEnd type="none" w="sm" len="sm"/>
              </a:ln>
              <a:effectLst>
                <a:outerShdw blurRad="57150" dist="19050" dir="5400000" algn="bl" rotWithShape="0">
                  <a:srgbClr val="000000">
                    <a:alpha val="50000"/>
                  </a:srgbClr>
                </a:outerShdw>
              </a:effectLst>
            </p:spPr>
            <p:txBody>
              <a:bodyPr spcFirstLastPara="1" wrap="square" lIns="121900" tIns="121900" rIns="121900" bIns="121900" anchor="ctr" anchorCtr="0">
                <a:noAutofit/>
              </a:bodyPr>
              <a:lstStyle/>
              <a:p>
                <a:pPr algn="ctr"/>
                <a:endParaRPr sz="1867">
                  <a:latin typeface="Calibri"/>
                  <a:ea typeface="Calibri"/>
                  <a:cs typeface="Calibri"/>
                  <a:sym typeface="Calibri"/>
                </a:endParaRPr>
              </a:p>
            </p:txBody>
          </p:sp>
        </p:grpSp>
        <p:grpSp>
          <p:nvGrpSpPr>
            <p:cNvPr id="2" name="Group 1">
              <a:extLst>
                <a:ext uri="{FF2B5EF4-FFF2-40B4-BE49-F238E27FC236}">
                  <a16:creationId xmlns:a16="http://schemas.microsoft.com/office/drawing/2014/main" id="{66F5E179-08B2-29C2-3929-3008541C7C3E}"/>
                </a:ext>
              </a:extLst>
            </p:cNvPr>
            <p:cNvGrpSpPr/>
            <p:nvPr/>
          </p:nvGrpSpPr>
          <p:grpSpPr>
            <a:xfrm>
              <a:off x="-114900" y="1712372"/>
              <a:ext cx="1828446" cy="3502146"/>
              <a:chOff x="-114900" y="1712372"/>
              <a:chExt cx="1828446" cy="3502146"/>
            </a:xfrm>
          </p:grpSpPr>
          <p:pic>
            <p:nvPicPr>
              <p:cNvPr id="2459" name="Google Shape;2459;p61" title="File:Simple Stick Figure.svg - Wikimedia Commons"/>
              <p:cNvPicPr preferRelativeResize="0"/>
              <p:nvPr/>
            </p:nvPicPr>
            <p:blipFill>
              <a:blip r:embed="rId4">
                <a:alphaModFix/>
              </a:blip>
              <a:stretch>
                <a:fillRect/>
              </a:stretch>
            </p:blipFill>
            <p:spPr>
              <a:xfrm rot="-935993">
                <a:off x="63937" y="1712372"/>
                <a:ext cx="887772" cy="1253024"/>
              </a:xfrm>
              <a:prstGeom prst="rect">
                <a:avLst/>
              </a:prstGeom>
              <a:noFill/>
              <a:ln>
                <a:noFill/>
              </a:ln>
            </p:spPr>
          </p:pic>
          <p:pic>
            <p:nvPicPr>
              <p:cNvPr id="2460" name="Google Shape;2460;p61" title="File:Simple Stick Figure.svg - Wikimedia Commons"/>
              <p:cNvPicPr preferRelativeResize="0"/>
              <p:nvPr/>
            </p:nvPicPr>
            <p:blipFill>
              <a:blip r:embed="rId4">
                <a:alphaModFix/>
              </a:blip>
              <a:stretch>
                <a:fillRect/>
              </a:stretch>
            </p:blipFill>
            <p:spPr>
              <a:xfrm rot="-935999">
                <a:off x="-114900" y="3473101"/>
                <a:ext cx="1047371" cy="1478295"/>
              </a:xfrm>
              <a:prstGeom prst="rect">
                <a:avLst/>
              </a:prstGeom>
              <a:noFill/>
              <a:ln>
                <a:noFill/>
              </a:ln>
            </p:spPr>
          </p:pic>
          <p:pic>
            <p:nvPicPr>
              <p:cNvPr id="2461" name="Google Shape;2461;p61" title="File:Simple Stick Figure.svg - Wikimedia Commons"/>
              <p:cNvPicPr preferRelativeResize="0"/>
              <p:nvPr/>
            </p:nvPicPr>
            <p:blipFill>
              <a:blip r:embed="rId4">
                <a:alphaModFix/>
              </a:blip>
              <a:stretch>
                <a:fillRect/>
              </a:stretch>
            </p:blipFill>
            <p:spPr>
              <a:xfrm rot="19">
                <a:off x="825771" y="2106473"/>
                <a:ext cx="887775" cy="1253028"/>
              </a:xfrm>
              <a:prstGeom prst="rect">
                <a:avLst/>
              </a:prstGeom>
              <a:noFill/>
              <a:ln>
                <a:noFill/>
              </a:ln>
            </p:spPr>
          </p:pic>
          <p:pic>
            <p:nvPicPr>
              <p:cNvPr id="2462" name="Google Shape;2462;p61" title="File:Simple Stick Figure.svg - Wikimedia Commons"/>
              <p:cNvPicPr preferRelativeResize="0"/>
              <p:nvPr/>
            </p:nvPicPr>
            <p:blipFill>
              <a:blip r:embed="rId4">
                <a:alphaModFix/>
              </a:blip>
              <a:stretch>
                <a:fillRect/>
              </a:stretch>
            </p:blipFill>
            <p:spPr>
              <a:xfrm rot="19">
                <a:off x="825771" y="3961490"/>
                <a:ext cx="887775" cy="1253028"/>
              </a:xfrm>
              <a:prstGeom prst="rect">
                <a:avLst/>
              </a:prstGeom>
              <a:noFill/>
              <a:ln>
                <a:noFill/>
              </a:ln>
            </p:spPr>
          </p:pic>
          <p:pic>
            <p:nvPicPr>
              <p:cNvPr id="2463" name="Google Shape;2463;p61" title="Clipboard with blacnk paper vector image | Free SVG"/>
              <p:cNvPicPr preferRelativeResize="0"/>
              <p:nvPr/>
            </p:nvPicPr>
            <p:blipFill>
              <a:blip r:embed="rId5">
                <a:alphaModFix/>
              </a:blip>
              <a:stretch>
                <a:fillRect/>
              </a:stretch>
            </p:blipFill>
            <p:spPr>
              <a:xfrm>
                <a:off x="720134" y="1936501"/>
                <a:ext cx="383700" cy="383700"/>
              </a:xfrm>
              <a:prstGeom prst="rect">
                <a:avLst/>
              </a:prstGeom>
              <a:noFill/>
              <a:ln>
                <a:noFill/>
              </a:ln>
            </p:spPr>
          </p:pic>
          <p:pic>
            <p:nvPicPr>
              <p:cNvPr id="2464" name="Google Shape;2464;p61" title="Clipboard with blacnk paper vector image | Free SVG"/>
              <p:cNvPicPr preferRelativeResize="0"/>
              <p:nvPr/>
            </p:nvPicPr>
            <p:blipFill>
              <a:blip r:embed="rId5">
                <a:alphaModFix/>
              </a:blip>
              <a:stretch>
                <a:fillRect/>
              </a:stretch>
            </p:blipFill>
            <p:spPr>
              <a:xfrm>
                <a:off x="647051" y="3825167"/>
                <a:ext cx="383700" cy="383700"/>
              </a:xfrm>
              <a:prstGeom prst="rect">
                <a:avLst/>
              </a:prstGeom>
              <a:noFill/>
              <a:ln>
                <a:noFill/>
              </a:ln>
            </p:spPr>
          </p:pic>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58333E-6 3.33333E-6 L 0.66588 0.00416 " pathEditMode="relative" rAng="0" ptsTypes="AA">
                                      <p:cBhvr>
                                        <p:cTn id="6" dur="2000" fill="hold"/>
                                        <p:tgtEl>
                                          <p:spTgt spid="3"/>
                                        </p:tgtEl>
                                        <p:attrNameLst>
                                          <p:attrName>ppt_x</p:attrName>
                                          <p:attrName>ppt_y</p:attrName>
                                        </p:attrNameLst>
                                      </p:cBhvr>
                                      <p:rCtr x="33294" y="20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59629-E151-3CC4-2BA7-1B0E43B206FD}"/>
              </a:ext>
            </a:extLst>
          </p:cNvPr>
          <p:cNvSpPr>
            <a:spLocks noGrp="1"/>
          </p:cNvSpPr>
          <p:nvPr>
            <p:ph type="title"/>
          </p:nvPr>
        </p:nvSpPr>
        <p:spPr>
          <a:xfrm>
            <a:off x="415925" y="670845"/>
            <a:ext cx="8125385" cy="1493341"/>
          </a:xfrm>
          <a:noFill/>
        </p:spPr>
        <p:txBody>
          <a:bodyPr/>
          <a:lstStyle/>
          <a:p>
            <a:pPr algn="ctr"/>
            <a:r>
              <a:rPr lang="en-US" sz="4400" dirty="0"/>
              <a:t>How to estimate percent cover of blue mussels in a quadrat</a:t>
            </a:r>
          </a:p>
        </p:txBody>
      </p:sp>
      <p:sp>
        <p:nvSpPr>
          <p:cNvPr id="3" name="Content Placeholder 2">
            <a:extLst>
              <a:ext uri="{FF2B5EF4-FFF2-40B4-BE49-F238E27FC236}">
                <a16:creationId xmlns:a16="http://schemas.microsoft.com/office/drawing/2014/main" id="{EE03F83D-7E58-E028-7178-26927A059C21}"/>
              </a:ext>
            </a:extLst>
          </p:cNvPr>
          <p:cNvSpPr>
            <a:spLocks noGrp="1"/>
          </p:cNvSpPr>
          <p:nvPr>
            <p:ph idx="4294967295"/>
          </p:nvPr>
        </p:nvSpPr>
        <p:spPr>
          <a:xfrm>
            <a:off x="415925" y="2356338"/>
            <a:ext cx="6125552" cy="4084143"/>
          </a:xfrm>
        </p:spPr>
        <p:txBody>
          <a:bodyPr vert="horz" lIns="91440" tIns="45720" rIns="91440" bIns="45720" rtlCol="0" anchor="t">
            <a:normAutofit/>
          </a:bodyPr>
          <a:lstStyle/>
          <a:p>
            <a:pPr>
              <a:spcAft>
                <a:spcPts val="600"/>
              </a:spcAft>
            </a:pPr>
            <a:r>
              <a:rPr lang="en-US" sz="2000" dirty="0">
                <a:latin typeface="Aptos"/>
                <a:cs typeface="Calibri"/>
              </a:rPr>
              <a:t>Percent cover = the amount of area covered by a species or organism, stated as a percentage of the total area.</a:t>
            </a:r>
          </a:p>
          <a:p>
            <a:pPr lvl="1">
              <a:spcAft>
                <a:spcPts val="600"/>
              </a:spcAft>
              <a:buFont typeface="Wingdings" panose="05000000000000000000" pitchFamily="2" charset="2"/>
              <a:buChar char="Ø"/>
            </a:pPr>
            <a:r>
              <a:rPr lang="en-US" sz="2000" dirty="0">
                <a:latin typeface="Aptos"/>
              </a:rPr>
              <a:t>Ex) 5 acres are covered by grass out of 10  total acres = 50% cover</a:t>
            </a:r>
          </a:p>
          <a:p>
            <a:pPr>
              <a:spcAft>
                <a:spcPts val="600"/>
              </a:spcAft>
            </a:pPr>
            <a:r>
              <a:rPr lang="en-US" sz="2000" dirty="0">
                <a:latin typeface="Aptos"/>
              </a:rPr>
              <a:t>It i</a:t>
            </a:r>
            <a:r>
              <a:rPr lang="en-US" sz="2000" dirty="0">
                <a:latin typeface="Aptos"/>
                <a:cs typeface="Calibri"/>
              </a:rPr>
              <a:t>s usually less than you think at first </a:t>
            </a:r>
            <a:endParaRPr lang="en-US" sz="2000" dirty="0">
              <a:latin typeface="Aptos"/>
            </a:endParaRPr>
          </a:p>
          <a:p>
            <a:pPr>
              <a:spcAft>
                <a:spcPts val="600"/>
              </a:spcAft>
            </a:pPr>
            <a:r>
              <a:rPr lang="en-US" sz="2000" dirty="0">
                <a:latin typeface="Aptos"/>
                <a:cs typeface="Calibri"/>
              </a:rPr>
              <a:t>Divide the larger area into smaller areas</a:t>
            </a:r>
          </a:p>
          <a:p>
            <a:pPr>
              <a:spcAft>
                <a:spcPts val="600"/>
              </a:spcAft>
            </a:pPr>
            <a:r>
              <a:rPr lang="en-US" sz="2000" dirty="0">
                <a:latin typeface="Aptos"/>
                <a:cs typeface="Calibri"/>
              </a:rPr>
              <a:t>Use the grid squares to your advantage</a:t>
            </a:r>
          </a:p>
          <a:p>
            <a:pPr lvl="1">
              <a:spcAft>
                <a:spcPts val="600"/>
              </a:spcAft>
              <a:buFont typeface="Wingdings" panose="05000000000000000000" pitchFamily="2" charset="2"/>
              <a:buChar char="Ø"/>
            </a:pPr>
            <a:r>
              <a:rPr lang="en-US" sz="2000" dirty="0">
                <a:latin typeface="Aptos"/>
                <a:cs typeface="Calibri"/>
              </a:rPr>
              <a:t>For example, count square with blue mussels and divide by the total number of squares</a:t>
            </a:r>
          </a:p>
        </p:txBody>
      </p:sp>
      <p:graphicFrame>
        <p:nvGraphicFramePr>
          <p:cNvPr id="5" name="Table 4">
            <a:extLst>
              <a:ext uri="{FF2B5EF4-FFF2-40B4-BE49-F238E27FC236}">
                <a16:creationId xmlns:a16="http://schemas.microsoft.com/office/drawing/2014/main" id="{7EAA6F4C-68BE-A5FE-11C8-2F1D302C1DB8}"/>
              </a:ext>
            </a:extLst>
          </p:cNvPr>
          <p:cNvGraphicFramePr>
            <a:graphicFrameLocks noGrp="1"/>
          </p:cNvGraphicFramePr>
          <p:nvPr>
            <p:extLst>
              <p:ext uri="{D42A27DB-BD31-4B8C-83A1-F6EECF244321}">
                <p14:modId xmlns:p14="http://schemas.microsoft.com/office/powerpoint/2010/main" val="4196052910"/>
              </p:ext>
            </p:extLst>
          </p:nvPr>
        </p:nvGraphicFramePr>
        <p:xfrm>
          <a:off x="7493857" y="2857801"/>
          <a:ext cx="3763105" cy="3582680"/>
        </p:xfrm>
        <a:graphic>
          <a:graphicData uri="http://schemas.openxmlformats.org/drawingml/2006/table">
            <a:tbl>
              <a:tblPr firstRow="1" bandRow="1">
                <a:tableStyleId>{5C22544A-7EE6-4342-B048-85BDC9FD1C3A}</a:tableStyleId>
              </a:tblPr>
              <a:tblGrid>
                <a:gridCol w="752621">
                  <a:extLst>
                    <a:ext uri="{9D8B030D-6E8A-4147-A177-3AD203B41FA5}">
                      <a16:colId xmlns:a16="http://schemas.microsoft.com/office/drawing/2014/main" val="874854245"/>
                    </a:ext>
                  </a:extLst>
                </a:gridCol>
                <a:gridCol w="752621">
                  <a:extLst>
                    <a:ext uri="{9D8B030D-6E8A-4147-A177-3AD203B41FA5}">
                      <a16:colId xmlns:a16="http://schemas.microsoft.com/office/drawing/2014/main" val="2595149364"/>
                    </a:ext>
                  </a:extLst>
                </a:gridCol>
                <a:gridCol w="752621">
                  <a:extLst>
                    <a:ext uri="{9D8B030D-6E8A-4147-A177-3AD203B41FA5}">
                      <a16:colId xmlns:a16="http://schemas.microsoft.com/office/drawing/2014/main" val="4286140635"/>
                    </a:ext>
                  </a:extLst>
                </a:gridCol>
                <a:gridCol w="752621">
                  <a:extLst>
                    <a:ext uri="{9D8B030D-6E8A-4147-A177-3AD203B41FA5}">
                      <a16:colId xmlns:a16="http://schemas.microsoft.com/office/drawing/2014/main" val="844089516"/>
                    </a:ext>
                  </a:extLst>
                </a:gridCol>
                <a:gridCol w="752621">
                  <a:extLst>
                    <a:ext uri="{9D8B030D-6E8A-4147-A177-3AD203B41FA5}">
                      <a16:colId xmlns:a16="http://schemas.microsoft.com/office/drawing/2014/main" val="1558332659"/>
                    </a:ext>
                  </a:extLst>
                </a:gridCol>
              </a:tblGrid>
              <a:tr h="716536">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40511546"/>
                  </a:ext>
                </a:extLst>
              </a:tr>
              <a:tr h="716536">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1972374"/>
                  </a:ext>
                </a:extLst>
              </a:tr>
              <a:tr h="716536">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02680162"/>
                  </a:ext>
                </a:extLst>
              </a:tr>
              <a:tr h="716536">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1105739"/>
                  </a:ext>
                </a:extLst>
              </a:tr>
              <a:tr h="716536">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16690951"/>
                  </a:ext>
                </a:extLst>
              </a:tr>
            </a:tbl>
          </a:graphicData>
        </a:graphic>
      </p:graphicFrame>
      <p:sp>
        <p:nvSpPr>
          <p:cNvPr id="6" name="Title 1">
            <a:extLst>
              <a:ext uri="{FF2B5EF4-FFF2-40B4-BE49-F238E27FC236}">
                <a16:creationId xmlns:a16="http://schemas.microsoft.com/office/drawing/2014/main" id="{0C905E6A-1737-B092-85FC-DB9BE163B903}"/>
              </a:ext>
            </a:extLst>
          </p:cNvPr>
          <p:cNvSpPr txBox="1">
            <a:spLocks/>
          </p:cNvSpPr>
          <p:nvPr/>
        </p:nvSpPr>
        <p:spPr>
          <a:xfrm>
            <a:off x="6558817" y="2356338"/>
            <a:ext cx="5633183" cy="309311"/>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chemeClr val="dk1"/>
              </a:buClr>
              <a:buSzPts val="3000"/>
              <a:buFont typeface="Calibri"/>
              <a:buNone/>
              <a:defRPr sz="4667" b="1" i="0" u="none" strike="noStrike" cap="none">
                <a:solidFill>
                  <a:schemeClr val="dk1"/>
                </a:solidFill>
                <a:latin typeface="Calibri"/>
                <a:ea typeface="Calibri"/>
                <a:cs typeface="Calibri"/>
                <a:sym typeface="Calibri"/>
              </a:defRPr>
            </a:lvl1pPr>
            <a:lvl2pPr marR="0" lvl="1"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2pPr>
            <a:lvl3pPr marR="0" lvl="2"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3pPr>
            <a:lvl4pPr marR="0" lvl="3"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4pPr>
            <a:lvl5pPr marR="0" lvl="4"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5pPr>
            <a:lvl6pPr marR="0" lvl="5"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6pPr>
            <a:lvl7pPr marR="0" lvl="6"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7pPr>
            <a:lvl8pPr marR="0" lvl="7"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8pPr>
            <a:lvl9pPr marR="0" lvl="8"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9pPr>
          </a:lstStyle>
          <a:p>
            <a:pPr algn="ctr"/>
            <a:r>
              <a:rPr lang="en-US" sz="2400" dirty="0"/>
              <a:t>Practice! What is the percent cover?</a:t>
            </a:r>
          </a:p>
        </p:txBody>
      </p:sp>
    </p:spTree>
    <p:extLst>
      <p:ext uri="{BB962C8B-B14F-4D97-AF65-F5344CB8AC3E}">
        <p14:creationId xmlns:p14="http://schemas.microsoft.com/office/powerpoint/2010/main" val="20706738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E3E01-AEDC-238E-1CD7-4D5591F8346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06279C-5336-7651-7B22-9D3342297C0E}"/>
              </a:ext>
            </a:extLst>
          </p:cNvPr>
          <p:cNvSpPr>
            <a:spLocks noGrp="1"/>
          </p:cNvSpPr>
          <p:nvPr>
            <p:ph type="title"/>
          </p:nvPr>
        </p:nvSpPr>
        <p:spPr>
          <a:xfrm>
            <a:off x="-579924" y="262137"/>
            <a:ext cx="8125385" cy="1493341"/>
          </a:xfrm>
          <a:noFill/>
        </p:spPr>
        <p:txBody>
          <a:bodyPr/>
          <a:lstStyle/>
          <a:p>
            <a:pPr algn="ctr"/>
            <a:r>
              <a:rPr lang="en-US" dirty="0"/>
              <a:t>Practice again!</a:t>
            </a:r>
          </a:p>
        </p:txBody>
      </p:sp>
      <p:graphicFrame>
        <p:nvGraphicFramePr>
          <p:cNvPr id="7" name="Table 6">
            <a:extLst>
              <a:ext uri="{FF2B5EF4-FFF2-40B4-BE49-F238E27FC236}">
                <a16:creationId xmlns:a16="http://schemas.microsoft.com/office/drawing/2014/main" id="{BB7F0A0D-BE75-816B-5969-54BD84A4C5F0}"/>
              </a:ext>
            </a:extLst>
          </p:cNvPr>
          <p:cNvGraphicFramePr>
            <a:graphicFrameLocks noGrp="1"/>
          </p:cNvGraphicFramePr>
          <p:nvPr>
            <p:extLst>
              <p:ext uri="{D42A27DB-BD31-4B8C-83A1-F6EECF244321}">
                <p14:modId xmlns:p14="http://schemas.microsoft.com/office/powerpoint/2010/main" val="4136167185"/>
              </p:ext>
            </p:extLst>
          </p:nvPr>
        </p:nvGraphicFramePr>
        <p:xfrm>
          <a:off x="1438497" y="2172051"/>
          <a:ext cx="4088545" cy="3796820"/>
        </p:xfrm>
        <a:graphic>
          <a:graphicData uri="http://schemas.openxmlformats.org/drawingml/2006/table">
            <a:tbl>
              <a:tblPr firstRow="1" bandRow="1">
                <a:tableStyleId>{5C22544A-7EE6-4342-B048-85BDC9FD1C3A}</a:tableStyleId>
              </a:tblPr>
              <a:tblGrid>
                <a:gridCol w="817709">
                  <a:extLst>
                    <a:ext uri="{9D8B030D-6E8A-4147-A177-3AD203B41FA5}">
                      <a16:colId xmlns:a16="http://schemas.microsoft.com/office/drawing/2014/main" val="874854245"/>
                    </a:ext>
                  </a:extLst>
                </a:gridCol>
                <a:gridCol w="817709">
                  <a:extLst>
                    <a:ext uri="{9D8B030D-6E8A-4147-A177-3AD203B41FA5}">
                      <a16:colId xmlns:a16="http://schemas.microsoft.com/office/drawing/2014/main" val="2595149364"/>
                    </a:ext>
                  </a:extLst>
                </a:gridCol>
                <a:gridCol w="817709">
                  <a:extLst>
                    <a:ext uri="{9D8B030D-6E8A-4147-A177-3AD203B41FA5}">
                      <a16:colId xmlns:a16="http://schemas.microsoft.com/office/drawing/2014/main" val="4286140635"/>
                    </a:ext>
                  </a:extLst>
                </a:gridCol>
                <a:gridCol w="817709">
                  <a:extLst>
                    <a:ext uri="{9D8B030D-6E8A-4147-A177-3AD203B41FA5}">
                      <a16:colId xmlns:a16="http://schemas.microsoft.com/office/drawing/2014/main" val="844089516"/>
                    </a:ext>
                  </a:extLst>
                </a:gridCol>
                <a:gridCol w="817709">
                  <a:extLst>
                    <a:ext uri="{9D8B030D-6E8A-4147-A177-3AD203B41FA5}">
                      <a16:colId xmlns:a16="http://schemas.microsoft.com/office/drawing/2014/main" val="1558332659"/>
                    </a:ext>
                  </a:extLst>
                </a:gridCol>
              </a:tblGrid>
              <a:tr h="759364">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40511546"/>
                  </a:ext>
                </a:extLst>
              </a:tr>
              <a:tr h="759364">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1972374"/>
                  </a:ext>
                </a:extLst>
              </a:tr>
              <a:tr h="759364">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02680162"/>
                  </a:ext>
                </a:extLst>
              </a:tr>
              <a:tr h="759364">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271105739"/>
                  </a:ext>
                </a:extLst>
              </a:tr>
              <a:tr h="759364">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16690951"/>
                  </a:ext>
                </a:extLst>
              </a:tr>
            </a:tbl>
          </a:graphicData>
        </a:graphic>
      </p:graphicFrame>
      <p:sp>
        <p:nvSpPr>
          <p:cNvPr id="8" name="Rectangle 7">
            <a:extLst>
              <a:ext uri="{FF2B5EF4-FFF2-40B4-BE49-F238E27FC236}">
                <a16:creationId xmlns:a16="http://schemas.microsoft.com/office/drawing/2014/main" id="{70A445E3-73CF-6E23-D444-DF524F808FB3}"/>
              </a:ext>
            </a:extLst>
          </p:cNvPr>
          <p:cNvSpPr/>
          <p:nvPr/>
        </p:nvSpPr>
        <p:spPr>
          <a:xfrm>
            <a:off x="3244986" y="5968871"/>
            <a:ext cx="475566" cy="923330"/>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A</a:t>
            </a:r>
          </a:p>
        </p:txBody>
      </p:sp>
      <p:pic>
        <p:nvPicPr>
          <p:cNvPr id="10" name="Picture 9">
            <a:extLst>
              <a:ext uri="{FF2B5EF4-FFF2-40B4-BE49-F238E27FC236}">
                <a16:creationId xmlns:a16="http://schemas.microsoft.com/office/drawing/2014/main" id="{95987D6E-4D3B-13FA-1D58-74C404E9E00A}"/>
              </a:ext>
            </a:extLst>
          </p:cNvPr>
          <p:cNvPicPr>
            <a:picLocks noChangeAspect="1"/>
          </p:cNvPicPr>
          <p:nvPr/>
        </p:nvPicPr>
        <p:blipFill>
          <a:blip r:embed="rId3"/>
          <a:srcRect l="538" t="1002" r="576" b="440"/>
          <a:stretch/>
        </p:blipFill>
        <p:spPr>
          <a:xfrm>
            <a:off x="6804211" y="2172050"/>
            <a:ext cx="4043083" cy="3779949"/>
          </a:xfrm>
          <a:prstGeom prst="rect">
            <a:avLst/>
          </a:prstGeom>
        </p:spPr>
      </p:pic>
      <p:sp>
        <p:nvSpPr>
          <p:cNvPr id="11" name="Rectangle 10">
            <a:extLst>
              <a:ext uri="{FF2B5EF4-FFF2-40B4-BE49-F238E27FC236}">
                <a16:creationId xmlns:a16="http://schemas.microsoft.com/office/drawing/2014/main" id="{D69964FA-333A-DC40-A3C2-A47892C49926}"/>
              </a:ext>
            </a:extLst>
          </p:cNvPr>
          <p:cNvSpPr/>
          <p:nvPr/>
        </p:nvSpPr>
        <p:spPr>
          <a:xfrm>
            <a:off x="8588752" y="5968871"/>
            <a:ext cx="475566" cy="923330"/>
          </a:xfrm>
          <a:prstGeom prst="rect">
            <a:avLst/>
          </a:prstGeom>
          <a:noFill/>
        </p:spPr>
        <p:txBody>
          <a:bodyPr wrap="squar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B </a:t>
            </a:r>
          </a:p>
        </p:txBody>
      </p:sp>
      <p:sp>
        <p:nvSpPr>
          <p:cNvPr id="4" name="TextBox 3">
            <a:extLst>
              <a:ext uri="{FF2B5EF4-FFF2-40B4-BE49-F238E27FC236}">
                <a16:creationId xmlns:a16="http://schemas.microsoft.com/office/drawing/2014/main" id="{12C5FC82-D268-AFAD-E8D5-73AA60649EFB}"/>
              </a:ext>
            </a:extLst>
          </p:cNvPr>
          <p:cNvSpPr txBox="1"/>
          <p:nvPr/>
        </p:nvSpPr>
        <p:spPr>
          <a:xfrm>
            <a:off x="9979390" y="6430536"/>
            <a:ext cx="2392149" cy="400110"/>
          </a:xfrm>
          <a:prstGeom prst="rect">
            <a:avLst/>
          </a:prstGeom>
          <a:noFill/>
        </p:spPr>
        <p:txBody>
          <a:bodyPr wrap="square">
            <a:spAutoFit/>
          </a:bodyPr>
          <a:lstStyle/>
          <a:p>
            <a:pPr algn="ctr"/>
            <a:r>
              <a:rPr lang="en-US" sz="1000" u="sng" dirty="0">
                <a:solidFill>
                  <a:schemeClr val="bg2"/>
                </a:solidFill>
                <a:latin typeface="Calibri" panose="020F050202020403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Blue Mussels image: </a:t>
            </a:r>
            <a:r>
              <a:rPr lang="en-US" sz="1000" u="sng" dirty="0">
                <a:solidFill>
                  <a:schemeClr val="bg2"/>
                </a:solidFill>
                <a:effectLst/>
                <a:latin typeface="Calibri" panose="020F0502020204030204" pitchFamily="34" charset="0"/>
                <a:ea typeface="Calibri" panose="020F0502020204030204" pitchFamily="34" charset="0"/>
                <a:hlinkClick r:id="rId4">
                  <a:extLst>
                    <a:ext uri="{A12FA001-AC4F-418D-AE19-62706E023703}">
                      <ahyp:hlinkClr xmlns:ahyp="http://schemas.microsoft.com/office/drawing/2018/hyperlinkcolor" val="tx"/>
                    </a:ext>
                  </a:extLst>
                </a:hlinkClick>
              </a:rPr>
              <a:t>Emily Carrington/University of Washington</a:t>
            </a:r>
            <a:endParaRPr lang="en-US" sz="1000" dirty="0">
              <a:solidFill>
                <a:schemeClr val="bg2"/>
              </a:solidFill>
            </a:endParaRPr>
          </a:p>
        </p:txBody>
      </p:sp>
    </p:spTree>
    <p:extLst>
      <p:ext uri="{BB962C8B-B14F-4D97-AF65-F5344CB8AC3E}">
        <p14:creationId xmlns:p14="http://schemas.microsoft.com/office/powerpoint/2010/main" val="2263342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258E0-6F59-CF12-97A1-C6EF56A0AC68}"/>
              </a:ext>
            </a:extLst>
          </p:cNvPr>
          <p:cNvSpPr>
            <a:spLocks noGrp="1"/>
          </p:cNvSpPr>
          <p:nvPr>
            <p:ph type="title" idx="4294967295"/>
          </p:nvPr>
        </p:nvSpPr>
        <p:spPr>
          <a:xfrm>
            <a:off x="415925" y="419649"/>
            <a:ext cx="11360150" cy="763588"/>
          </a:xfrm>
        </p:spPr>
        <p:txBody>
          <a:bodyPr/>
          <a:lstStyle/>
          <a:p>
            <a:pPr algn="ctr"/>
            <a:r>
              <a:rPr lang="en-US" sz="4000" dirty="0"/>
              <a:t>In the classroom!</a:t>
            </a:r>
          </a:p>
        </p:txBody>
      </p:sp>
      <p:sp>
        <p:nvSpPr>
          <p:cNvPr id="3" name="Content Placeholder 2">
            <a:extLst>
              <a:ext uri="{FF2B5EF4-FFF2-40B4-BE49-F238E27FC236}">
                <a16:creationId xmlns:a16="http://schemas.microsoft.com/office/drawing/2014/main" id="{1CBF85F6-F888-EAB9-2043-3BF5C85988A3}"/>
              </a:ext>
            </a:extLst>
          </p:cNvPr>
          <p:cNvSpPr>
            <a:spLocks noGrp="1"/>
          </p:cNvSpPr>
          <p:nvPr>
            <p:ph sz="half" idx="4294967295"/>
          </p:nvPr>
        </p:nvSpPr>
        <p:spPr>
          <a:xfrm>
            <a:off x="709490" y="1183238"/>
            <a:ext cx="5181600" cy="5661148"/>
          </a:xfrm>
        </p:spPr>
        <p:txBody>
          <a:bodyPr/>
          <a:lstStyle/>
          <a:p>
            <a:pPr marL="127000" indent="0">
              <a:buNone/>
            </a:pPr>
            <a:r>
              <a:rPr lang="en-US" sz="2000" b="1" dirty="0"/>
              <a:t>What you will do:</a:t>
            </a:r>
          </a:p>
          <a:p>
            <a:pPr marL="127000" indent="0">
              <a:buNone/>
            </a:pPr>
            <a:endParaRPr lang="en-US" sz="2000" b="1" dirty="0"/>
          </a:p>
          <a:p>
            <a:pPr>
              <a:spcAft>
                <a:spcPts val="1200"/>
              </a:spcAft>
            </a:pPr>
            <a:r>
              <a:rPr lang="en-US" sz="2000" dirty="0"/>
              <a:t>You will be going back in time to discover what researchers found</a:t>
            </a:r>
          </a:p>
          <a:p>
            <a:pPr>
              <a:spcAft>
                <a:spcPts val="1200"/>
              </a:spcAft>
            </a:pPr>
            <a:r>
              <a:rPr lang="en-US" sz="2000" dirty="0"/>
              <a:t>There are “snapshots” set up of what you might’ve seen in the quadrats next to transect lines at Grindstone Neck in those years</a:t>
            </a:r>
          </a:p>
          <a:p>
            <a:pPr>
              <a:spcAft>
                <a:spcPts val="1200"/>
              </a:spcAft>
            </a:pPr>
            <a:r>
              <a:rPr lang="en-US" sz="2000" dirty="0"/>
              <a:t>Within small groups/pairs, you will be assigned a year to become a researcher from and survey within each quadrat (total of 6)</a:t>
            </a:r>
          </a:p>
          <a:p>
            <a:pPr>
              <a:spcAft>
                <a:spcPts val="1200"/>
              </a:spcAft>
            </a:pPr>
            <a:r>
              <a:rPr lang="en-US" sz="2000" dirty="0"/>
              <a:t>Record the number of sea stars and percent cover of blue mussels on your datasheet</a:t>
            </a:r>
          </a:p>
        </p:txBody>
      </p:sp>
      <p:sp>
        <p:nvSpPr>
          <p:cNvPr id="4" name="Content Placeholder 3">
            <a:extLst>
              <a:ext uri="{FF2B5EF4-FFF2-40B4-BE49-F238E27FC236}">
                <a16:creationId xmlns:a16="http://schemas.microsoft.com/office/drawing/2014/main" id="{C3D8CD0E-E410-6324-A4F5-B490A9ED12D7}"/>
              </a:ext>
            </a:extLst>
          </p:cNvPr>
          <p:cNvSpPr>
            <a:spLocks noGrp="1"/>
          </p:cNvSpPr>
          <p:nvPr>
            <p:ph sz="half" idx="4294967295"/>
          </p:nvPr>
        </p:nvSpPr>
        <p:spPr>
          <a:xfrm>
            <a:off x="6307015" y="1176281"/>
            <a:ext cx="5181600" cy="5792783"/>
          </a:xfrm>
        </p:spPr>
        <p:txBody>
          <a:bodyPr/>
          <a:lstStyle/>
          <a:p>
            <a:pPr marL="0" indent="0">
              <a:buNone/>
            </a:pPr>
            <a:r>
              <a:rPr lang="en-US" sz="2000" b="1" dirty="0"/>
              <a:t>Reminders &amp; Tips:</a:t>
            </a:r>
          </a:p>
          <a:p>
            <a:pPr marL="0" indent="0">
              <a:spcAft>
                <a:spcPts val="600"/>
              </a:spcAft>
              <a:buNone/>
            </a:pPr>
            <a:endParaRPr lang="en-US" sz="2000" dirty="0"/>
          </a:p>
          <a:p>
            <a:pPr marL="342900" indent="-342900">
              <a:spcAft>
                <a:spcPts val="1200"/>
              </a:spcAft>
            </a:pPr>
            <a:r>
              <a:rPr lang="en-US" sz="2000" dirty="0"/>
              <a:t>Only ONE group should be surveying a quadrat at a time</a:t>
            </a:r>
          </a:p>
          <a:p>
            <a:pPr marL="342900" indent="-342900">
              <a:spcAft>
                <a:spcPts val="1200"/>
              </a:spcAft>
            </a:pPr>
            <a:r>
              <a:rPr lang="en-US" sz="2000" dirty="0"/>
              <a:t>Leave No Trace! When monitoring in the intertidal zone, it’s important to be respectful of all organisms. This means avoiding stepping on the organisms and putting everything back as you found it</a:t>
            </a:r>
          </a:p>
          <a:p>
            <a:pPr marL="342900" marR="0" lvl="0" indent="-342900">
              <a:spcAft>
                <a:spcPts val="1200"/>
              </a:spcAft>
              <a:buFont typeface="Symbol" panose="05050102010706020507" pitchFamily="18" charset="2"/>
              <a:buChar char=""/>
            </a:pPr>
            <a:r>
              <a:rPr lang="en-US" sz="2000" dirty="0"/>
              <a:t>Take a chance to record your site information as well (will be on a slide). This is something you can do if you’re waiting for another group to be done </a:t>
            </a:r>
          </a:p>
          <a:p>
            <a:endParaRPr lang="en-US" dirty="0"/>
          </a:p>
        </p:txBody>
      </p:sp>
    </p:spTree>
    <p:extLst>
      <p:ext uri="{BB962C8B-B14F-4D97-AF65-F5344CB8AC3E}">
        <p14:creationId xmlns:p14="http://schemas.microsoft.com/office/powerpoint/2010/main" val="3535075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7705903-2E2D-2967-5040-B1328CF31800}"/>
              </a:ext>
            </a:extLst>
          </p:cNvPr>
          <p:cNvSpPr txBox="1"/>
          <p:nvPr/>
        </p:nvSpPr>
        <p:spPr>
          <a:xfrm>
            <a:off x="3048965" y="200142"/>
            <a:ext cx="6094070" cy="707886"/>
          </a:xfrm>
          <a:prstGeom prst="rect">
            <a:avLst/>
          </a:prstGeom>
          <a:noFill/>
        </p:spPr>
        <p:txBody>
          <a:bodyPr wrap="square">
            <a:spAutoFit/>
          </a:bodyPr>
          <a:lstStyle/>
          <a:p>
            <a:pPr algn="ctr"/>
            <a:r>
              <a:rPr lang="en-US" sz="4000" b="1" dirty="0">
                <a:solidFill>
                  <a:schemeClr val="dk1"/>
                </a:solidFill>
                <a:latin typeface="Calibri"/>
                <a:ea typeface="Calibri"/>
                <a:cs typeface="Calibri"/>
                <a:sym typeface="Calibri"/>
              </a:rPr>
              <a:t>Meet the team</a:t>
            </a:r>
            <a:endParaRPr lang="en-US" dirty="0"/>
          </a:p>
        </p:txBody>
      </p:sp>
      <p:pic>
        <p:nvPicPr>
          <p:cNvPr id="7" name="Picture 6">
            <a:extLst>
              <a:ext uri="{FF2B5EF4-FFF2-40B4-BE49-F238E27FC236}">
                <a16:creationId xmlns:a16="http://schemas.microsoft.com/office/drawing/2014/main" id="{75C7C6FD-369B-4ADC-F656-0F15B08C0DAB}"/>
              </a:ext>
            </a:extLst>
          </p:cNvPr>
          <p:cNvPicPr>
            <a:picLocks noChangeAspect="1"/>
          </p:cNvPicPr>
          <p:nvPr/>
        </p:nvPicPr>
        <p:blipFill>
          <a:blip r:embed="rId3" cstate="print">
            <a:extLst>
              <a:ext uri="{28A0092B-C50C-407E-A947-70E740481C1C}">
                <a14:useLocalDpi xmlns:a14="http://schemas.microsoft.com/office/drawing/2010/main" val="0"/>
              </a:ext>
            </a:extLst>
          </a:blip>
          <a:srcRect t="1583" b="1583"/>
          <a:stretch>
            <a:fillRect/>
          </a:stretch>
        </p:blipFill>
        <p:spPr bwMode="auto">
          <a:xfrm>
            <a:off x="5967998" y="1353882"/>
            <a:ext cx="2637870" cy="1702900"/>
          </a:xfrm>
          <a:prstGeom prst="ellipse">
            <a:avLst/>
          </a:prstGeom>
          <a:ln>
            <a:noFill/>
          </a:ln>
          <a:extLst>
            <a:ext uri="{53640926-AAD7-44D8-BBD7-CCE9431645EC}">
              <a14:shadowObscured xmlns:a14="http://schemas.microsoft.com/office/drawing/2010/main"/>
            </a:ext>
          </a:extLst>
        </p:spPr>
      </p:pic>
      <p:pic>
        <p:nvPicPr>
          <p:cNvPr id="8" name="Picture 7" descr="Close-up of a seaweed and shells&#10;&#10;Description automatically generated">
            <a:extLst>
              <a:ext uri="{FF2B5EF4-FFF2-40B4-BE49-F238E27FC236}">
                <a16:creationId xmlns:a16="http://schemas.microsoft.com/office/drawing/2014/main" id="{3992C0AD-11AB-08EB-371B-278350FCD43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103"/>
          <a:stretch/>
        </p:blipFill>
        <p:spPr bwMode="auto">
          <a:xfrm rot="21322527">
            <a:off x="400189" y="1630082"/>
            <a:ext cx="2484815" cy="1604095"/>
          </a:xfrm>
          <a:prstGeom prst="ellipse">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D4D4F864-A8FA-68C8-ADF9-E469F773AFF8}"/>
              </a:ext>
            </a:extLst>
          </p:cNvPr>
          <p:cNvSpPr txBox="1"/>
          <p:nvPr/>
        </p:nvSpPr>
        <p:spPr>
          <a:xfrm rot="21275906">
            <a:off x="283332" y="1204600"/>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Intertidal rocks</a:t>
            </a:r>
            <a:endParaRPr lang="en-US" sz="1000" dirty="0"/>
          </a:p>
        </p:txBody>
      </p:sp>
      <p:sp>
        <p:nvSpPr>
          <p:cNvPr id="10" name="TextBox 9">
            <a:extLst>
              <a:ext uri="{FF2B5EF4-FFF2-40B4-BE49-F238E27FC236}">
                <a16:creationId xmlns:a16="http://schemas.microsoft.com/office/drawing/2014/main" id="{1B52C7B7-BFE9-44A2-9693-51230343AC42}"/>
              </a:ext>
            </a:extLst>
          </p:cNvPr>
          <p:cNvSpPr txBox="1"/>
          <p:nvPr/>
        </p:nvSpPr>
        <p:spPr>
          <a:xfrm>
            <a:off x="6096000" y="940890"/>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Sea stars</a:t>
            </a:r>
            <a:endParaRPr lang="en-US" sz="1000" dirty="0"/>
          </a:p>
        </p:txBody>
      </p:sp>
      <p:pic>
        <p:nvPicPr>
          <p:cNvPr id="12" name="Picture 11" descr="A sea urchin in the water&#10;&#10;AI-generated content may be incorrect.">
            <a:extLst>
              <a:ext uri="{FF2B5EF4-FFF2-40B4-BE49-F238E27FC236}">
                <a16:creationId xmlns:a16="http://schemas.microsoft.com/office/drawing/2014/main" id="{882B92AC-EFD0-F7A5-D186-9D1D22F33EF2}"/>
              </a:ext>
            </a:extLst>
          </p:cNvPr>
          <p:cNvPicPr>
            <a:picLocks noChangeAspect="1"/>
          </p:cNvPicPr>
          <p:nvPr/>
        </p:nvPicPr>
        <p:blipFill>
          <a:blip r:embed="rId5">
            <a:extLst>
              <a:ext uri="{28A0092B-C50C-407E-A947-70E740481C1C}">
                <a14:useLocalDpi xmlns:a14="http://schemas.microsoft.com/office/drawing/2010/main" val="0"/>
              </a:ext>
            </a:extLst>
          </a:blip>
          <a:srcRect l="14105" t="7184" r="10915" b="3149"/>
          <a:stretch/>
        </p:blipFill>
        <p:spPr>
          <a:xfrm rot="21353642">
            <a:off x="3336215" y="1387435"/>
            <a:ext cx="2127219" cy="1907919"/>
          </a:xfrm>
          <a:prstGeom prst="rect">
            <a:avLst/>
          </a:prstGeom>
        </p:spPr>
      </p:pic>
      <p:sp>
        <p:nvSpPr>
          <p:cNvPr id="15" name="TextBox 14">
            <a:extLst>
              <a:ext uri="{FF2B5EF4-FFF2-40B4-BE49-F238E27FC236}">
                <a16:creationId xmlns:a16="http://schemas.microsoft.com/office/drawing/2014/main" id="{37E009DE-2899-F318-F475-987E24A1E5B9}"/>
              </a:ext>
            </a:extLst>
          </p:cNvPr>
          <p:cNvSpPr txBox="1"/>
          <p:nvPr/>
        </p:nvSpPr>
        <p:spPr>
          <a:xfrm rot="21420130">
            <a:off x="3059307" y="973827"/>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Urchins</a:t>
            </a:r>
            <a:endParaRPr lang="en-US" sz="1000" dirty="0"/>
          </a:p>
        </p:txBody>
      </p:sp>
      <p:pic>
        <p:nvPicPr>
          <p:cNvPr id="17" name="Picture 16" descr="A group of shells and rocks&#10;&#10;AI-generated content may be incorrect.">
            <a:extLst>
              <a:ext uri="{FF2B5EF4-FFF2-40B4-BE49-F238E27FC236}">
                <a16:creationId xmlns:a16="http://schemas.microsoft.com/office/drawing/2014/main" id="{DA7E868E-C40B-8B12-034A-A7B25C88A65B}"/>
              </a:ext>
            </a:extLst>
          </p:cNvPr>
          <p:cNvPicPr>
            <a:picLocks noChangeAspect="1"/>
          </p:cNvPicPr>
          <p:nvPr/>
        </p:nvPicPr>
        <p:blipFill>
          <a:blip r:embed="rId6">
            <a:extLst>
              <a:ext uri="{28A0092B-C50C-407E-A947-70E740481C1C}">
                <a14:useLocalDpi xmlns:a14="http://schemas.microsoft.com/office/drawing/2010/main" val="0"/>
              </a:ext>
            </a:extLst>
          </a:blip>
          <a:srcRect l="24166" t="20989" r="26249" b="18197"/>
          <a:stretch/>
        </p:blipFill>
        <p:spPr>
          <a:xfrm rot="245228">
            <a:off x="9143037" y="1033136"/>
            <a:ext cx="2528379" cy="2325729"/>
          </a:xfrm>
          <a:prstGeom prst="rect">
            <a:avLst/>
          </a:prstGeom>
        </p:spPr>
      </p:pic>
      <p:sp>
        <p:nvSpPr>
          <p:cNvPr id="18" name="TextBox 17">
            <a:extLst>
              <a:ext uri="{FF2B5EF4-FFF2-40B4-BE49-F238E27FC236}">
                <a16:creationId xmlns:a16="http://schemas.microsoft.com/office/drawing/2014/main" id="{FC0A02E6-DE2A-7AF9-6125-A539FE421013}"/>
              </a:ext>
            </a:extLst>
          </p:cNvPr>
          <p:cNvSpPr txBox="1"/>
          <p:nvPr/>
        </p:nvSpPr>
        <p:spPr>
          <a:xfrm rot="219790">
            <a:off x="9210537" y="587320"/>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Blue mussels</a:t>
            </a:r>
            <a:endParaRPr lang="en-US" sz="1000" dirty="0"/>
          </a:p>
        </p:txBody>
      </p:sp>
      <p:sp>
        <p:nvSpPr>
          <p:cNvPr id="19" name="TextBox 18">
            <a:extLst>
              <a:ext uri="{FF2B5EF4-FFF2-40B4-BE49-F238E27FC236}">
                <a16:creationId xmlns:a16="http://schemas.microsoft.com/office/drawing/2014/main" id="{328133B7-56B2-9276-D181-5BB1A63235F4}"/>
              </a:ext>
            </a:extLst>
          </p:cNvPr>
          <p:cNvSpPr txBox="1"/>
          <p:nvPr/>
        </p:nvSpPr>
        <p:spPr>
          <a:xfrm>
            <a:off x="4199716" y="5921304"/>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Green algae</a:t>
            </a:r>
            <a:endParaRPr lang="en-US" sz="1000" dirty="0"/>
          </a:p>
        </p:txBody>
      </p:sp>
      <p:sp>
        <p:nvSpPr>
          <p:cNvPr id="20" name="TextBox 19">
            <a:extLst>
              <a:ext uri="{FF2B5EF4-FFF2-40B4-BE49-F238E27FC236}">
                <a16:creationId xmlns:a16="http://schemas.microsoft.com/office/drawing/2014/main" id="{6E07681A-B21F-F9F8-F29A-0F1D9331315C}"/>
              </a:ext>
            </a:extLst>
          </p:cNvPr>
          <p:cNvSpPr txBox="1"/>
          <p:nvPr/>
        </p:nvSpPr>
        <p:spPr>
          <a:xfrm>
            <a:off x="4176416" y="3950950"/>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Brown algae</a:t>
            </a:r>
            <a:endParaRPr lang="en-US" sz="1000" dirty="0"/>
          </a:p>
        </p:txBody>
      </p:sp>
      <p:sp>
        <p:nvSpPr>
          <p:cNvPr id="21" name="TextBox 20">
            <a:extLst>
              <a:ext uri="{FF2B5EF4-FFF2-40B4-BE49-F238E27FC236}">
                <a16:creationId xmlns:a16="http://schemas.microsoft.com/office/drawing/2014/main" id="{D76D7272-D59D-B2E0-03F3-F65CADC9ED74}"/>
              </a:ext>
            </a:extLst>
          </p:cNvPr>
          <p:cNvSpPr txBox="1"/>
          <p:nvPr/>
        </p:nvSpPr>
        <p:spPr>
          <a:xfrm>
            <a:off x="4199715" y="4880290"/>
            <a:ext cx="2528379" cy="461665"/>
          </a:xfrm>
          <a:prstGeom prst="rect">
            <a:avLst/>
          </a:prstGeom>
          <a:noFill/>
        </p:spPr>
        <p:txBody>
          <a:bodyPr wrap="square">
            <a:spAutoFit/>
          </a:bodyPr>
          <a:lstStyle/>
          <a:p>
            <a:pPr algn="ctr"/>
            <a:r>
              <a:rPr lang="en-US" sz="2400" b="1" dirty="0">
                <a:solidFill>
                  <a:schemeClr val="dk1"/>
                </a:solidFill>
                <a:latin typeface="Calibri"/>
                <a:ea typeface="Calibri"/>
                <a:cs typeface="Calibri"/>
                <a:sym typeface="Calibri"/>
              </a:rPr>
              <a:t>Red algae</a:t>
            </a:r>
            <a:endParaRPr lang="en-US" sz="1000" dirty="0"/>
          </a:p>
        </p:txBody>
      </p:sp>
      <p:pic>
        <p:nvPicPr>
          <p:cNvPr id="1026" name="Picture 2" descr="Patch of exposed intertidal seaweeds and algae in a patchwork of smooth and shaggy textures, and jewel tone shades of green, red, and pink.">
            <a:extLst>
              <a:ext uri="{FF2B5EF4-FFF2-40B4-BE49-F238E27FC236}">
                <a16:creationId xmlns:a16="http://schemas.microsoft.com/office/drawing/2014/main" id="{479CF6B2-A078-0FFF-5B7F-05D157E70A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27327" y="3606246"/>
            <a:ext cx="4130273" cy="309770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A ball of yarn with a foot&#10;&#10;AI-generated content may be incorrect.">
            <a:extLst>
              <a:ext uri="{FF2B5EF4-FFF2-40B4-BE49-F238E27FC236}">
                <a16:creationId xmlns:a16="http://schemas.microsoft.com/office/drawing/2014/main" id="{55FED0E2-DE4D-EC9E-A6D9-0CD972D039D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02546" y="4515443"/>
            <a:ext cx="1653024" cy="1653024"/>
          </a:xfrm>
          <a:prstGeom prst="rect">
            <a:avLst/>
          </a:prstGeom>
        </p:spPr>
      </p:pic>
      <p:pic>
        <p:nvPicPr>
          <p:cNvPr id="27" name="Picture 26" descr="A green and brown yarn&#10;&#10;AI-generated content may be incorrect.">
            <a:extLst>
              <a:ext uri="{FF2B5EF4-FFF2-40B4-BE49-F238E27FC236}">
                <a16:creationId xmlns:a16="http://schemas.microsoft.com/office/drawing/2014/main" id="{82D12304-045B-3FE1-8A44-495A34944D1C}"/>
              </a:ext>
            </a:extLst>
          </p:cNvPr>
          <p:cNvPicPr>
            <a:picLocks noChangeAspect="1"/>
          </p:cNvPicPr>
          <p:nvPr/>
        </p:nvPicPr>
        <p:blipFill>
          <a:blip r:embed="rId9">
            <a:extLst>
              <a:ext uri="{28A0092B-C50C-407E-A947-70E740481C1C}">
                <a14:useLocalDpi xmlns:a14="http://schemas.microsoft.com/office/drawing/2010/main" val="0"/>
              </a:ext>
            </a:extLst>
          </a:blip>
          <a:srcRect r="58938"/>
          <a:stretch/>
        </p:blipFill>
        <p:spPr>
          <a:xfrm rot="20291179">
            <a:off x="3061201" y="3537464"/>
            <a:ext cx="1304451" cy="1669846"/>
          </a:xfrm>
          <a:prstGeom prst="rect">
            <a:avLst/>
          </a:prstGeom>
        </p:spPr>
      </p:pic>
      <p:pic>
        <p:nvPicPr>
          <p:cNvPr id="29" name="Picture 28" descr="A green and brown yarn&#10;&#10;AI-generated content may be incorrect.">
            <a:extLst>
              <a:ext uri="{FF2B5EF4-FFF2-40B4-BE49-F238E27FC236}">
                <a16:creationId xmlns:a16="http://schemas.microsoft.com/office/drawing/2014/main" id="{F5AE260C-64AB-F9AB-4988-6669787008E5}"/>
              </a:ext>
            </a:extLst>
          </p:cNvPr>
          <p:cNvPicPr>
            <a:picLocks noChangeAspect="1"/>
          </p:cNvPicPr>
          <p:nvPr/>
        </p:nvPicPr>
        <p:blipFill>
          <a:blip r:embed="rId9">
            <a:extLst>
              <a:ext uri="{28A0092B-C50C-407E-A947-70E740481C1C}">
                <a14:useLocalDpi xmlns:a14="http://schemas.microsoft.com/office/drawing/2010/main" val="0"/>
              </a:ext>
            </a:extLst>
          </a:blip>
          <a:srcRect l="54774"/>
          <a:stretch/>
        </p:blipFill>
        <p:spPr>
          <a:xfrm rot="861131">
            <a:off x="2862656" y="5275825"/>
            <a:ext cx="1425492" cy="1656785"/>
          </a:xfrm>
          <a:prstGeom prst="rect">
            <a:avLst/>
          </a:prstGeom>
        </p:spPr>
      </p:pic>
      <p:cxnSp>
        <p:nvCxnSpPr>
          <p:cNvPr id="31" name="Straight Arrow Connector 30">
            <a:extLst>
              <a:ext uri="{FF2B5EF4-FFF2-40B4-BE49-F238E27FC236}">
                <a16:creationId xmlns:a16="http://schemas.microsoft.com/office/drawing/2014/main" id="{9AB6745E-04AD-EBAE-BAC3-0FCED6637948}"/>
              </a:ext>
            </a:extLst>
          </p:cNvPr>
          <p:cNvCxnSpPr>
            <a:cxnSpLocks/>
          </p:cNvCxnSpPr>
          <p:nvPr/>
        </p:nvCxnSpPr>
        <p:spPr>
          <a:xfrm>
            <a:off x="6342226" y="4202580"/>
            <a:ext cx="1017963" cy="95866"/>
          </a:xfrm>
          <a:prstGeom prst="straightConnector1">
            <a:avLst/>
          </a:prstGeom>
          <a:ln w="76200">
            <a:tailEnd type="triangle"/>
          </a:ln>
        </p:spPr>
        <p:style>
          <a:lnRef idx="3">
            <a:schemeClr val="accent6"/>
          </a:lnRef>
          <a:fillRef idx="0">
            <a:schemeClr val="accent6"/>
          </a:fillRef>
          <a:effectRef idx="2">
            <a:schemeClr val="accent6"/>
          </a:effectRef>
          <a:fontRef idx="minor">
            <a:schemeClr val="tx1"/>
          </a:fontRef>
        </p:style>
      </p:cxnSp>
      <p:cxnSp>
        <p:nvCxnSpPr>
          <p:cNvPr id="36" name="Straight Arrow Connector 35">
            <a:extLst>
              <a:ext uri="{FF2B5EF4-FFF2-40B4-BE49-F238E27FC236}">
                <a16:creationId xmlns:a16="http://schemas.microsoft.com/office/drawing/2014/main" id="{171D0619-3BAC-CB77-0D1F-C8A921C3935E}"/>
              </a:ext>
            </a:extLst>
          </p:cNvPr>
          <p:cNvCxnSpPr>
            <a:cxnSpLocks/>
          </p:cNvCxnSpPr>
          <p:nvPr/>
        </p:nvCxnSpPr>
        <p:spPr>
          <a:xfrm flipV="1">
            <a:off x="6348050" y="5125002"/>
            <a:ext cx="2062100" cy="22184"/>
          </a:xfrm>
          <a:prstGeom prst="straightConnector1">
            <a:avLst/>
          </a:prstGeom>
          <a:ln w="76200">
            <a:tailEnd type="triangle"/>
          </a:ln>
        </p:spPr>
        <p:style>
          <a:lnRef idx="3">
            <a:schemeClr val="accent6"/>
          </a:lnRef>
          <a:fillRef idx="0">
            <a:schemeClr val="accent6"/>
          </a:fillRef>
          <a:effectRef idx="2">
            <a:schemeClr val="accent6"/>
          </a:effectRef>
          <a:fontRef idx="minor">
            <a:schemeClr val="tx1"/>
          </a:fontRef>
        </p:style>
      </p:cxnSp>
      <p:cxnSp>
        <p:nvCxnSpPr>
          <p:cNvPr id="38" name="Straight Arrow Connector 37">
            <a:extLst>
              <a:ext uri="{FF2B5EF4-FFF2-40B4-BE49-F238E27FC236}">
                <a16:creationId xmlns:a16="http://schemas.microsoft.com/office/drawing/2014/main" id="{1B7DB1DD-A3F2-33B5-76FA-3787C58D3176}"/>
              </a:ext>
            </a:extLst>
          </p:cNvPr>
          <p:cNvCxnSpPr>
            <a:cxnSpLocks/>
          </p:cNvCxnSpPr>
          <p:nvPr/>
        </p:nvCxnSpPr>
        <p:spPr>
          <a:xfrm>
            <a:off x="6342226" y="6189540"/>
            <a:ext cx="1299129" cy="242263"/>
          </a:xfrm>
          <a:prstGeom prst="straightConnector1">
            <a:avLst/>
          </a:prstGeom>
          <a:ln w="76200">
            <a:tailEnd type="triangle"/>
          </a:ln>
        </p:spPr>
        <p:style>
          <a:lnRef idx="3">
            <a:schemeClr val="accent6"/>
          </a:lnRef>
          <a:fillRef idx="0">
            <a:schemeClr val="accent6"/>
          </a:fillRef>
          <a:effectRef idx="2">
            <a:schemeClr val="accent6"/>
          </a:effectRef>
          <a:fontRef idx="minor">
            <a:schemeClr val="tx1"/>
          </a:fontRef>
        </p:style>
      </p:cxnSp>
      <p:sp>
        <p:nvSpPr>
          <p:cNvPr id="3" name="TextBox 2">
            <a:extLst>
              <a:ext uri="{FF2B5EF4-FFF2-40B4-BE49-F238E27FC236}">
                <a16:creationId xmlns:a16="http://schemas.microsoft.com/office/drawing/2014/main" id="{53A592C0-099A-4B02-FF39-FE2C33800DE5}"/>
              </a:ext>
            </a:extLst>
          </p:cNvPr>
          <p:cNvSpPr txBox="1"/>
          <p:nvPr/>
        </p:nvSpPr>
        <p:spPr>
          <a:xfrm rot="20201426">
            <a:off x="1166346" y="2655627"/>
            <a:ext cx="2055231" cy="578350"/>
          </a:xfrm>
          <a:prstGeom prst="rect">
            <a:avLst/>
          </a:prstGeom>
          <a:noFill/>
        </p:spPr>
        <p:txBody>
          <a:bodyPr wrap="square">
            <a:prstTxWarp prst="textArchDown">
              <a:avLst>
                <a:gd name="adj" fmla="val 19620667"/>
              </a:avLst>
            </a:prstTxWarp>
            <a:spAutoFit/>
          </a:bodyPr>
          <a:lstStyle/>
          <a:p>
            <a:pPr algn="ctr"/>
            <a:r>
              <a:rPr lang="en-US" sz="1050" dirty="0">
                <a:solidFill>
                  <a:schemeClr val="bg2"/>
                </a:solidFill>
                <a:effectLst/>
                <a:latin typeface="Calibri" panose="020F0502020204030204" pitchFamily="34" charset="0"/>
                <a:ea typeface="Calibri" panose="020F0502020204030204" pitchFamily="34" charset="0"/>
              </a:rPr>
              <a:t>Lauren Holbrook/UMCES</a:t>
            </a:r>
            <a:endParaRPr lang="en-US" sz="1050" dirty="0">
              <a:solidFill>
                <a:schemeClr val="bg2"/>
              </a:solidFill>
            </a:endParaRPr>
          </a:p>
        </p:txBody>
      </p:sp>
      <p:sp>
        <p:nvSpPr>
          <p:cNvPr id="6" name="TextBox 5">
            <a:extLst>
              <a:ext uri="{FF2B5EF4-FFF2-40B4-BE49-F238E27FC236}">
                <a16:creationId xmlns:a16="http://schemas.microsoft.com/office/drawing/2014/main" id="{2F91EFE7-00D3-C7E6-D0F7-BC0068252AC7}"/>
              </a:ext>
            </a:extLst>
          </p:cNvPr>
          <p:cNvSpPr txBox="1"/>
          <p:nvPr/>
        </p:nvSpPr>
        <p:spPr>
          <a:xfrm rot="272986">
            <a:off x="9790064" y="3141260"/>
            <a:ext cx="2055231" cy="261610"/>
          </a:xfrm>
          <a:prstGeom prst="rect">
            <a:avLst/>
          </a:prstGeom>
          <a:noFill/>
        </p:spPr>
        <p:txBody>
          <a:bodyPr wrap="square">
            <a:spAutoFit/>
          </a:bodyPr>
          <a:lstStyle/>
          <a:p>
            <a:pPr algn="ctr"/>
            <a:r>
              <a:rPr lang="en-US" sz="1050" dirty="0">
                <a:solidFill>
                  <a:schemeClr val="bg2"/>
                </a:solidFill>
                <a:effectLst/>
                <a:latin typeface="Calibri" panose="020F0502020204030204" pitchFamily="34" charset="0"/>
                <a:ea typeface="Calibri" panose="020F0502020204030204" pitchFamily="34" charset="0"/>
              </a:rPr>
              <a:t>NPS Photo/Crystal Lewis</a:t>
            </a:r>
            <a:endParaRPr lang="en-US" sz="1050" dirty="0">
              <a:solidFill>
                <a:schemeClr val="bg2"/>
              </a:solidFill>
            </a:endParaRPr>
          </a:p>
        </p:txBody>
      </p:sp>
      <p:sp>
        <p:nvSpPr>
          <p:cNvPr id="11" name="TextBox 10">
            <a:extLst>
              <a:ext uri="{FF2B5EF4-FFF2-40B4-BE49-F238E27FC236}">
                <a16:creationId xmlns:a16="http://schemas.microsoft.com/office/drawing/2014/main" id="{5D8C9278-277A-FAA0-1D83-B6D61665A903}"/>
              </a:ext>
            </a:extLst>
          </p:cNvPr>
          <p:cNvSpPr txBox="1"/>
          <p:nvPr/>
        </p:nvSpPr>
        <p:spPr>
          <a:xfrm rot="20183799">
            <a:off x="6890791" y="2475578"/>
            <a:ext cx="2055231" cy="578350"/>
          </a:xfrm>
          <a:prstGeom prst="rect">
            <a:avLst/>
          </a:prstGeom>
          <a:noFill/>
        </p:spPr>
        <p:txBody>
          <a:bodyPr wrap="square">
            <a:prstTxWarp prst="textArchDown">
              <a:avLst>
                <a:gd name="adj" fmla="val 19620667"/>
              </a:avLst>
            </a:prstTxWarp>
            <a:spAutoFit/>
          </a:bodyPr>
          <a:lstStyle/>
          <a:p>
            <a:pPr algn="ctr"/>
            <a:r>
              <a:rPr lang="en-US" sz="1050" dirty="0">
                <a:solidFill>
                  <a:schemeClr val="bg2"/>
                </a:solidFill>
                <a:effectLst/>
                <a:latin typeface="Calibri" panose="020F0502020204030204" pitchFamily="34" charset="0"/>
                <a:ea typeface="Calibri" panose="020F0502020204030204" pitchFamily="34" charset="0"/>
              </a:rPr>
              <a:t>Lauren Holbrook/UMCES</a:t>
            </a:r>
            <a:endParaRPr lang="en-US" sz="1050" dirty="0">
              <a:solidFill>
                <a:schemeClr val="bg2"/>
              </a:solidFill>
            </a:endParaRPr>
          </a:p>
        </p:txBody>
      </p:sp>
      <p:sp>
        <p:nvSpPr>
          <p:cNvPr id="13" name="TextBox 12">
            <a:extLst>
              <a:ext uri="{FF2B5EF4-FFF2-40B4-BE49-F238E27FC236}">
                <a16:creationId xmlns:a16="http://schemas.microsoft.com/office/drawing/2014/main" id="{2E3A637D-5822-8DDB-5355-15094B908CED}"/>
              </a:ext>
            </a:extLst>
          </p:cNvPr>
          <p:cNvSpPr txBox="1"/>
          <p:nvPr/>
        </p:nvSpPr>
        <p:spPr>
          <a:xfrm rot="21298346">
            <a:off x="3817725" y="3017900"/>
            <a:ext cx="2055231" cy="261610"/>
          </a:xfrm>
          <a:prstGeom prst="rect">
            <a:avLst/>
          </a:prstGeom>
          <a:noFill/>
        </p:spPr>
        <p:txBody>
          <a:bodyPr wrap="square">
            <a:spAutoFit/>
          </a:bodyPr>
          <a:lstStyle/>
          <a:p>
            <a:pPr algn="ctr"/>
            <a:r>
              <a:rPr lang="en-US" sz="1050" dirty="0">
                <a:solidFill>
                  <a:schemeClr val="bg2"/>
                </a:solidFill>
                <a:effectLst/>
                <a:latin typeface="Calibri" panose="020F0502020204030204" pitchFamily="34" charset="0"/>
                <a:ea typeface="Calibri" panose="020F0502020204030204" pitchFamily="34" charset="0"/>
              </a:rPr>
              <a:t>NPS Photo/Crystal Lewis</a:t>
            </a:r>
            <a:endParaRPr lang="en-US" sz="1050" dirty="0">
              <a:solidFill>
                <a:schemeClr val="bg2"/>
              </a:solidFill>
            </a:endParaRPr>
          </a:p>
        </p:txBody>
      </p:sp>
      <p:sp>
        <p:nvSpPr>
          <p:cNvPr id="14" name="TextBox 13">
            <a:extLst>
              <a:ext uri="{FF2B5EF4-FFF2-40B4-BE49-F238E27FC236}">
                <a16:creationId xmlns:a16="http://schemas.microsoft.com/office/drawing/2014/main" id="{92F1EF74-E6CC-C054-F4D5-B4123F134CCF}"/>
              </a:ext>
            </a:extLst>
          </p:cNvPr>
          <p:cNvSpPr txBox="1"/>
          <p:nvPr/>
        </p:nvSpPr>
        <p:spPr>
          <a:xfrm>
            <a:off x="8203409" y="6450035"/>
            <a:ext cx="2476956" cy="253916"/>
          </a:xfrm>
          <a:prstGeom prst="rect">
            <a:avLst/>
          </a:prstGeom>
          <a:noFill/>
        </p:spPr>
        <p:txBody>
          <a:bodyPr wrap="square">
            <a:spAutoFit/>
          </a:bodyPr>
          <a:lstStyle/>
          <a:p>
            <a:pPr algn="ctr"/>
            <a:r>
              <a:rPr lang="en-US" sz="1050" dirty="0" err="1">
                <a:solidFill>
                  <a:schemeClr val="bg2"/>
                </a:solidFill>
                <a:effectLst/>
                <a:latin typeface="Calibri" panose="020F0502020204030204" pitchFamily="34" charset="0"/>
                <a:ea typeface="Calibri" panose="020F0502020204030204" pitchFamily="34" charset="0"/>
              </a:rPr>
              <a:t>Schoodic</a:t>
            </a:r>
            <a:r>
              <a:rPr lang="en-US" sz="1050" dirty="0">
                <a:solidFill>
                  <a:schemeClr val="bg2"/>
                </a:solidFill>
                <a:effectLst/>
                <a:latin typeface="Calibri" panose="020F0502020204030204" pitchFamily="34" charset="0"/>
                <a:ea typeface="Calibri" panose="020F0502020204030204" pitchFamily="34" charset="0"/>
              </a:rPr>
              <a:t> Institute / Catherine Schmitt</a:t>
            </a:r>
            <a:endParaRPr lang="en-US" sz="1050" dirty="0">
              <a:solidFill>
                <a:schemeClr val="bg2"/>
              </a:solidFill>
            </a:endParaRPr>
          </a:p>
        </p:txBody>
      </p:sp>
    </p:spTree>
    <p:extLst>
      <p:ext uri="{BB962C8B-B14F-4D97-AF65-F5344CB8AC3E}">
        <p14:creationId xmlns:p14="http://schemas.microsoft.com/office/powerpoint/2010/main" val="919022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BD06CB0A-3BF4-3FD3-F611-DBE731ACA4D8}"/>
              </a:ext>
            </a:extLst>
          </p:cNvPr>
          <p:cNvSpPr>
            <a:spLocks noGrp="1"/>
          </p:cNvSpPr>
          <p:nvPr>
            <p:ph type="title"/>
          </p:nvPr>
        </p:nvSpPr>
        <p:spPr>
          <a:xfrm>
            <a:off x="644700" y="2783113"/>
            <a:ext cx="11360800" cy="763600"/>
          </a:xfrm>
          <a:noFill/>
        </p:spPr>
        <p:txBody>
          <a:bodyPr/>
          <a:lstStyle/>
          <a:p>
            <a:pPr algn="ctr"/>
            <a:r>
              <a:rPr lang="en-US" sz="5400" dirty="0"/>
              <a:t>What is your hypothesis?</a:t>
            </a:r>
          </a:p>
        </p:txBody>
      </p:sp>
      <p:sp>
        <p:nvSpPr>
          <p:cNvPr id="8" name="Content Placeholder 5">
            <a:extLst>
              <a:ext uri="{FF2B5EF4-FFF2-40B4-BE49-F238E27FC236}">
                <a16:creationId xmlns:a16="http://schemas.microsoft.com/office/drawing/2014/main" id="{7B1F156B-0319-D8B2-967C-218B96EDE334}"/>
              </a:ext>
            </a:extLst>
          </p:cNvPr>
          <p:cNvSpPr txBox="1">
            <a:spLocks/>
          </p:cNvSpPr>
          <p:nvPr/>
        </p:nvSpPr>
        <p:spPr>
          <a:xfrm>
            <a:off x="1893969" y="3926722"/>
            <a:ext cx="8862261" cy="1098049"/>
          </a:xfrm>
          <a:prstGeom prst="rect">
            <a:avLst/>
          </a:prstGeom>
        </p:spPr>
        <p:txBody>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127000" algn="ctr"/>
            <a:r>
              <a:rPr lang="en-US" sz="2400" dirty="0">
                <a:solidFill>
                  <a:schemeClr val="dk1"/>
                </a:solidFill>
                <a:latin typeface="Calibri"/>
                <a:ea typeface="Calibri"/>
                <a:cs typeface="Calibri"/>
                <a:sym typeface="Calibri"/>
              </a:rPr>
              <a:t>Using the background information you just learned, what changes do you predict in species abundance from 1979 to 2021? </a:t>
            </a:r>
          </a:p>
        </p:txBody>
      </p:sp>
    </p:spTree>
    <p:extLst>
      <p:ext uri="{BB962C8B-B14F-4D97-AF65-F5344CB8AC3E}">
        <p14:creationId xmlns:p14="http://schemas.microsoft.com/office/powerpoint/2010/main" val="3263912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FC647-2462-7033-30FA-E1327DCE8B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2C89FE-C41A-4238-9D36-C77C4BAA1CAB}"/>
              </a:ext>
            </a:extLst>
          </p:cNvPr>
          <p:cNvSpPr>
            <a:spLocks noGrp="1"/>
          </p:cNvSpPr>
          <p:nvPr>
            <p:ph type="title" idx="4294967295"/>
          </p:nvPr>
        </p:nvSpPr>
        <p:spPr>
          <a:xfrm>
            <a:off x="736489" y="2167237"/>
            <a:ext cx="5026025" cy="867131"/>
          </a:xfrm>
        </p:spPr>
        <p:txBody>
          <a:bodyPr/>
          <a:lstStyle/>
          <a:p>
            <a:pPr algn="ctr"/>
            <a:r>
              <a:rPr lang="en-US" sz="4000" dirty="0"/>
              <a:t>Ready</a:t>
            </a:r>
            <a:r>
              <a:rPr lang="en-US" dirty="0"/>
              <a:t>, </a:t>
            </a:r>
            <a:r>
              <a:rPr lang="en-US" sz="4000" dirty="0"/>
              <a:t>set</a:t>
            </a:r>
            <a:r>
              <a:rPr lang="en-US" dirty="0"/>
              <a:t>, </a:t>
            </a:r>
            <a:r>
              <a:rPr lang="en-US" sz="4000" dirty="0"/>
              <a:t>monitor</a:t>
            </a:r>
            <a:r>
              <a:rPr lang="en-US" dirty="0"/>
              <a:t>!</a:t>
            </a:r>
          </a:p>
        </p:txBody>
      </p:sp>
      <p:sp>
        <p:nvSpPr>
          <p:cNvPr id="4" name="Content Placeholder 3">
            <a:extLst>
              <a:ext uri="{FF2B5EF4-FFF2-40B4-BE49-F238E27FC236}">
                <a16:creationId xmlns:a16="http://schemas.microsoft.com/office/drawing/2014/main" id="{C5DA4758-3D38-ED68-205E-A1BC516483AC}"/>
              </a:ext>
            </a:extLst>
          </p:cNvPr>
          <p:cNvSpPr>
            <a:spLocks noGrp="1"/>
          </p:cNvSpPr>
          <p:nvPr>
            <p:ph sz="half" idx="4294967295"/>
          </p:nvPr>
        </p:nvSpPr>
        <p:spPr>
          <a:xfrm>
            <a:off x="6643256" y="203555"/>
            <a:ext cx="4812255" cy="3143418"/>
          </a:xfrm>
          <a:solidFill>
            <a:schemeClr val="bg2"/>
          </a:solidFill>
        </p:spPr>
        <p:txBody>
          <a:bodyPr vert="horz" lIns="91440" tIns="45720" rIns="91440" bIns="45720" rtlCol="0" anchor="t">
            <a:normAutofit/>
          </a:bodyPr>
          <a:lstStyle/>
          <a:p>
            <a:pPr marL="127000" indent="0" algn="ctr">
              <a:spcAft>
                <a:spcPts val="600"/>
              </a:spcAft>
              <a:buNone/>
            </a:pPr>
            <a:r>
              <a:rPr lang="en-US" sz="3600" b="1" dirty="0">
                <a:effectLst>
                  <a:outerShdw blurRad="38100" dist="38100" dir="2700000" algn="tl">
                    <a:srgbClr val="000000">
                      <a:alpha val="43137"/>
                    </a:srgbClr>
                  </a:outerShdw>
                </a:effectLst>
              </a:rPr>
              <a:t>1979</a:t>
            </a:r>
            <a:endParaRPr lang="en-US" sz="3200" b="1" dirty="0">
              <a:effectLst>
                <a:outerShdw blurRad="38100" dist="38100" dir="2700000" algn="tl">
                  <a:srgbClr val="000000">
                    <a:alpha val="43137"/>
                  </a:srgbClr>
                </a:outerShdw>
              </a:effectLst>
            </a:endParaRPr>
          </a:p>
          <a:p>
            <a:r>
              <a:rPr lang="en-US" sz="2400" b="1" dirty="0"/>
              <a:t>Site Name: </a:t>
            </a:r>
            <a:r>
              <a:rPr lang="en-US" sz="2400" dirty="0"/>
              <a:t>Grindstone Neck, ME</a:t>
            </a:r>
          </a:p>
          <a:p>
            <a:r>
              <a:rPr lang="en-US" sz="2400" b="1" dirty="0"/>
              <a:t>Date:</a:t>
            </a:r>
            <a:r>
              <a:rPr lang="en-US" sz="2400" dirty="0"/>
              <a:t> July 15, 1979</a:t>
            </a:r>
          </a:p>
          <a:p>
            <a:r>
              <a:rPr lang="en-US" sz="2400" b="1" dirty="0"/>
              <a:t>Time</a:t>
            </a:r>
            <a:r>
              <a:rPr lang="en-US" sz="2400" dirty="0"/>
              <a:t>: 9:00 AM</a:t>
            </a:r>
          </a:p>
          <a:p>
            <a:r>
              <a:rPr lang="en-US" sz="2400" b="1" dirty="0"/>
              <a:t>Time of low tide</a:t>
            </a:r>
            <a:r>
              <a:rPr lang="en-US" sz="2400" dirty="0"/>
              <a:t>: 10:08 AM</a:t>
            </a:r>
          </a:p>
          <a:p>
            <a:r>
              <a:rPr lang="en-US" sz="2400" b="1" dirty="0"/>
              <a:t>Air temperature</a:t>
            </a:r>
            <a:r>
              <a:rPr lang="en-US" sz="2400" dirty="0"/>
              <a:t>: 21.1 °C</a:t>
            </a:r>
          </a:p>
          <a:p>
            <a:r>
              <a:rPr lang="en-US" sz="2400" b="1" dirty="0"/>
              <a:t>Water temperature</a:t>
            </a:r>
            <a:r>
              <a:rPr lang="en-US" sz="2400" dirty="0"/>
              <a:t>: 12.7 °C</a:t>
            </a:r>
          </a:p>
          <a:p>
            <a:endParaRPr lang="en-US" sz="2400" dirty="0"/>
          </a:p>
          <a:p>
            <a:endParaRPr lang="en-US" sz="2400" dirty="0"/>
          </a:p>
          <a:p>
            <a:endParaRPr lang="en-US" sz="2400" dirty="0"/>
          </a:p>
          <a:p>
            <a:endParaRPr lang="en-US" sz="2400" dirty="0"/>
          </a:p>
          <a:p>
            <a:endParaRPr lang="en-US" sz="2400" dirty="0"/>
          </a:p>
        </p:txBody>
      </p:sp>
      <p:sp>
        <p:nvSpPr>
          <p:cNvPr id="3" name="Content Placeholder 2">
            <a:extLst>
              <a:ext uri="{FF2B5EF4-FFF2-40B4-BE49-F238E27FC236}">
                <a16:creationId xmlns:a16="http://schemas.microsoft.com/office/drawing/2014/main" id="{633882B7-F330-C6E8-3087-AAC76697ECC7}"/>
              </a:ext>
            </a:extLst>
          </p:cNvPr>
          <p:cNvSpPr>
            <a:spLocks noGrp="1"/>
          </p:cNvSpPr>
          <p:nvPr>
            <p:ph sz="half" idx="4294967295"/>
          </p:nvPr>
        </p:nvSpPr>
        <p:spPr>
          <a:xfrm>
            <a:off x="6643256" y="3521784"/>
            <a:ext cx="4812255" cy="3143418"/>
          </a:xfrm>
          <a:solidFill>
            <a:schemeClr val="bg2"/>
          </a:solidFill>
        </p:spPr>
        <p:txBody>
          <a:bodyPr/>
          <a:lstStyle/>
          <a:p>
            <a:pPr marL="127000" indent="0" algn="ctr">
              <a:spcAft>
                <a:spcPts val="600"/>
              </a:spcAft>
              <a:buNone/>
            </a:pPr>
            <a:r>
              <a:rPr lang="en-US" sz="3600" b="1" dirty="0">
                <a:effectLst>
                  <a:outerShdw blurRad="38100" dist="38100" dir="2700000" algn="tl">
                    <a:srgbClr val="000000">
                      <a:alpha val="43137"/>
                    </a:srgbClr>
                  </a:outerShdw>
                </a:effectLst>
              </a:rPr>
              <a:t>2021</a:t>
            </a:r>
            <a:endParaRPr lang="en-US" sz="3200" b="1" dirty="0">
              <a:effectLst>
                <a:outerShdw blurRad="38100" dist="38100" dir="2700000" algn="tl">
                  <a:srgbClr val="000000">
                    <a:alpha val="43137"/>
                  </a:srgbClr>
                </a:outerShdw>
              </a:effectLst>
            </a:endParaRPr>
          </a:p>
          <a:p>
            <a:r>
              <a:rPr lang="en-US" sz="2400" b="1" dirty="0"/>
              <a:t>Site Name: </a:t>
            </a:r>
            <a:r>
              <a:rPr lang="en-US" sz="2400" dirty="0"/>
              <a:t>Grindstone Neck, ME</a:t>
            </a:r>
          </a:p>
          <a:p>
            <a:r>
              <a:rPr lang="en-US" sz="2400" b="1" dirty="0"/>
              <a:t>Date:</a:t>
            </a:r>
            <a:r>
              <a:rPr lang="en-US" sz="2400" dirty="0"/>
              <a:t> July 15, 2021</a:t>
            </a:r>
          </a:p>
          <a:p>
            <a:r>
              <a:rPr lang="en-US" sz="2400" b="1" dirty="0"/>
              <a:t>Time</a:t>
            </a:r>
            <a:r>
              <a:rPr lang="en-US" sz="2400" dirty="0"/>
              <a:t>: 8:30 AM</a:t>
            </a:r>
          </a:p>
          <a:p>
            <a:r>
              <a:rPr lang="en-US" sz="2400" b="1" dirty="0"/>
              <a:t>Time of low tide</a:t>
            </a:r>
            <a:r>
              <a:rPr lang="en-US" sz="2400" dirty="0"/>
              <a:t>: 9:25 AM</a:t>
            </a:r>
          </a:p>
          <a:p>
            <a:r>
              <a:rPr lang="en-US" sz="2400" b="1" dirty="0"/>
              <a:t>Air temperature</a:t>
            </a:r>
            <a:r>
              <a:rPr lang="en-US" sz="2400" dirty="0"/>
              <a:t>: 22.5 °C</a:t>
            </a:r>
          </a:p>
          <a:p>
            <a:r>
              <a:rPr lang="en-US" sz="2400" b="1" dirty="0"/>
              <a:t>Water temperature</a:t>
            </a:r>
            <a:r>
              <a:rPr lang="en-US" sz="2400" dirty="0"/>
              <a:t>: 13.3 °C</a:t>
            </a:r>
          </a:p>
          <a:p>
            <a:endParaRPr lang="en-US" sz="2400" dirty="0"/>
          </a:p>
        </p:txBody>
      </p:sp>
      <p:graphicFrame>
        <p:nvGraphicFramePr>
          <p:cNvPr id="5" name="Table 4">
            <a:extLst>
              <a:ext uri="{FF2B5EF4-FFF2-40B4-BE49-F238E27FC236}">
                <a16:creationId xmlns:a16="http://schemas.microsoft.com/office/drawing/2014/main" id="{01B93A86-F169-CD94-C841-3583F345690D}"/>
              </a:ext>
            </a:extLst>
          </p:cNvPr>
          <p:cNvGraphicFramePr>
            <a:graphicFrameLocks noGrp="1"/>
          </p:cNvGraphicFramePr>
          <p:nvPr>
            <p:extLst>
              <p:ext uri="{D42A27DB-BD31-4B8C-83A1-F6EECF244321}">
                <p14:modId xmlns:p14="http://schemas.microsoft.com/office/powerpoint/2010/main" val="661696937"/>
              </p:ext>
            </p:extLst>
          </p:nvPr>
        </p:nvGraphicFramePr>
        <p:xfrm>
          <a:off x="1183339" y="3255517"/>
          <a:ext cx="4130938" cy="1837976"/>
        </p:xfrm>
        <a:graphic>
          <a:graphicData uri="http://schemas.openxmlformats.org/drawingml/2006/table">
            <a:tbl>
              <a:tblPr firstRow="1" bandRow="1">
                <a:tableStyleId>{5C22544A-7EE6-4342-B048-85BDC9FD1C3A}</a:tableStyleId>
              </a:tblPr>
              <a:tblGrid>
                <a:gridCol w="2065469">
                  <a:extLst>
                    <a:ext uri="{9D8B030D-6E8A-4147-A177-3AD203B41FA5}">
                      <a16:colId xmlns:a16="http://schemas.microsoft.com/office/drawing/2014/main" val="187049946"/>
                    </a:ext>
                  </a:extLst>
                </a:gridCol>
                <a:gridCol w="2065469">
                  <a:extLst>
                    <a:ext uri="{9D8B030D-6E8A-4147-A177-3AD203B41FA5}">
                      <a16:colId xmlns:a16="http://schemas.microsoft.com/office/drawing/2014/main" val="2312396464"/>
                    </a:ext>
                  </a:extLst>
                </a:gridCol>
              </a:tblGrid>
              <a:tr h="388920">
                <a:tc>
                  <a:txBody>
                    <a:bodyPr/>
                    <a:lstStyle/>
                    <a:p>
                      <a:pPr algn="ctr"/>
                      <a:r>
                        <a:rPr lang="en-US" sz="1200" dirty="0"/>
                        <a:t>Item</a:t>
                      </a:r>
                    </a:p>
                  </a:txBody>
                  <a:tcPr anchor="ctr"/>
                </a:tc>
                <a:tc>
                  <a:txBody>
                    <a:bodyPr/>
                    <a:lstStyle/>
                    <a:p>
                      <a:pPr algn="ctr"/>
                      <a:r>
                        <a:rPr lang="en-US" sz="1200" dirty="0"/>
                        <a:t>Species/organism it represents</a:t>
                      </a:r>
                    </a:p>
                  </a:txBody>
                  <a:tcPr anchor="ctr"/>
                </a:tc>
                <a:extLst>
                  <a:ext uri="{0D108BD9-81ED-4DB2-BD59-A6C34878D82A}">
                    <a16:rowId xmlns:a16="http://schemas.microsoft.com/office/drawing/2014/main" val="580579327"/>
                  </a:ext>
                </a:extLst>
              </a:tr>
              <a:tr h="337300">
                <a:tc>
                  <a:txBody>
                    <a:bodyPr/>
                    <a:lstStyle/>
                    <a:p>
                      <a:pPr algn="ctr"/>
                      <a:r>
                        <a:rPr lang="en-US" sz="1200" dirty="0"/>
                        <a:t>Sea stars</a:t>
                      </a:r>
                    </a:p>
                  </a:txBody>
                  <a:tcPr anchor="ctr"/>
                </a:tc>
                <a:tc>
                  <a:txBody>
                    <a:bodyPr/>
                    <a:lstStyle/>
                    <a:p>
                      <a:pPr algn="ctr"/>
                      <a:r>
                        <a:rPr lang="en-US" sz="1200" dirty="0"/>
                        <a:t>Sea stars</a:t>
                      </a:r>
                    </a:p>
                  </a:txBody>
                  <a:tcPr anchor="ctr"/>
                </a:tc>
                <a:extLst>
                  <a:ext uri="{0D108BD9-81ED-4DB2-BD59-A6C34878D82A}">
                    <a16:rowId xmlns:a16="http://schemas.microsoft.com/office/drawing/2014/main" val="2039713833"/>
                  </a:ext>
                </a:extLst>
              </a:tr>
              <a:tr h="337300">
                <a:tc>
                  <a:txBody>
                    <a:bodyPr/>
                    <a:lstStyle/>
                    <a:p>
                      <a:pPr algn="ctr"/>
                      <a:r>
                        <a:rPr lang="en-US" sz="1200"/>
                        <a:t>Rock ovals</a:t>
                      </a:r>
                      <a:endParaRPr lang="en-US" sz="1200" dirty="0"/>
                    </a:p>
                  </a:txBody>
                  <a:tcPr anchor="ctr"/>
                </a:tc>
                <a:tc>
                  <a:txBody>
                    <a:bodyPr/>
                    <a:lstStyle/>
                    <a:p>
                      <a:pPr algn="ctr"/>
                      <a:r>
                        <a:rPr lang="en-US" sz="1200" dirty="0"/>
                        <a:t>Rocks</a:t>
                      </a:r>
                    </a:p>
                  </a:txBody>
                  <a:tcPr anchor="ctr"/>
                </a:tc>
                <a:extLst>
                  <a:ext uri="{0D108BD9-81ED-4DB2-BD59-A6C34878D82A}">
                    <a16:rowId xmlns:a16="http://schemas.microsoft.com/office/drawing/2014/main" val="4215065600"/>
                  </a:ext>
                </a:extLst>
              </a:tr>
              <a:tr h="368876">
                <a:tc>
                  <a:txBody>
                    <a:bodyPr/>
                    <a:lstStyle/>
                    <a:p>
                      <a:pPr algn="ctr"/>
                      <a:r>
                        <a:rPr lang="en-US" sz="1200" dirty="0"/>
                        <a:t>Red, green, &amp; brown string</a:t>
                      </a:r>
                    </a:p>
                  </a:txBody>
                  <a:tcPr anchor="ctr"/>
                </a:tc>
                <a:tc>
                  <a:txBody>
                    <a:bodyPr/>
                    <a:lstStyle/>
                    <a:p>
                      <a:pPr algn="ctr"/>
                      <a:r>
                        <a:rPr lang="en-US" sz="1200" dirty="0"/>
                        <a:t>Red, green, &amp; brown algae</a:t>
                      </a:r>
                    </a:p>
                  </a:txBody>
                  <a:tcPr anchor="ctr"/>
                </a:tc>
                <a:extLst>
                  <a:ext uri="{0D108BD9-81ED-4DB2-BD59-A6C34878D82A}">
                    <a16:rowId xmlns:a16="http://schemas.microsoft.com/office/drawing/2014/main" val="2631009959"/>
                  </a:ext>
                </a:extLst>
              </a:tr>
              <a:tr h="337300">
                <a:tc>
                  <a:txBody>
                    <a:bodyPr/>
                    <a:lstStyle/>
                    <a:p>
                      <a:pPr algn="ctr"/>
                      <a:r>
                        <a:rPr lang="en-US" sz="1200" dirty="0"/>
                        <a:t>Pompoms or cotton balls</a:t>
                      </a:r>
                    </a:p>
                  </a:txBody>
                  <a:tcPr anchor="ctr"/>
                </a:tc>
                <a:tc>
                  <a:txBody>
                    <a:bodyPr/>
                    <a:lstStyle/>
                    <a:p>
                      <a:pPr algn="ctr"/>
                      <a:r>
                        <a:rPr lang="en-US" sz="1200" dirty="0"/>
                        <a:t>Urchins</a:t>
                      </a:r>
                    </a:p>
                  </a:txBody>
                  <a:tcPr anchor="ctr"/>
                </a:tc>
                <a:extLst>
                  <a:ext uri="{0D108BD9-81ED-4DB2-BD59-A6C34878D82A}">
                    <a16:rowId xmlns:a16="http://schemas.microsoft.com/office/drawing/2014/main" val="811600800"/>
                  </a:ext>
                </a:extLst>
              </a:tr>
            </a:tbl>
          </a:graphicData>
        </a:graphic>
      </p:graphicFrame>
    </p:spTree>
    <p:extLst>
      <p:ext uri="{BB962C8B-B14F-4D97-AF65-F5344CB8AC3E}">
        <p14:creationId xmlns:p14="http://schemas.microsoft.com/office/powerpoint/2010/main" val="2974515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55E86-4F95-A447-D50D-D8E4ECFEA3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48999D-AF93-B9AE-8DEA-27C59A76D847}"/>
              </a:ext>
            </a:extLst>
          </p:cNvPr>
          <p:cNvSpPr>
            <a:spLocks noGrp="1"/>
          </p:cNvSpPr>
          <p:nvPr>
            <p:ph type="title"/>
          </p:nvPr>
        </p:nvSpPr>
        <p:spPr>
          <a:xfrm>
            <a:off x="7481581" y="2151113"/>
            <a:ext cx="3242356" cy="1066118"/>
          </a:xfrm>
          <a:noFill/>
        </p:spPr>
        <p:txBody>
          <a:bodyPr/>
          <a:lstStyle/>
          <a:p>
            <a:pPr algn="ctr"/>
            <a:r>
              <a:rPr lang="en-US" dirty="0"/>
              <a:t>Share!</a:t>
            </a:r>
          </a:p>
        </p:txBody>
      </p:sp>
      <p:sp>
        <p:nvSpPr>
          <p:cNvPr id="3" name="TextBox 2">
            <a:extLst>
              <a:ext uri="{FF2B5EF4-FFF2-40B4-BE49-F238E27FC236}">
                <a16:creationId xmlns:a16="http://schemas.microsoft.com/office/drawing/2014/main" id="{97AAC401-8A00-FE5B-7FD0-3E9F7011063B}"/>
              </a:ext>
            </a:extLst>
          </p:cNvPr>
          <p:cNvSpPr txBox="1"/>
          <p:nvPr/>
        </p:nvSpPr>
        <p:spPr>
          <a:xfrm>
            <a:off x="729734" y="3217231"/>
            <a:ext cx="4719018" cy="2970044"/>
          </a:xfrm>
          <a:prstGeom prst="rect">
            <a:avLst/>
          </a:prstGeom>
          <a:noFill/>
        </p:spPr>
        <p:txBody>
          <a:bodyPr wrap="square" rtlCol="0">
            <a:spAutoFit/>
          </a:bodyPr>
          <a:lstStyle/>
          <a:p>
            <a:pPr marL="285750" marR="0" lvl="0" indent="-285750">
              <a:spcAft>
                <a:spcPts val="600"/>
              </a:spcAft>
              <a:buClr>
                <a:schemeClr val="tx1"/>
              </a:buClr>
              <a:buFont typeface="Arial" panose="020B0604020202020204" pitchFamily="34" charset="0"/>
              <a:buChar char="•"/>
            </a:pPr>
            <a:r>
              <a:rPr lang="en-US" sz="1800"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Form a small team with another group from the OTHER year</a:t>
            </a:r>
          </a:p>
          <a:p>
            <a:pPr marL="285750" marR="0" lvl="0" indent="-285750">
              <a:spcAft>
                <a:spcPts val="600"/>
              </a:spcAft>
              <a:buClr>
                <a:schemeClr val="tx1"/>
              </a:buClr>
              <a:buFont typeface="Arial" panose="020B0604020202020204" pitchFamily="34" charset="0"/>
              <a:buChar char="•"/>
            </a:pPr>
            <a:r>
              <a:rPr lang="en-US" sz="1800"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Discuss and answer the ?’s in </a:t>
            </a:r>
            <a:r>
              <a:rPr lang="en-US" sz="1800" u="sng"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Compare</a:t>
            </a:r>
          </a:p>
          <a:p>
            <a:pPr marL="285750" marR="0" lvl="0" indent="-285750">
              <a:spcAft>
                <a:spcPts val="600"/>
              </a:spcAft>
              <a:buClr>
                <a:schemeClr val="tx1"/>
              </a:buClr>
              <a:buFont typeface="Arial" panose="020B0604020202020204" pitchFamily="34" charset="0"/>
              <a:buChar char="•"/>
            </a:pPr>
            <a:r>
              <a:rPr lang="en-US" sz="1800"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Use the data of your partner group the help fill in the graphs for </a:t>
            </a:r>
            <a:r>
              <a:rPr lang="en-US" sz="1800" u="sng"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Visualize</a:t>
            </a:r>
          </a:p>
          <a:p>
            <a:pPr marL="285750" marR="0" lvl="0" indent="-285750">
              <a:spcAft>
                <a:spcPts val="600"/>
              </a:spcAft>
              <a:buClr>
                <a:schemeClr val="tx1"/>
              </a:buClr>
              <a:buFont typeface="Arial" panose="020B0604020202020204" pitchFamily="34" charset="0"/>
              <a:buChar char="•"/>
            </a:pPr>
            <a:r>
              <a:rPr lang="en-US" sz="1800"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Work together to answer ?’s in </a:t>
            </a:r>
            <a:r>
              <a:rPr lang="en-US" sz="1800" u="sng"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Evaluate</a:t>
            </a:r>
          </a:p>
          <a:p>
            <a:pPr marL="285750" marR="0" lvl="0" indent="-285750">
              <a:spcAft>
                <a:spcPts val="600"/>
              </a:spcAft>
              <a:buClr>
                <a:schemeClr val="tx1"/>
              </a:buClr>
              <a:buFont typeface="Arial" panose="020B0604020202020204" pitchFamily="34" charset="0"/>
              <a:buChar char="•"/>
            </a:pPr>
            <a:r>
              <a:rPr lang="en-US" sz="1800"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rPr>
              <a:t>Be prepared to SHARE!</a:t>
            </a:r>
          </a:p>
          <a:p>
            <a:pPr marL="285750" marR="0" lvl="0" indent="-285750">
              <a:buClr>
                <a:schemeClr val="tx1"/>
              </a:buClr>
              <a:buFont typeface="Arial" panose="020B0604020202020204" pitchFamily="34" charset="0"/>
              <a:buChar char="•"/>
            </a:pPr>
            <a:endParaRPr lang="en-US" sz="1800" dirty="0">
              <a:solidFill>
                <a:schemeClr val="tx1"/>
              </a:solidFill>
              <a:latin typeface="Calibri" panose="020F0502020204030204" pitchFamily="34" charset="0"/>
              <a:ea typeface="SimSun" panose="02010600030101010101" pitchFamily="2" charset="-122"/>
              <a:cs typeface="Times New Roman" panose="02020603050405020304" pitchFamily="18" charset="0"/>
              <a:sym typeface="Calibri"/>
            </a:endParaRPr>
          </a:p>
          <a:p>
            <a:pPr marL="285750" marR="0" lvl="0" indent="-285750">
              <a:buClr>
                <a:schemeClr val="tx1"/>
              </a:buClr>
              <a:buFont typeface="Arial" panose="020B0604020202020204" pitchFamily="34" charset="0"/>
              <a:buChar char="•"/>
            </a:pPr>
            <a:endPar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endParaRPr>
          </a:p>
        </p:txBody>
      </p:sp>
      <p:sp>
        <p:nvSpPr>
          <p:cNvPr id="4" name="TextBox 3">
            <a:extLst>
              <a:ext uri="{FF2B5EF4-FFF2-40B4-BE49-F238E27FC236}">
                <a16:creationId xmlns:a16="http://schemas.microsoft.com/office/drawing/2014/main" id="{33D15E38-8542-0B66-38DE-8BD9C152ED4A}"/>
              </a:ext>
            </a:extLst>
          </p:cNvPr>
          <p:cNvSpPr txBox="1"/>
          <p:nvPr/>
        </p:nvSpPr>
        <p:spPr>
          <a:xfrm>
            <a:off x="6743249" y="3217231"/>
            <a:ext cx="4719019" cy="2769989"/>
          </a:xfrm>
          <a:prstGeom prst="rect">
            <a:avLst/>
          </a:prstGeom>
          <a:noFill/>
        </p:spPr>
        <p:txBody>
          <a:bodyPr wrap="square" rtlCol="0">
            <a:spAutoFit/>
          </a:bodyPr>
          <a:lstStyle/>
          <a:p>
            <a:pPr marL="342900" marR="0" lvl="0" indent="-342900">
              <a:spcAft>
                <a:spcPts val="600"/>
              </a:spcAft>
              <a:buClr>
                <a:schemeClr val="tx1"/>
              </a:buClr>
              <a:buFont typeface="+mj-lt"/>
              <a:buAutoNum type="arabicPeriod"/>
            </a:pPr>
            <a:r>
              <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rPr>
              <a:t>Report one thing that changed and WHY?</a:t>
            </a:r>
          </a:p>
          <a:p>
            <a:pPr marL="342900" marR="0" lvl="0" indent="-342900">
              <a:spcAft>
                <a:spcPts val="600"/>
              </a:spcAft>
              <a:buClr>
                <a:schemeClr val="tx1"/>
              </a:buClr>
              <a:buFont typeface="+mj-lt"/>
              <a:buAutoNum type="arabicPeriod"/>
            </a:pPr>
            <a:r>
              <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rPr>
              <a:t>Did these results support your hypothesis?</a:t>
            </a:r>
          </a:p>
          <a:p>
            <a:pPr marL="342900" marR="0" lvl="0" indent="-342900">
              <a:spcAft>
                <a:spcPts val="600"/>
              </a:spcAft>
              <a:buClr>
                <a:schemeClr val="tx1"/>
              </a:buClr>
              <a:buFont typeface="+mj-lt"/>
              <a:buAutoNum type="arabicPeriod"/>
            </a:pPr>
            <a:r>
              <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rPr>
              <a:t>What surprised you? Or didn’t?</a:t>
            </a:r>
          </a:p>
          <a:p>
            <a:pPr marL="342900" marR="0" lvl="0" indent="-342900">
              <a:spcAft>
                <a:spcPts val="600"/>
              </a:spcAft>
              <a:buClr>
                <a:schemeClr val="tx1"/>
              </a:buClr>
              <a:buFont typeface="+mj-lt"/>
              <a:buAutoNum type="arabicPeriod"/>
            </a:pPr>
            <a:r>
              <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rPr>
              <a:t>What happens with the addition of green crabs in 2021?</a:t>
            </a:r>
          </a:p>
          <a:p>
            <a:pPr marL="342900" marR="0" lvl="0" indent="-342900">
              <a:spcAft>
                <a:spcPts val="600"/>
              </a:spcAft>
              <a:buClr>
                <a:schemeClr val="tx1"/>
              </a:buClr>
              <a:buFont typeface="+mj-lt"/>
              <a:buAutoNum type="arabicPeriod"/>
            </a:pPr>
            <a:r>
              <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rPr>
              <a:t>Why use quadrats and transects?</a:t>
            </a:r>
          </a:p>
          <a:p>
            <a:pPr marL="342900" marR="0" lvl="0" indent="-342900">
              <a:spcAft>
                <a:spcPts val="600"/>
              </a:spcAft>
              <a:buClr>
                <a:schemeClr val="tx1"/>
              </a:buClr>
              <a:buFont typeface="+mj-lt"/>
              <a:buAutoNum type="arabicPeriod"/>
            </a:pPr>
            <a:endPar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endParaRPr>
          </a:p>
          <a:p>
            <a:pPr marL="342900" marR="0" lvl="0" indent="-342900">
              <a:spcAft>
                <a:spcPts val="600"/>
              </a:spcAft>
              <a:buClr>
                <a:schemeClr val="tx1"/>
              </a:buClr>
              <a:buFont typeface="+mj-lt"/>
              <a:buAutoNum type="arabicPeriod"/>
            </a:pPr>
            <a:endParaRPr lang="en-US" sz="1800" dirty="0">
              <a:solidFill>
                <a:schemeClr val="dk1"/>
              </a:solidFill>
              <a:latin typeface="Calibri" panose="020F0502020204030204" pitchFamily="34" charset="0"/>
              <a:ea typeface="SimSun" panose="02010600030101010101" pitchFamily="2" charset="-122"/>
              <a:cs typeface="Times New Roman" panose="02020603050405020304" pitchFamily="18" charset="0"/>
              <a:sym typeface="Calibri"/>
            </a:endParaRPr>
          </a:p>
        </p:txBody>
      </p:sp>
      <p:sp>
        <p:nvSpPr>
          <p:cNvPr id="8" name="Title 1">
            <a:extLst>
              <a:ext uri="{FF2B5EF4-FFF2-40B4-BE49-F238E27FC236}">
                <a16:creationId xmlns:a16="http://schemas.microsoft.com/office/drawing/2014/main" id="{195843C3-92E8-CE85-44E3-DF5D8612E72E}"/>
              </a:ext>
            </a:extLst>
          </p:cNvPr>
          <p:cNvSpPr txBox="1">
            <a:spLocks/>
          </p:cNvSpPr>
          <p:nvPr/>
        </p:nvSpPr>
        <p:spPr>
          <a:xfrm>
            <a:off x="1468063" y="2151113"/>
            <a:ext cx="3242356" cy="101057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chemeClr val="dk1"/>
              </a:buClr>
              <a:buSzPts val="3000"/>
              <a:buFont typeface="Calibri"/>
              <a:buNone/>
              <a:defRPr sz="5067" b="1" i="0" u="none" strike="noStrike" cap="none">
                <a:solidFill>
                  <a:schemeClr val="dk1"/>
                </a:solidFill>
                <a:latin typeface="Calibri"/>
                <a:ea typeface="Calibri"/>
                <a:cs typeface="Calibri"/>
                <a:sym typeface="Calibri"/>
              </a:defRPr>
            </a:lvl1pPr>
            <a:lvl2pPr marR="0" lvl="1"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2pPr>
            <a:lvl3pPr marR="0" lvl="2"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3pPr>
            <a:lvl4pPr marR="0" lvl="3"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4pPr>
            <a:lvl5pPr marR="0" lvl="4"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5pPr>
            <a:lvl6pPr marR="0" lvl="5"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6pPr>
            <a:lvl7pPr marR="0" lvl="6"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7pPr>
            <a:lvl8pPr marR="0" lvl="7"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8pPr>
            <a:lvl9pPr marR="0" lvl="8" algn="l" rtl="0" eaLnBrk="1" hangingPunct="1">
              <a:lnSpc>
                <a:spcPct val="100000"/>
              </a:lnSpc>
              <a:spcBef>
                <a:spcPts val="0"/>
              </a:spcBef>
              <a:spcAft>
                <a:spcPts val="0"/>
              </a:spcAft>
              <a:buClr>
                <a:schemeClr val="dk1"/>
              </a:buClr>
              <a:buSzPts val="3000"/>
              <a:buFont typeface="Bahianita"/>
              <a:buNone/>
              <a:defRPr sz="3000" b="1" i="0" u="none" strike="noStrike" cap="none">
                <a:solidFill>
                  <a:schemeClr val="dk1"/>
                </a:solidFill>
                <a:latin typeface="Bahianita"/>
                <a:ea typeface="Bahianita"/>
                <a:cs typeface="Bahianita"/>
                <a:sym typeface="Bahianita"/>
              </a:defRPr>
            </a:lvl9pPr>
          </a:lstStyle>
          <a:p>
            <a:pPr algn="ctr"/>
            <a:r>
              <a:rPr lang="en-US" dirty="0"/>
              <a:t>Think, Pair,</a:t>
            </a:r>
          </a:p>
        </p:txBody>
      </p:sp>
    </p:spTree>
    <p:extLst>
      <p:ext uri="{BB962C8B-B14F-4D97-AF65-F5344CB8AC3E}">
        <p14:creationId xmlns:p14="http://schemas.microsoft.com/office/powerpoint/2010/main" val="1594280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4564D-5196-80C3-E73E-033CA8E3F4A4}"/>
              </a:ext>
            </a:extLst>
          </p:cNvPr>
          <p:cNvSpPr>
            <a:spLocks noGrp="1"/>
          </p:cNvSpPr>
          <p:nvPr>
            <p:ph type="title" idx="4294967295"/>
          </p:nvPr>
        </p:nvSpPr>
        <p:spPr>
          <a:xfrm>
            <a:off x="587370" y="2452232"/>
            <a:ext cx="7671866" cy="1181163"/>
          </a:xfrm>
        </p:spPr>
        <p:txBody>
          <a:bodyPr/>
          <a:lstStyle/>
          <a:p>
            <a:pPr algn="ctr"/>
            <a:r>
              <a:rPr lang="en-US" dirty="0"/>
              <a:t>So what scientists think about disappearing stars in the intertidal zone?</a:t>
            </a:r>
          </a:p>
        </p:txBody>
      </p:sp>
      <p:sp>
        <p:nvSpPr>
          <p:cNvPr id="3" name="Content Placeholder 2">
            <a:extLst>
              <a:ext uri="{FF2B5EF4-FFF2-40B4-BE49-F238E27FC236}">
                <a16:creationId xmlns:a16="http://schemas.microsoft.com/office/drawing/2014/main" id="{6CB194A8-2669-DA1B-9691-FBD951A8128D}"/>
              </a:ext>
            </a:extLst>
          </p:cNvPr>
          <p:cNvSpPr>
            <a:spLocks noGrp="1"/>
          </p:cNvSpPr>
          <p:nvPr>
            <p:ph idx="4294967295"/>
          </p:nvPr>
        </p:nvSpPr>
        <p:spPr>
          <a:xfrm>
            <a:off x="675442" y="3429000"/>
            <a:ext cx="7495722" cy="3328375"/>
          </a:xfrm>
        </p:spPr>
        <p:txBody>
          <a:bodyPr/>
          <a:lstStyle/>
          <a:p>
            <a:pPr marL="127000" indent="0">
              <a:buNone/>
            </a:pPr>
            <a:r>
              <a:rPr lang="en-US" sz="2200" dirty="0">
                <a:effectLst/>
                <a:latin typeface="Calibri" panose="020F0502020204030204" pitchFamily="34" charset="0"/>
                <a:ea typeface="SimSun" panose="02010600030101010101" pitchFamily="2" charset="-122"/>
                <a:cs typeface="Times New Roman" panose="02020603050405020304" pitchFamily="18" charset="0"/>
              </a:rPr>
              <a:t>Scientists believe it might be du</a:t>
            </a:r>
            <a:r>
              <a:rPr lang="en-US" sz="2200" dirty="0">
                <a:latin typeface="Calibri" panose="020F0502020204030204" pitchFamily="34" charset="0"/>
                <a:ea typeface="SimSun" panose="02010600030101010101" pitchFamily="2" charset="-122"/>
                <a:cs typeface="Times New Roman" panose="02020603050405020304" pitchFamily="18" charset="0"/>
              </a:rPr>
              <a:t>e</a:t>
            </a:r>
            <a:r>
              <a:rPr lang="en-US" sz="2200" dirty="0">
                <a:effectLst/>
                <a:latin typeface="Calibri" panose="020F0502020204030204" pitchFamily="34" charset="0"/>
                <a:ea typeface="SimSun" panose="02010600030101010101" pitchFamily="2" charset="-122"/>
                <a:cs typeface="Times New Roman" panose="02020603050405020304" pitchFamily="18" charset="0"/>
              </a:rPr>
              <a:t> to climate and ecosystem changes, including:</a:t>
            </a:r>
          </a:p>
          <a:p>
            <a:pPr lvl="1">
              <a:buFont typeface="Wingdings" panose="05000000000000000000" pitchFamily="2" charset="2"/>
              <a:buChar char="Ø"/>
            </a:pPr>
            <a:r>
              <a:rPr lang="en-US" sz="2200" dirty="0">
                <a:latin typeface="Calibri" panose="020F0502020204030204" pitchFamily="34" charset="0"/>
                <a:ea typeface="SimSun" panose="02010600030101010101" pitchFamily="2" charset="-122"/>
                <a:cs typeface="Times New Roman" panose="02020603050405020304" pitchFamily="18" charset="0"/>
              </a:rPr>
              <a:t>F</a:t>
            </a:r>
            <a:r>
              <a:rPr lang="en-US" sz="2200" dirty="0">
                <a:effectLst/>
                <a:latin typeface="Calibri" panose="020F0502020204030204" pitchFamily="34" charset="0"/>
                <a:ea typeface="SimSun" panose="02010600030101010101" pitchFamily="2" charset="-122"/>
                <a:cs typeface="Times New Roman" panose="02020603050405020304" pitchFamily="18" charset="0"/>
              </a:rPr>
              <a:t>ewer food resources due to invasive species</a:t>
            </a:r>
          </a:p>
          <a:p>
            <a:pPr lvl="1">
              <a:buFont typeface="Wingdings" panose="05000000000000000000" pitchFamily="2" charset="2"/>
              <a:buChar char="Ø"/>
            </a:pPr>
            <a:r>
              <a:rPr lang="en-US" sz="2200" dirty="0">
                <a:latin typeface="Calibri" panose="020F0502020204030204" pitchFamily="34" charset="0"/>
                <a:ea typeface="SimSun" panose="02010600030101010101" pitchFamily="2" charset="-122"/>
                <a:cs typeface="Times New Roman" panose="02020603050405020304" pitchFamily="18" charset="0"/>
              </a:rPr>
              <a:t>C</a:t>
            </a:r>
            <a:r>
              <a:rPr lang="en-US" sz="2200" dirty="0">
                <a:effectLst/>
                <a:latin typeface="Calibri" panose="020F0502020204030204" pitchFamily="34" charset="0"/>
                <a:ea typeface="SimSun" panose="02010600030101010101" pitchFamily="2" charset="-122"/>
                <a:cs typeface="Times New Roman" panose="02020603050405020304" pitchFamily="18" charset="0"/>
              </a:rPr>
              <a:t>hanges in the habitat from climate change</a:t>
            </a:r>
          </a:p>
          <a:p>
            <a:pPr lvl="1">
              <a:buFont typeface="Wingdings" panose="05000000000000000000" pitchFamily="2" charset="2"/>
              <a:buChar char="Ø"/>
            </a:pPr>
            <a:r>
              <a:rPr lang="en-US" sz="2200" dirty="0">
                <a:latin typeface="Calibri" panose="020F0502020204030204" pitchFamily="34" charset="0"/>
                <a:ea typeface="SimSun" panose="02010600030101010101" pitchFamily="2" charset="-122"/>
                <a:cs typeface="Times New Roman" panose="02020603050405020304" pitchFamily="18" charset="0"/>
              </a:rPr>
              <a:t>A</a:t>
            </a:r>
            <a:r>
              <a:rPr lang="en-US" sz="2200" dirty="0">
                <a:effectLst/>
                <a:latin typeface="Calibri" panose="020F0502020204030204" pitchFamily="34" charset="0"/>
                <a:ea typeface="SimSun" panose="02010600030101010101" pitchFamily="2" charset="-122"/>
                <a:cs typeface="Times New Roman" panose="02020603050405020304" pitchFamily="18" charset="0"/>
              </a:rPr>
              <a:t>n increase in sea star wasting outbreak frequency and severity.</a:t>
            </a:r>
          </a:p>
        </p:txBody>
      </p:sp>
      <p:pic>
        <p:nvPicPr>
          <p:cNvPr id="45" name="Picture 44" descr="A starfish on a rock&#10;&#10;Description automatically generated">
            <a:extLst>
              <a:ext uri="{FF2B5EF4-FFF2-40B4-BE49-F238E27FC236}">
                <a16:creationId xmlns:a16="http://schemas.microsoft.com/office/drawing/2014/main" id="{E95613CD-1C0B-F71C-F4CB-49742D0E56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9458" y="1865645"/>
            <a:ext cx="3306534" cy="4408713"/>
          </a:xfrm>
          <a:prstGeom prst="rect">
            <a:avLst/>
          </a:prstGeom>
        </p:spPr>
      </p:pic>
      <p:sp>
        <p:nvSpPr>
          <p:cNvPr id="46" name="TextBox 45">
            <a:extLst>
              <a:ext uri="{FF2B5EF4-FFF2-40B4-BE49-F238E27FC236}">
                <a16:creationId xmlns:a16="http://schemas.microsoft.com/office/drawing/2014/main" id="{4F68D2C5-1EB7-2931-07D4-C4E9D4716441}"/>
              </a:ext>
            </a:extLst>
          </p:cNvPr>
          <p:cNvSpPr txBox="1"/>
          <p:nvPr/>
        </p:nvSpPr>
        <p:spPr>
          <a:xfrm>
            <a:off x="9402534" y="6020442"/>
            <a:ext cx="2906486" cy="253916"/>
          </a:xfrm>
          <a:prstGeom prst="rect">
            <a:avLst/>
          </a:prstGeom>
          <a:noFill/>
        </p:spPr>
        <p:txBody>
          <a:bodyPr wrap="square" rtlCol="0">
            <a:spAutoFit/>
          </a:bodyPr>
          <a:lstStyle/>
          <a:p>
            <a:pPr algn="ctr"/>
            <a:r>
              <a:rPr lang="en-US" sz="1050" dirty="0">
                <a:solidFill>
                  <a:schemeClr val="bg2"/>
                </a:solidFill>
              </a:rPr>
              <a:t>Photo credit: Stephanie Letourneau</a:t>
            </a:r>
          </a:p>
        </p:txBody>
      </p:sp>
    </p:spTree>
    <p:extLst>
      <p:ext uri="{BB962C8B-B14F-4D97-AF65-F5344CB8AC3E}">
        <p14:creationId xmlns:p14="http://schemas.microsoft.com/office/powerpoint/2010/main" val="2358454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59"/>
        <p:cNvGrpSpPr/>
        <p:nvPr/>
      </p:nvGrpSpPr>
      <p:grpSpPr>
        <a:xfrm>
          <a:off x="0" y="0"/>
          <a:ext cx="0" cy="0"/>
          <a:chOff x="0" y="0"/>
          <a:chExt cx="0" cy="0"/>
        </a:xfrm>
      </p:grpSpPr>
      <p:grpSp>
        <p:nvGrpSpPr>
          <p:cNvPr id="2861" name="Google Shape;2861;p78"/>
          <p:cNvGrpSpPr/>
          <p:nvPr/>
        </p:nvGrpSpPr>
        <p:grpSpPr>
          <a:xfrm>
            <a:off x="355451" y="5999074"/>
            <a:ext cx="1209092" cy="835517"/>
            <a:chOff x="8173326" y="4425930"/>
            <a:chExt cx="906819" cy="626638"/>
          </a:xfrm>
        </p:grpSpPr>
        <p:sp>
          <p:nvSpPr>
            <p:cNvPr id="2862" name="Google Shape;2862;p78"/>
            <p:cNvSpPr/>
            <p:nvPr/>
          </p:nvSpPr>
          <p:spPr>
            <a:xfrm>
              <a:off x="8383842" y="4565464"/>
              <a:ext cx="33662" cy="21884"/>
            </a:xfrm>
            <a:custGeom>
              <a:avLst/>
              <a:gdLst/>
              <a:ahLst/>
              <a:cxnLst/>
              <a:rect l="l" t="t" r="r" b="b"/>
              <a:pathLst>
                <a:path w="626" h="407" extrusionOk="0">
                  <a:moveTo>
                    <a:pt x="123" y="1"/>
                  </a:moveTo>
                  <a:cubicBezTo>
                    <a:pt x="83" y="1"/>
                    <a:pt x="45" y="23"/>
                    <a:pt x="27" y="60"/>
                  </a:cubicBezTo>
                  <a:cubicBezTo>
                    <a:pt x="0" y="112"/>
                    <a:pt x="19" y="178"/>
                    <a:pt x="75" y="204"/>
                  </a:cubicBezTo>
                  <a:lnTo>
                    <a:pt x="455" y="396"/>
                  </a:lnTo>
                  <a:cubicBezTo>
                    <a:pt x="470" y="403"/>
                    <a:pt x="488" y="407"/>
                    <a:pt x="503" y="407"/>
                  </a:cubicBezTo>
                  <a:cubicBezTo>
                    <a:pt x="544" y="407"/>
                    <a:pt x="581" y="385"/>
                    <a:pt x="599" y="348"/>
                  </a:cubicBezTo>
                  <a:cubicBezTo>
                    <a:pt x="625" y="293"/>
                    <a:pt x="603" y="230"/>
                    <a:pt x="551" y="204"/>
                  </a:cubicBezTo>
                  <a:lnTo>
                    <a:pt x="170" y="12"/>
                  </a:lnTo>
                  <a:cubicBezTo>
                    <a:pt x="155" y="4"/>
                    <a:pt x="139" y="1"/>
                    <a:pt x="123" y="1"/>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63" name="Google Shape;2863;p78"/>
            <p:cNvSpPr/>
            <p:nvPr/>
          </p:nvSpPr>
          <p:spPr>
            <a:xfrm>
              <a:off x="8378680" y="4903787"/>
              <a:ext cx="30059" cy="26616"/>
            </a:xfrm>
            <a:custGeom>
              <a:avLst/>
              <a:gdLst/>
              <a:ahLst/>
              <a:cxnLst/>
              <a:rect l="l" t="t" r="r" b="b"/>
              <a:pathLst>
                <a:path w="559" h="495" extrusionOk="0">
                  <a:moveTo>
                    <a:pt x="440" y="0"/>
                  </a:moveTo>
                  <a:cubicBezTo>
                    <a:pt x="415" y="0"/>
                    <a:pt x="390" y="9"/>
                    <a:pt x="370" y="26"/>
                  </a:cubicBezTo>
                  <a:lnTo>
                    <a:pt x="48" y="307"/>
                  </a:lnTo>
                  <a:cubicBezTo>
                    <a:pt x="4" y="347"/>
                    <a:pt x="0" y="413"/>
                    <a:pt x="38" y="457"/>
                  </a:cubicBezTo>
                  <a:cubicBezTo>
                    <a:pt x="60" y="484"/>
                    <a:pt x="89" y="495"/>
                    <a:pt x="118" y="495"/>
                  </a:cubicBezTo>
                  <a:cubicBezTo>
                    <a:pt x="145" y="495"/>
                    <a:pt x="171" y="488"/>
                    <a:pt x="189" y="469"/>
                  </a:cubicBezTo>
                  <a:lnTo>
                    <a:pt x="510" y="188"/>
                  </a:lnTo>
                  <a:cubicBezTo>
                    <a:pt x="555" y="147"/>
                    <a:pt x="558" y="81"/>
                    <a:pt x="522" y="36"/>
                  </a:cubicBezTo>
                  <a:cubicBezTo>
                    <a:pt x="500" y="12"/>
                    <a:pt x="470" y="0"/>
                    <a:pt x="440" y="0"/>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64" name="Google Shape;2864;p78"/>
            <p:cNvSpPr/>
            <p:nvPr/>
          </p:nvSpPr>
          <p:spPr>
            <a:xfrm>
              <a:off x="8368356" y="4425930"/>
              <a:ext cx="582087" cy="613193"/>
            </a:xfrm>
            <a:custGeom>
              <a:avLst/>
              <a:gdLst/>
              <a:ahLst/>
              <a:cxnLst/>
              <a:rect l="l" t="t" r="r" b="b"/>
              <a:pathLst>
                <a:path w="10825" h="11404" extrusionOk="0">
                  <a:moveTo>
                    <a:pt x="6073" y="1"/>
                  </a:moveTo>
                  <a:cubicBezTo>
                    <a:pt x="5857" y="1"/>
                    <a:pt x="5640" y="113"/>
                    <a:pt x="5530" y="350"/>
                  </a:cubicBezTo>
                  <a:lnTo>
                    <a:pt x="4238" y="3169"/>
                  </a:lnTo>
                  <a:lnTo>
                    <a:pt x="1127" y="2337"/>
                  </a:lnTo>
                  <a:cubicBezTo>
                    <a:pt x="1071" y="2322"/>
                    <a:pt x="1017" y="2315"/>
                    <a:pt x="965" y="2315"/>
                  </a:cubicBezTo>
                  <a:cubicBezTo>
                    <a:pt x="511" y="2315"/>
                    <a:pt x="198" y="2836"/>
                    <a:pt x="470" y="3246"/>
                  </a:cubicBezTo>
                  <a:lnTo>
                    <a:pt x="2228" y="5924"/>
                  </a:lnTo>
                  <a:lnTo>
                    <a:pt x="307" y="8524"/>
                  </a:lnTo>
                  <a:cubicBezTo>
                    <a:pt x="0" y="8940"/>
                    <a:pt x="323" y="9485"/>
                    <a:pt x="785" y="9485"/>
                  </a:cubicBezTo>
                  <a:cubicBezTo>
                    <a:pt x="845" y="9485"/>
                    <a:pt x="908" y="9475"/>
                    <a:pt x="972" y="9455"/>
                  </a:cubicBezTo>
                  <a:lnTo>
                    <a:pt x="4315" y="8391"/>
                  </a:lnTo>
                  <a:lnTo>
                    <a:pt x="7222" y="11228"/>
                  </a:lnTo>
                  <a:cubicBezTo>
                    <a:pt x="7346" y="11350"/>
                    <a:pt x="7493" y="11404"/>
                    <a:pt x="7637" y="11404"/>
                  </a:cubicBezTo>
                  <a:cubicBezTo>
                    <a:pt x="7994" y="11404"/>
                    <a:pt x="8329" y="11074"/>
                    <a:pt x="8223" y="10652"/>
                  </a:cubicBezTo>
                  <a:lnTo>
                    <a:pt x="7392" y="7320"/>
                  </a:lnTo>
                  <a:lnTo>
                    <a:pt x="10359" y="5706"/>
                  </a:lnTo>
                  <a:cubicBezTo>
                    <a:pt x="10824" y="5452"/>
                    <a:pt x="10758" y="4764"/>
                    <a:pt x="10251" y="4606"/>
                  </a:cubicBezTo>
                  <a:lnTo>
                    <a:pt x="7196" y="3653"/>
                  </a:lnTo>
                  <a:lnTo>
                    <a:pt x="6671" y="505"/>
                  </a:lnTo>
                  <a:cubicBezTo>
                    <a:pt x="6616" y="178"/>
                    <a:pt x="6345" y="1"/>
                    <a:pt x="6073" y="1"/>
                  </a:cubicBezTo>
                  <a:close/>
                </a:path>
              </a:pathLst>
            </a:custGeom>
            <a:solidFill>
              <a:schemeClr val="accent3"/>
            </a:solidFill>
            <a:ln>
              <a:noFill/>
            </a:ln>
          </p:spPr>
          <p:txBody>
            <a:bodyPr spcFirstLastPara="1" wrap="square" lIns="121900" tIns="121900" rIns="121900" bIns="121900" anchor="ctr" anchorCtr="0">
              <a:noAutofit/>
            </a:bodyPr>
            <a:lstStyle/>
            <a:p>
              <a:endParaRPr sz="1867"/>
            </a:p>
          </p:txBody>
        </p:sp>
        <p:sp>
          <p:nvSpPr>
            <p:cNvPr id="2865" name="Google Shape;2865;p78"/>
            <p:cNvSpPr/>
            <p:nvPr/>
          </p:nvSpPr>
          <p:spPr>
            <a:xfrm>
              <a:off x="8659583" y="4493304"/>
              <a:ext cx="36565" cy="161256"/>
            </a:xfrm>
            <a:custGeom>
              <a:avLst/>
              <a:gdLst/>
              <a:ahLst/>
              <a:cxnLst/>
              <a:rect l="l" t="t" r="r" b="b"/>
              <a:pathLst>
                <a:path w="680" h="2999" extrusionOk="0">
                  <a:moveTo>
                    <a:pt x="567" y="1"/>
                  </a:moveTo>
                  <a:cubicBezTo>
                    <a:pt x="516" y="1"/>
                    <a:pt x="468" y="39"/>
                    <a:pt x="458" y="90"/>
                  </a:cubicBezTo>
                  <a:lnTo>
                    <a:pt x="310" y="1017"/>
                  </a:lnTo>
                  <a:cubicBezTo>
                    <a:pt x="299" y="1077"/>
                    <a:pt x="340" y="1132"/>
                    <a:pt x="399" y="1143"/>
                  </a:cubicBezTo>
                  <a:lnTo>
                    <a:pt x="413" y="1143"/>
                  </a:lnTo>
                  <a:cubicBezTo>
                    <a:pt x="466" y="1143"/>
                    <a:pt x="510" y="1106"/>
                    <a:pt x="521" y="1055"/>
                  </a:cubicBezTo>
                  <a:lnTo>
                    <a:pt x="669" y="127"/>
                  </a:lnTo>
                  <a:cubicBezTo>
                    <a:pt x="679" y="68"/>
                    <a:pt x="639" y="13"/>
                    <a:pt x="580" y="1"/>
                  </a:cubicBezTo>
                  <a:cubicBezTo>
                    <a:pt x="576" y="1"/>
                    <a:pt x="571" y="1"/>
                    <a:pt x="567" y="1"/>
                  </a:cubicBezTo>
                  <a:close/>
                  <a:moveTo>
                    <a:pt x="267" y="1855"/>
                  </a:moveTo>
                  <a:cubicBezTo>
                    <a:pt x="216" y="1855"/>
                    <a:pt x="169" y="1890"/>
                    <a:pt x="159" y="1945"/>
                  </a:cubicBezTo>
                  <a:lnTo>
                    <a:pt x="7" y="2872"/>
                  </a:lnTo>
                  <a:cubicBezTo>
                    <a:pt x="0" y="2932"/>
                    <a:pt x="41" y="2987"/>
                    <a:pt x="96" y="2998"/>
                  </a:cubicBezTo>
                  <a:lnTo>
                    <a:pt x="114" y="2998"/>
                  </a:lnTo>
                  <a:cubicBezTo>
                    <a:pt x="166" y="2998"/>
                    <a:pt x="210" y="2961"/>
                    <a:pt x="218" y="2909"/>
                  </a:cubicBezTo>
                  <a:lnTo>
                    <a:pt x="369" y="1982"/>
                  </a:lnTo>
                  <a:cubicBezTo>
                    <a:pt x="380" y="1923"/>
                    <a:pt x="340" y="1868"/>
                    <a:pt x="280" y="1856"/>
                  </a:cubicBezTo>
                  <a:cubicBezTo>
                    <a:pt x="276" y="1856"/>
                    <a:pt x="271" y="1855"/>
                    <a:pt x="267" y="1855"/>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66" name="Google Shape;2866;p78"/>
            <p:cNvSpPr/>
            <p:nvPr/>
          </p:nvSpPr>
          <p:spPr>
            <a:xfrm>
              <a:off x="8628557" y="4692739"/>
              <a:ext cx="35221" cy="34251"/>
            </a:xfrm>
            <a:custGeom>
              <a:avLst/>
              <a:gdLst/>
              <a:ahLst/>
              <a:cxnLst/>
              <a:rect l="l" t="t" r="r" b="b"/>
              <a:pathLst>
                <a:path w="655" h="637" extrusionOk="0">
                  <a:moveTo>
                    <a:pt x="544" y="1"/>
                  </a:moveTo>
                  <a:cubicBezTo>
                    <a:pt x="490" y="1"/>
                    <a:pt x="443" y="39"/>
                    <a:pt x="436" y="91"/>
                  </a:cubicBezTo>
                  <a:lnTo>
                    <a:pt x="396" y="349"/>
                  </a:lnTo>
                  <a:lnTo>
                    <a:pt x="182" y="201"/>
                  </a:lnTo>
                  <a:cubicBezTo>
                    <a:pt x="163" y="188"/>
                    <a:pt x="142" y="182"/>
                    <a:pt x="121" y="182"/>
                  </a:cubicBezTo>
                  <a:cubicBezTo>
                    <a:pt x="87" y="182"/>
                    <a:pt x="54" y="198"/>
                    <a:pt x="34" y="227"/>
                  </a:cubicBezTo>
                  <a:cubicBezTo>
                    <a:pt x="1" y="279"/>
                    <a:pt x="11" y="345"/>
                    <a:pt x="59" y="379"/>
                  </a:cubicBezTo>
                  <a:lnTo>
                    <a:pt x="410" y="619"/>
                  </a:lnTo>
                  <a:cubicBezTo>
                    <a:pt x="429" y="630"/>
                    <a:pt x="451" y="637"/>
                    <a:pt x="473" y="637"/>
                  </a:cubicBezTo>
                  <a:cubicBezTo>
                    <a:pt x="488" y="637"/>
                    <a:pt x="503" y="633"/>
                    <a:pt x="514" y="630"/>
                  </a:cubicBezTo>
                  <a:cubicBezTo>
                    <a:pt x="547" y="615"/>
                    <a:pt x="574" y="582"/>
                    <a:pt x="577" y="548"/>
                  </a:cubicBezTo>
                  <a:lnTo>
                    <a:pt x="647" y="127"/>
                  </a:lnTo>
                  <a:cubicBezTo>
                    <a:pt x="654" y="68"/>
                    <a:pt x="618" y="13"/>
                    <a:pt x="558" y="2"/>
                  </a:cubicBezTo>
                  <a:cubicBezTo>
                    <a:pt x="553" y="1"/>
                    <a:pt x="549" y="1"/>
                    <a:pt x="544" y="1"/>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67" name="Google Shape;2867;p78"/>
            <p:cNvSpPr/>
            <p:nvPr/>
          </p:nvSpPr>
          <p:spPr>
            <a:xfrm>
              <a:off x="8450572" y="4598856"/>
              <a:ext cx="148466" cy="86032"/>
            </a:xfrm>
            <a:custGeom>
              <a:avLst/>
              <a:gdLst/>
              <a:ahLst/>
              <a:cxnLst/>
              <a:rect l="l" t="t" r="r" b="b"/>
              <a:pathLst>
                <a:path w="2761" h="1600" extrusionOk="0">
                  <a:moveTo>
                    <a:pt x="123" y="0"/>
                  </a:moveTo>
                  <a:cubicBezTo>
                    <a:pt x="83" y="0"/>
                    <a:pt x="45" y="22"/>
                    <a:pt x="27" y="60"/>
                  </a:cubicBezTo>
                  <a:cubicBezTo>
                    <a:pt x="0" y="111"/>
                    <a:pt x="19" y="178"/>
                    <a:pt x="75" y="203"/>
                  </a:cubicBezTo>
                  <a:lnTo>
                    <a:pt x="931" y="632"/>
                  </a:lnTo>
                  <a:cubicBezTo>
                    <a:pt x="946" y="640"/>
                    <a:pt x="965" y="643"/>
                    <a:pt x="980" y="643"/>
                  </a:cubicBezTo>
                  <a:cubicBezTo>
                    <a:pt x="1020" y="643"/>
                    <a:pt x="1057" y="621"/>
                    <a:pt x="1076" y="584"/>
                  </a:cubicBezTo>
                  <a:cubicBezTo>
                    <a:pt x="1101" y="529"/>
                    <a:pt x="1079" y="466"/>
                    <a:pt x="1028" y="440"/>
                  </a:cubicBezTo>
                  <a:lnTo>
                    <a:pt x="171" y="11"/>
                  </a:lnTo>
                  <a:cubicBezTo>
                    <a:pt x="155" y="4"/>
                    <a:pt x="139" y="0"/>
                    <a:pt x="123" y="0"/>
                  </a:cubicBezTo>
                  <a:close/>
                  <a:moveTo>
                    <a:pt x="1839" y="858"/>
                  </a:moveTo>
                  <a:cubicBezTo>
                    <a:pt x="1800" y="858"/>
                    <a:pt x="1763" y="879"/>
                    <a:pt x="1744" y="916"/>
                  </a:cubicBezTo>
                  <a:cubicBezTo>
                    <a:pt x="1719" y="969"/>
                    <a:pt x="1737" y="1031"/>
                    <a:pt x="1792" y="1061"/>
                  </a:cubicBezTo>
                  <a:lnTo>
                    <a:pt x="1884" y="1105"/>
                  </a:lnTo>
                  <a:lnTo>
                    <a:pt x="2579" y="1581"/>
                  </a:lnTo>
                  <a:cubicBezTo>
                    <a:pt x="2598" y="1593"/>
                    <a:pt x="2620" y="1600"/>
                    <a:pt x="2638" y="1600"/>
                  </a:cubicBezTo>
                  <a:cubicBezTo>
                    <a:pt x="2672" y="1600"/>
                    <a:pt x="2704" y="1581"/>
                    <a:pt x="2727" y="1552"/>
                  </a:cubicBezTo>
                  <a:cubicBezTo>
                    <a:pt x="2760" y="1504"/>
                    <a:pt x="2749" y="1438"/>
                    <a:pt x="2697" y="1404"/>
                  </a:cubicBezTo>
                  <a:lnTo>
                    <a:pt x="1992" y="920"/>
                  </a:lnTo>
                  <a:lnTo>
                    <a:pt x="1884" y="868"/>
                  </a:lnTo>
                  <a:cubicBezTo>
                    <a:pt x="1870" y="861"/>
                    <a:pt x="1854" y="858"/>
                    <a:pt x="1839" y="858"/>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68" name="Google Shape;2868;p78"/>
            <p:cNvSpPr/>
            <p:nvPr/>
          </p:nvSpPr>
          <p:spPr>
            <a:xfrm>
              <a:off x="8664530" y="4778718"/>
              <a:ext cx="108889" cy="201960"/>
            </a:xfrm>
            <a:custGeom>
              <a:avLst/>
              <a:gdLst/>
              <a:ahLst/>
              <a:cxnLst/>
              <a:rect l="l" t="t" r="r" b="b"/>
              <a:pathLst>
                <a:path w="2025" h="3756" extrusionOk="0">
                  <a:moveTo>
                    <a:pt x="120" y="1"/>
                  </a:moveTo>
                  <a:cubicBezTo>
                    <a:pt x="110" y="1"/>
                    <a:pt x="100" y="3"/>
                    <a:pt x="89" y="6"/>
                  </a:cubicBezTo>
                  <a:cubicBezTo>
                    <a:pt x="33" y="21"/>
                    <a:pt x="0" y="79"/>
                    <a:pt x="15" y="135"/>
                  </a:cubicBezTo>
                  <a:lnTo>
                    <a:pt x="181" y="759"/>
                  </a:lnTo>
                  <a:cubicBezTo>
                    <a:pt x="185" y="767"/>
                    <a:pt x="188" y="778"/>
                    <a:pt x="193" y="785"/>
                  </a:cubicBezTo>
                  <a:cubicBezTo>
                    <a:pt x="200" y="797"/>
                    <a:pt x="222" y="841"/>
                    <a:pt x="263" y="915"/>
                  </a:cubicBezTo>
                  <a:cubicBezTo>
                    <a:pt x="285" y="952"/>
                    <a:pt x="321" y="970"/>
                    <a:pt x="358" y="970"/>
                  </a:cubicBezTo>
                  <a:cubicBezTo>
                    <a:pt x="374" y="970"/>
                    <a:pt x="392" y="966"/>
                    <a:pt x="410" y="955"/>
                  </a:cubicBezTo>
                  <a:cubicBezTo>
                    <a:pt x="462" y="930"/>
                    <a:pt x="481" y="863"/>
                    <a:pt x="451" y="811"/>
                  </a:cubicBezTo>
                  <a:cubicBezTo>
                    <a:pt x="421" y="759"/>
                    <a:pt x="399" y="722"/>
                    <a:pt x="384" y="693"/>
                  </a:cubicBezTo>
                  <a:lnTo>
                    <a:pt x="222" y="79"/>
                  </a:lnTo>
                  <a:cubicBezTo>
                    <a:pt x="210" y="34"/>
                    <a:pt x="168" y="1"/>
                    <a:pt x="120" y="1"/>
                  </a:cubicBezTo>
                  <a:close/>
                  <a:moveTo>
                    <a:pt x="744" y="1455"/>
                  </a:moveTo>
                  <a:cubicBezTo>
                    <a:pt x="726" y="1455"/>
                    <a:pt x="708" y="1459"/>
                    <a:pt x="691" y="1469"/>
                  </a:cubicBezTo>
                  <a:cubicBezTo>
                    <a:pt x="640" y="1494"/>
                    <a:pt x="621" y="1561"/>
                    <a:pt x="650" y="1613"/>
                  </a:cubicBezTo>
                  <a:lnTo>
                    <a:pt x="1038" y="2307"/>
                  </a:lnTo>
                  <a:cubicBezTo>
                    <a:pt x="1057" y="2345"/>
                    <a:pt x="1093" y="2362"/>
                    <a:pt x="1131" y="2362"/>
                  </a:cubicBezTo>
                  <a:cubicBezTo>
                    <a:pt x="1149" y="2362"/>
                    <a:pt x="1168" y="2359"/>
                    <a:pt x="1182" y="2352"/>
                  </a:cubicBezTo>
                  <a:cubicBezTo>
                    <a:pt x="1234" y="2322"/>
                    <a:pt x="1252" y="2256"/>
                    <a:pt x="1223" y="2204"/>
                  </a:cubicBezTo>
                  <a:lnTo>
                    <a:pt x="839" y="1509"/>
                  </a:lnTo>
                  <a:cubicBezTo>
                    <a:pt x="819" y="1475"/>
                    <a:pt x="781" y="1455"/>
                    <a:pt x="744" y="1455"/>
                  </a:cubicBezTo>
                  <a:close/>
                  <a:moveTo>
                    <a:pt x="1516" y="2847"/>
                  </a:moveTo>
                  <a:cubicBezTo>
                    <a:pt x="1498" y="2847"/>
                    <a:pt x="1480" y="2852"/>
                    <a:pt x="1463" y="2861"/>
                  </a:cubicBezTo>
                  <a:cubicBezTo>
                    <a:pt x="1412" y="2887"/>
                    <a:pt x="1393" y="2954"/>
                    <a:pt x="1422" y="3005"/>
                  </a:cubicBezTo>
                  <a:lnTo>
                    <a:pt x="1811" y="3704"/>
                  </a:lnTo>
                  <a:cubicBezTo>
                    <a:pt x="1828" y="3737"/>
                    <a:pt x="1866" y="3755"/>
                    <a:pt x="1903" y="3755"/>
                  </a:cubicBezTo>
                  <a:cubicBezTo>
                    <a:pt x="1922" y="3755"/>
                    <a:pt x="1936" y="3752"/>
                    <a:pt x="1954" y="3745"/>
                  </a:cubicBezTo>
                  <a:cubicBezTo>
                    <a:pt x="2006" y="3714"/>
                    <a:pt x="2024" y="3652"/>
                    <a:pt x="1995" y="3600"/>
                  </a:cubicBezTo>
                  <a:lnTo>
                    <a:pt x="1611" y="2902"/>
                  </a:lnTo>
                  <a:cubicBezTo>
                    <a:pt x="1591" y="2867"/>
                    <a:pt x="1554" y="2847"/>
                    <a:pt x="1516" y="2847"/>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69" name="Google Shape;2869;p78"/>
            <p:cNvSpPr/>
            <p:nvPr/>
          </p:nvSpPr>
          <p:spPr>
            <a:xfrm>
              <a:off x="8627750" y="4715484"/>
              <a:ext cx="38609" cy="33768"/>
            </a:xfrm>
            <a:custGeom>
              <a:avLst/>
              <a:gdLst/>
              <a:ahLst/>
              <a:cxnLst/>
              <a:rect l="l" t="t" r="r" b="b"/>
              <a:pathLst>
                <a:path w="718" h="628" extrusionOk="0">
                  <a:moveTo>
                    <a:pt x="490" y="1"/>
                  </a:moveTo>
                  <a:cubicBezTo>
                    <a:pt x="470" y="1"/>
                    <a:pt x="451" y="6"/>
                    <a:pt x="433" y="14"/>
                  </a:cubicBezTo>
                  <a:lnTo>
                    <a:pt x="67" y="240"/>
                  </a:lnTo>
                  <a:cubicBezTo>
                    <a:pt x="16" y="270"/>
                    <a:pt x="1" y="336"/>
                    <a:pt x="30" y="384"/>
                  </a:cubicBezTo>
                  <a:cubicBezTo>
                    <a:pt x="52" y="418"/>
                    <a:pt x="87" y="436"/>
                    <a:pt x="123" y="436"/>
                  </a:cubicBezTo>
                  <a:cubicBezTo>
                    <a:pt x="142" y="436"/>
                    <a:pt x="161" y="431"/>
                    <a:pt x="178" y="421"/>
                  </a:cubicBezTo>
                  <a:lnTo>
                    <a:pt x="422" y="273"/>
                  </a:lnTo>
                  <a:lnTo>
                    <a:pt x="495" y="546"/>
                  </a:lnTo>
                  <a:cubicBezTo>
                    <a:pt x="507" y="595"/>
                    <a:pt x="551" y="628"/>
                    <a:pt x="599" y="628"/>
                  </a:cubicBezTo>
                  <a:cubicBezTo>
                    <a:pt x="606" y="628"/>
                    <a:pt x="618" y="624"/>
                    <a:pt x="625" y="624"/>
                  </a:cubicBezTo>
                  <a:cubicBezTo>
                    <a:pt x="681" y="609"/>
                    <a:pt x="717" y="551"/>
                    <a:pt x="703" y="491"/>
                  </a:cubicBezTo>
                  <a:lnTo>
                    <a:pt x="592" y="81"/>
                  </a:lnTo>
                  <a:cubicBezTo>
                    <a:pt x="581" y="48"/>
                    <a:pt x="558" y="22"/>
                    <a:pt x="529" y="7"/>
                  </a:cubicBezTo>
                  <a:cubicBezTo>
                    <a:pt x="516" y="3"/>
                    <a:pt x="503" y="1"/>
                    <a:pt x="490" y="1"/>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70" name="Google Shape;2870;p78"/>
            <p:cNvSpPr/>
            <p:nvPr/>
          </p:nvSpPr>
          <p:spPr>
            <a:xfrm>
              <a:off x="8427343" y="4749198"/>
              <a:ext cx="177826" cy="138673"/>
            </a:xfrm>
            <a:custGeom>
              <a:avLst/>
              <a:gdLst/>
              <a:ahLst/>
              <a:cxnLst/>
              <a:rect l="l" t="t" r="r" b="b"/>
              <a:pathLst>
                <a:path w="3307" h="2579" extrusionOk="0">
                  <a:moveTo>
                    <a:pt x="3186" y="0"/>
                  </a:moveTo>
                  <a:cubicBezTo>
                    <a:pt x="3167" y="0"/>
                    <a:pt x="3147" y="5"/>
                    <a:pt x="3129" y="16"/>
                  </a:cubicBezTo>
                  <a:lnTo>
                    <a:pt x="2468" y="418"/>
                  </a:lnTo>
                  <a:cubicBezTo>
                    <a:pt x="2417" y="451"/>
                    <a:pt x="2401" y="518"/>
                    <a:pt x="2432" y="566"/>
                  </a:cubicBezTo>
                  <a:cubicBezTo>
                    <a:pt x="2454" y="599"/>
                    <a:pt x="2487" y="618"/>
                    <a:pt x="2524" y="618"/>
                  </a:cubicBezTo>
                  <a:cubicBezTo>
                    <a:pt x="2542" y="618"/>
                    <a:pt x="2560" y="614"/>
                    <a:pt x="2579" y="603"/>
                  </a:cubicBezTo>
                  <a:lnTo>
                    <a:pt x="3240" y="197"/>
                  </a:lnTo>
                  <a:cubicBezTo>
                    <a:pt x="3292" y="167"/>
                    <a:pt x="3307" y="101"/>
                    <a:pt x="3277" y="52"/>
                  </a:cubicBezTo>
                  <a:cubicBezTo>
                    <a:pt x="3258" y="18"/>
                    <a:pt x="3222" y="0"/>
                    <a:pt x="3186" y="0"/>
                  </a:cubicBezTo>
                  <a:close/>
                  <a:moveTo>
                    <a:pt x="1874" y="831"/>
                  </a:moveTo>
                  <a:cubicBezTo>
                    <a:pt x="1849" y="831"/>
                    <a:pt x="1823" y="839"/>
                    <a:pt x="1803" y="858"/>
                  </a:cubicBezTo>
                  <a:lnTo>
                    <a:pt x="1220" y="1368"/>
                  </a:lnTo>
                  <a:cubicBezTo>
                    <a:pt x="1175" y="1409"/>
                    <a:pt x="1172" y="1475"/>
                    <a:pt x="1208" y="1519"/>
                  </a:cubicBezTo>
                  <a:cubicBezTo>
                    <a:pt x="1230" y="1542"/>
                    <a:pt x="1260" y="1556"/>
                    <a:pt x="1290" y="1556"/>
                  </a:cubicBezTo>
                  <a:cubicBezTo>
                    <a:pt x="1315" y="1556"/>
                    <a:pt x="1341" y="1545"/>
                    <a:pt x="1360" y="1530"/>
                  </a:cubicBezTo>
                  <a:lnTo>
                    <a:pt x="1944" y="1017"/>
                  </a:lnTo>
                  <a:cubicBezTo>
                    <a:pt x="1988" y="980"/>
                    <a:pt x="1995" y="909"/>
                    <a:pt x="1955" y="865"/>
                  </a:cubicBezTo>
                  <a:cubicBezTo>
                    <a:pt x="1934" y="843"/>
                    <a:pt x="1904" y="831"/>
                    <a:pt x="1874" y="831"/>
                  </a:cubicBezTo>
                  <a:close/>
                  <a:moveTo>
                    <a:pt x="708" y="1853"/>
                  </a:moveTo>
                  <a:cubicBezTo>
                    <a:pt x="683" y="1853"/>
                    <a:pt x="657" y="1862"/>
                    <a:pt x="636" y="1881"/>
                  </a:cubicBezTo>
                  <a:lnTo>
                    <a:pt x="48" y="2391"/>
                  </a:lnTo>
                  <a:cubicBezTo>
                    <a:pt x="4" y="2432"/>
                    <a:pt x="1" y="2498"/>
                    <a:pt x="41" y="2543"/>
                  </a:cubicBezTo>
                  <a:cubicBezTo>
                    <a:pt x="60" y="2565"/>
                    <a:pt x="89" y="2579"/>
                    <a:pt x="119" y="2579"/>
                  </a:cubicBezTo>
                  <a:cubicBezTo>
                    <a:pt x="144" y="2579"/>
                    <a:pt x="171" y="2568"/>
                    <a:pt x="189" y="2553"/>
                  </a:cubicBezTo>
                  <a:lnTo>
                    <a:pt x="776" y="2040"/>
                  </a:lnTo>
                  <a:cubicBezTo>
                    <a:pt x="821" y="2003"/>
                    <a:pt x="824" y="1933"/>
                    <a:pt x="787" y="1888"/>
                  </a:cubicBezTo>
                  <a:cubicBezTo>
                    <a:pt x="766" y="1865"/>
                    <a:pt x="737" y="1853"/>
                    <a:pt x="708" y="1853"/>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71" name="Google Shape;2871;p78"/>
            <p:cNvSpPr/>
            <p:nvPr/>
          </p:nvSpPr>
          <p:spPr>
            <a:xfrm>
              <a:off x="8912041" y="4689943"/>
              <a:ext cx="35167" cy="14410"/>
            </a:xfrm>
            <a:custGeom>
              <a:avLst/>
              <a:gdLst/>
              <a:ahLst/>
              <a:cxnLst/>
              <a:rect l="l" t="t" r="r" b="b"/>
              <a:pathLst>
                <a:path w="654" h="268" extrusionOk="0">
                  <a:moveTo>
                    <a:pt x="537" y="1"/>
                  </a:moveTo>
                  <a:cubicBezTo>
                    <a:pt x="533" y="1"/>
                    <a:pt x="529" y="1"/>
                    <a:pt x="524" y="2"/>
                  </a:cubicBezTo>
                  <a:lnTo>
                    <a:pt x="103" y="54"/>
                  </a:lnTo>
                  <a:cubicBezTo>
                    <a:pt x="45" y="61"/>
                    <a:pt x="0" y="117"/>
                    <a:pt x="11" y="175"/>
                  </a:cubicBezTo>
                  <a:cubicBezTo>
                    <a:pt x="15" y="228"/>
                    <a:pt x="62" y="268"/>
                    <a:pt x="115" y="268"/>
                  </a:cubicBezTo>
                  <a:lnTo>
                    <a:pt x="129" y="268"/>
                  </a:lnTo>
                  <a:lnTo>
                    <a:pt x="555" y="213"/>
                  </a:lnTo>
                  <a:cubicBezTo>
                    <a:pt x="609" y="206"/>
                    <a:pt x="654" y="150"/>
                    <a:pt x="647" y="95"/>
                  </a:cubicBezTo>
                  <a:cubicBezTo>
                    <a:pt x="636" y="40"/>
                    <a:pt x="588" y="1"/>
                    <a:pt x="537" y="1"/>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72" name="Google Shape;2872;p78"/>
            <p:cNvSpPr/>
            <p:nvPr/>
          </p:nvSpPr>
          <p:spPr>
            <a:xfrm>
              <a:off x="8719323" y="4698976"/>
              <a:ext cx="157016" cy="23659"/>
            </a:xfrm>
            <a:custGeom>
              <a:avLst/>
              <a:gdLst/>
              <a:ahLst/>
              <a:cxnLst/>
              <a:rect l="l" t="t" r="r" b="b"/>
              <a:pathLst>
                <a:path w="2920" h="440" extrusionOk="0">
                  <a:moveTo>
                    <a:pt x="2798" y="0"/>
                  </a:moveTo>
                  <a:cubicBezTo>
                    <a:pt x="2795" y="0"/>
                    <a:pt x="2793" y="0"/>
                    <a:pt x="2790" y="0"/>
                  </a:cubicBezTo>
                  <a:lnTo>
                    <a:pt x="1895" y="115"/>
                  </a:lnTo>
                  <a:cubicBezTo>
                    <a:pt x="1837" y="122"/>
                    <a:pt x="1796" y="178"/>
                    <a:pt x="1803" y="233"/>
                  </a:cubicBezTo>
                  <a:cubicBezTo>
                    <a:pt x="1811" y="288"/>
                    <a:pt x="1859" y="329"/>
                    <a:pt x="1911" y="329"/>
                  </a:cubicBezTo>
                  <a:lnTo>
                    <a:pt x="1926" y="329"/>
                  </a:lnTo>
                  <a:lnTo>
                    <a:pt x="2819" y="215"/>
                  </a:lnTo>
                  <a:cubicBezTo>
                    <a:pt x="2879" y="207"/>
                    <a:pt x="2919" y="152"/>
                    <a:pt x="2911" y="92"/>
                  </a:cubicBezTo>
                  <a:cubicBezTo>
                    <a:pt x="2905" y="36"/>
                    <a:pt x="2853" y="0"/>
                    <a:pt x="2798" y="0"/>
                  </a:cubicBezTo>
                  <a:close/>
                  <a:moveTo>
                    <a:pt x="1012" y="174"/>
                  </a:moveTo>
                  <a:cubicBezTo>
                    <a:pt x="1010" y="174"/>
                    <a:pt x="1008" y="174"/>
                    <a:pt x="1005" y="174"/>
                  </a:cubicBezTo>
                  <a:lnTo>
                    <a:pt x="105" y="229"/>
                  </a:lnTo>
                  <a:cubicBezTo>
                    <a:pt x="45" y="233"/>
                    <a:pt x="1" y="281"/>
                    <a:pt x="4" y="340"/>
                  </a:cubicBezTo>
                  <a:cubicBezTo>
                    <a:pt x="8" y="396"/>
                    <a:pt x="56" y="440"/>
                    <a:pt x="112" y="440"/>
                  </a:cubicBezTo>
                  <a:lnTo>
                    <a:pt x="119" y="440"/>
                  </a:lnTo>
                  <a:lnTo>
                    <a:pt x="1017" y="388"/>
                  </a:lnTo>
                  <a:cubicBezTo>
                    <a:pt x="1075" y="384"/>
                    <a:pt x="1120" y="333"/>
                    <a:pt x="1116" y="273"/>
                  </a:cubicBezTo>
                  <a:cubicBezTo>
                    <a:pt x="1113" y="217"/>
                    <a:pt x="1072" y="174"/>
                    <a:pt x="1012" y="174"/>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73" name="Google Shape;2873;p78"/>
            <p:cNvSpPr/>
            <p:nvPr/>
          </p:nvSpPr>
          <p:spPr>
            <a:xfrm>
              <a:off x="8648022" y="4714086"/>
              <a:ext cx="34791" cy="12905"/>
            </a:xfrm>
            <a:custGeom>
              <a:avLst/>
              <a:gdLst/>
              <a:ahLst/>
              <a:cxnLst/>
              <a:rect l="l" t="t" r="r" b="b"/>
              <a:pathLst>
                <a:path w="647" h="240" extrusionOk="0">
                  <a:moveTo>
                    <a:pt x="529" y="0"/>
                  </a:moveTo>
                  <a:lnTo>
                    <a:pt x="104" y="26"/>
                  </a:lnTo>
                  <a:cubicBezTo>
                    <a:pt x="45" y="30"/>
                    <a:pt x="1" y="81"/>
                    <a:pt x="4" y="140"/>
                  </a:cubicBezTo>
                  <a:cubicBezTo>
                    <a:pt x="8" y="195"/>
                    <a:pt x="56" y="240"/>
                    <a:pt x="111" y="240"/>
                  </a:cubicBezTo>
                  <a:lnTo>
                    <a:pt x="118" y="240"/>
                  </a:lnTo>
                  <a:lnTo>
                    <a:pt x="544" y="214"/>
                  </a:lnTo>
                  <a:cubicBezTo>
                    <a:pt x="603" y="210"/>
                    <a:pt x="647" y="159"/>
                    <a:pt x="643" y="103"/>
                  </a:cubicBezTo>
                  <a:cubicBezTo>
                    <a:pt x="640" y="45"/>
                    <a:pt x="595" y="0"/>
                    <a:pt x="529" y="0"/>
                  </a:cubicBezTo>
                  <a:close/>
                </a:path>
              </a:pathLst>
            </a:custGeom>
            <a:solidFill>
              <a:schemeClr val="dk1"/>
            </a:solidFill>
            <a:ln>
              <a:noFill/>
            </a:ln>
          </p:spPr>
          <p:txBody>
            <a:bodyPr spcFirstLastPara="1" wrap="square" lIns="121900" tIns="121900" rIns="121900" bIns="121900" anchor="ctr" anchorCtr="0">
              <a:noAutofit/>
            </a:bodyPr>
            <a:lstStyle/>
            <a:p>
              <a:endParaRPr sz="1867"/>
            </a:p>
          </p:txBody>
        </p:sp>
        <p:sp>
          <p:nvSpPr>
            <p:cNvPr id="2874" name="Google Shape;2874;p78"/>
            <p:cNvSpPr/>
            <p:nvPr/>
          </p:nvSpPr>
          <p:spPr>
            <a:xfrm>
              <a:off x="8173326" y="4795709"/>
              <a:ext cx="906819" cy="256859"/>
            </a:xfrm>
            <a:custGeom>
              <a:avLst/>
              <a:gdLst/>
              <a:ahLst/>
              <a:cxnLst/>
              <a:rect l="l" t="t" r="r" b="b"/>
              <a:pathLst>
                <a:path w="16864" h="4777" extrusionOk="0">
                  <a:moveTo>
                    <a:pt x="10935" y="1"/>
                  </a:moveTo>
                  <a:cubicBezTo>
                    <a:pt x="9707" y="1"/>
                    <a:pt x="9034" y="1795"/>
                    <a:pt x="8038" y="1795"/>
                  </a:cubicBezTo>
                  <a:cubicBezTo>
                    <a:pt x="7767" y="1795"/>
                    <a:pt x="7473" y="1663"/>
                    <a:pt x="7137" y="1326"/>
                  </a:cubicBezTo>
                  <a:cubicBezTo>
                    <a:pt x="6794" y="984"/>
                    <a:pt x="6508" y="846"/>
                    <a:pt x="6263" y="846"/>
                  </a:cubicBezTo>
                  <a:cubicBezTo>
                    <a:pt x="5242" y="846"/>
                    <a:pt x="4927" y="3236"/>
                    <a:pt x="4150" y="3236"/>
                  </a:cubicBezTo>
                  <a:cubicBezTo>
                    <a:pt x="4015" y="3236"/>
                    <a:pt x="3866" y="3164"/>
                    <a:pt x="3698" y="2996"/>
                  </a:cubicBezTo>
                  <a:cubicBezTo>
                    <a:pt x="3428" y="2725"/>
                    <a:pt x="3120" y="2616"/>
                    <a:pt x="2800" y="2616"/>
                  </a:cubicBezTo>
                  <a:cubicBezTo>
                    <a:pt x="1500" y="2616"/>
                    <a:pt x="0" y="4418"/>
                    <a:pt x="0" y="4418"/>
                  </a:cubicBezTo>
                  <a:lnTo>
                    <a:pt x="16864" y="4777"/>
                  </a:lnTo>
                  <a:cubicBezTo>
                    <a:pt x="16864" y="4777"/>
                    <a:pt x="15323" y="3669"/>
                    <a:pt x="12497" y="846"/>
                  </a:cubicBezTo>
                  <a:cubicBezTo>
                    <a:pt x="11879" y="228"/>
                    <a:pt x="11372" y="1"/>
                    <a:pt x="10935" y="1"/>
                  </a:cubicBezTo>
                  <a:close/>
                </a:path>
              </a:pathLst>
            </a:custGeom>
            <a:solidFill>
              <a:schemeClr val="lt1"/>
            </a:solidFill>
            <a:ln>
              <a:noFill/>
            </a:ln>
          </p:spPr>
          <p:txBody>
            <a:bodyPr spcFirstLastPara="1" wrap="square" lIns="121900" tIns="121900" rIns="121900" bIns="121900" anchor="ctr" anchorCtr="0">
              <a:noAutofit/>
            </a:bodyPr>
            <a:lstStyle/>
            <a:p>
              <a:endParaRPr sz="1867"/>
            </a:p>
          </p:txBody>
        </p:sp>
        <p:sp>
          <p:nvSpPr>
            <p:cNvPr id="2875" name="Google Shape;2875;p78"/>
            <p:cNvSpPr/>
            <p:nvPr/>
          </p:nvSpPr>
          <p:spPr>
            <a:xfrm>
              <a:off x="8773785" y="4839377"/>
              <a:ext cx="43115" cy="43115"/>
            </a:xfrm>
            <a:custGeom>
              <a:avLst/>
              <a:gdLst/>
              <a:ahLst/>
              <a:cxnLst/>
              <a:rect l="l" t="t" r="r" b="b"/>
              <a:pathLst>
                <a:path w="887" h="887" extrusionOk="0">
                  <a:moveTo>
                    <a:pt x="443" y="1"/>
                  </a:moveTo>
                  <a:cubicBezTo>
                    <a:pt x="199" y="1"/>
                    <a:pt x="1" y="199"/>
                    <a:pt x="1" y="443"/>
                  </a:cubicBezTo>
                  <a:cubicBezTo>
                    <a:pt x="1" y="687"/>
                    <a:pt x="199" y="887"/>
                    <a:pt x="443" y="887"/>
                  </a:cubicBezTo>
                  <a:cubicBezTo>
                    <a:pt x="687" y="887"/>
                    <a:pt x="887" y="687"/>
                    <a:pt x="887" y="443"/>
                  </a:cubicBezTo>
                  <a:cubicBezTo>
                    <a:pt x="887" y="199"/>
                    <a:pt x="687" y="1"/>
                    <a:pt x="443" y="1"/>
                  </a:cubicBezTo>
                  <a:close/>
                </a:path>
              </a:pathLst>
            </a:custGeom>
            <a:solidFill>
              <a:schemeClr val="dk1">
                <a:alpha val="16760"/>
              </a:schemeClr>
            </a:solidFill>
            <a:ln>
              <a:noFill/>
            </a:ln>
          </p:spPr>
          <p:txBody>
            <a:bodyPr spcFirstLastPara="1" wrap="square" lIns="121900" tIns="121900" rIns="121900" bIns="121900" anchor="ctr" anchorCtr="0">
              <a:noAutofit/>
            </a:bodyPr>
            <a:lstStyle/>
            <a:p>
              <a:endParaRPr sz="1867"/>
            </a:p>
          </p:txBody>
        </p:sp>
        <p:sp>
          <p:nvSpPr>
            <p:cNvPr id="2876" name="Google Shape;2876;p78"/>
            <p:cNvSpPr/>
            <p:nvPr/>
          </p:nvSpPr>
          <p:spPr>
            <a:xfrm>
              <a:off x="8898564" y="4965938"/>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endParaRPr sz="1867"/>
            </a:p>
          </p:txBody>
        </p:sp>
        <p:sp>
          <p:nvSpPr>
            <p:cNvPr id="2877" name="Google Shape;2877;p78"/>
            <p:cNvSpPr/>
            <p:nvPr/>
          </p:nvSpPr>
          <p:spPr>
            <a:xfrm>
              <a:off x="8503326" y="4952163"/>
              <a:ext cx="42969" cy="42969"/>
            </a:xfrm>
            <a:custGeom>
              <a:avLst/>
              <a:gdLst/>
              <a:ahLst/>
              <a:cxnLst/>
              <a:rect l="l" t="t" r="r" b="b"/>
              <a:pathLst>
                <a:path w="884" h="884" extrusionOk="0">
                  <a:moveTo>
                    <a:pt x="443" y="0"/>
                  </a:moveTo>
                  <a:cubicBezTo>
                    <a:pt x="199" y="0"/>
                    <a:pt x="0" y="200"/>
                    <a:pt x="0" y="444"/>
                  </a:cubicBezTo>
                  <a:cubicBezTo>
                    <a:pt x="0" y="688"/>
                    <a:pt x="199" y="883"/>
                    <a:pt x="443" y="883"/>
                  </a:cubicBezTo>
                  <a:cubicBezTo>
                    <a:pt x="687" y="883"/>
                    <a:pt x="883" y="688"/>
                    <a:pt x="883" y="444"/>
                  </a:cubicBezTo>
                  <a:cubicBezTo>
                    <a:pt x="883" y="200"/>
                    <a:pt x="687" y="0"/>
                    <a:pt x="443" y="0"/>
                  </a:cubicBezTo>
                  <a:close/>
                </a:path>
              </a:pathLst>
            </a:custGeom>
            <a:solidFill>
              <a:schemeClr val="dk1">
                <a:alpha val="16760"/>
              </a:schemeClr>
            </a:solidFill>
            <a:ln>
              <a:noFill/>
            </a:ln>
          </p:spPr>
          <p:txBody>
            <a:bodyPr spcFirstLastPara="1" wrap="square" lIns="121900" tIns="121900" rIns="121900" bIns="121900" anchor="ctr" anchorCtr="0">
              <a:noAutofit/>
            </a:bodyPr>
            <a:lstStyle/>
            <a:p>
              <a:endParaRPr sz="1867"/>
            </a:p>
          </p:txBody>
        </p:sp>
      </p:grpSp>
      <p:pic>
        <p:nvPicPr>
          <p:cNvPr id="2" name="Picture 4">
            <a:extLst>
              <a:ext uri="{FF2B5EF4-FFF2-40B4-BE49-F238E27FC236}">
                <a16:creationId xmlns:a16="http://schemas.microsoft.com/office/drawing/2014/main" id="{63CEEF63-A8D5-1101-694A-9FE128E346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2284" y="3340105"/>
            <a:ext cx="2297723" cy="22977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4">
            <a:extLst>
              <a:ext uri="{FF2B5EF4-FFF2-40B4-BE49-F238E27FC236}">
                <a16:creationId xmlns:a16="http://schemas.microsoft.com/office/drawing/2014/main" id="{F4CEDDDB-FF61-56FE-2664-29499773E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7195" y="5829656"/>
            <a:ext cx="3419693" cy="8811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Virginia Scientists &amp; Educators Alliance (VA SEA) | Virginia Institute of  Marine Science">
            <a:extLst>
              <a:ext uri="{FF2B5EF4-FFF2-40B4-BE49-F238E27FC236}">
                <a16:creationId xmlns:a16="http://schemas.microsoft.com/office/drawing/2014/main" id="{3F4E3F2B-5ED2-FFEE-96B7-0FCCE4457F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08179" y="1524185"/>
            <a:ext cx="2297723" cy="1593582"/>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3B570A8C-7248-E79F-6DD7-A9137610F8FB}"/>
              </a:ext>
            </a:extLst>
          </p:cNvPr>
          <p:cNvSpPr txBox="1">
            <a:spLocks/>
          </p:cNvSpPr>
          <p:nvPr/>
        </p:nvSpPr>
        <p:spPr>
          <a:xfrm>
            <a:off x="1286098" y="3014521"/>
            <a:ext cx="4227233" cy="229772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1pPr>
            <a:lvl2pPr marL="914400" marR="0" lvl="1"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2pPr>
            <a:lvl3pPr marL="1371600" marR="0" lvl="2"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3pPr>
            <a:lvl4pPr marL="1828800" marR="0" lvl="3"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4pPr>
            <a:lvl5pPr marL="2286000" marR="0" lvl="4"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5pPr>
            <a:lvl6pPr marL="2743200" marR="0" lvl="5"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6pPr>
            <a:lvl7pPr marL="3200400" marR="0" lvl="6"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7pPr>
            <a:lvl8pPr marL="3657600" marR="0" lvl="7"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8pPr>
            <a:lvl9pPr marL="4114800" marR="0" lvl="8" indent="-330200" algn="l" rtl="0" eaLnBrk="1" hangingPunct="1">
              <a:lnSpc>
                <a:spcPct val="100000"/>
              </a:lnSpc>
              <a:spcBef>
                <a:spcPts val="0"/>
              </a:spcBef>
              <a:spcAft>
                <a:spcPts val="0"/>
              </a:spcAft>
              <a:buClr>
                <a:schemeClr val="dk1"/>
              </a:buClr>
              <a:buSzPts val="1600"/>
              <a:buFont typeface="Calibri"/>
              <a:buChar char="■"/>
              <a:defRPr sz="1600" b="0" i="0" u="none" strike="noStrike" cap="none">
                <a:solidFill>
                  <a:schemeClr val="dk1"/>
                </a:solidFill>
                <a:latin typeface="Calibri"/>
                <a:ea typeface="Calibri"/>
                <a:cs typeface="Calibri"/>
                <a:sym typeface="Calibri"/>
              </a:defRPr>
            </a:lvl9pPr>
          </a:lstStyle>
          <a:p>
            <a:pPr marL="127000" indent="0" algn="ctr">
              <a:buFont typeface="Calibri"/>
              <a:buNone/>
            </a:pPr>
            <a:r>
              <a:rPr lang="en-US" sz="2800" b="1" dirty="0">
                <a:latin typeface="Calibri" panose="020F0502020204030204" pitchFamily="34" charset="0"/>
                <a:ea typeface="SimSun" panose="02010600030101010101" pitchFamily="2" charset="-122"/>
                <a:cs typeface="Times New Roman" panose="02020603050405020304" pitchFamily="18" charset="0"/>
              </a:rPr>
              <a:t>Special thanks to </a:t>
            </a:r>
          </a:p>
          <a:p>
            <a:pPr marL="127000" indent="0" algn="ctr">
              <a:buFont typeface="Calibri"/>
              <a:buNone/>
            </a:pPr>
            <a:r>
              <a:rPr lang="en-US" sz="2800" b="1" dirty="0">
                <a:latin typeface="Calibri" panose="020F0502020204030204" pitchFamily="34" charset="0"/>
                <a:ea typeface="SimSun" panose="02010600030101010101" pitchFamily="2" charset="-122"/>
                <a:cs typeface="Times New Roman" panose="02020603050405020304" pitchFamily="18" charset="0"/>
              </a:rPr>
              <a:t>Dr. Melina </a:t>
            </a:r>
            <a:r>
              <a:rPr lang="en-US" sz="2800" b="1" dirty="0" err="1">
                <a:latin typeface="Calibri" panose="020F0502020204030204" pitchFamily="34" charset="0"/>
                <a:ea typeface="SimSun" panose="02010600030101010101" pitchFamily="2" charset="-122"/>
                <a:cs typeface="Times New Roman" panose="02020603050405020304" pitchFamily="18" charset="0"/>
              </a:rPr>
              <a:t>Giakoumis</a:t>
            </a:r>
            <a:r>
              <a:rPr lang="en-US" sz="2800" b="1" dirty="0">
                <a:latin typeface="Calibri" panose="020F0502020204030204" pitchFamily="34" charset="0"/>
                <a:ea typeface="SimSun" panose="02010600030101010101" pitchFamily="2" charset="-122"/>
                <a:cs typeface="Times New Roman" panose="02020603050405020304" pitchFamily="18" charset="0"/>
              </a:rPr>
              <a:t>!</a:t>
            </a:r>
          </a:p>
          <a:p>
            <a:pPr marL="127000" indent="0" algn="ctr">
              <a:buFont typeface="Calibri"/>
              <a:buNone/>
            </a:pPr>
            <a:r>
              <a:rPr lang="en-US" sz="2800" dirty="0">
                <a:latin typeface="Calibri" panose="020F0502020204030204" pitchFamily="34" charset="0"/>
                <a:ea typeface="SimSun" panose="02010600030101010101" pitchFamily="2" charset="-122"/>
                <a:cs typeface="Times New Roman" panose="02020603050405020304" pitchFamily="18" charset="0"/>
              </a:rPr>
              <a:t> </a:t>
            </a:r>
            <a:r>
              <a:rPr lang="en-US" dirty="0">
                <a:latin typeface="Calibri" panose="020F0502020204030204" pitchFamily="34" charset="0"/>
                <a:ea typeface="SimSun" panose="02010600030101010101" pitchFamily="2" charset="-122"/>
                <a:cs typeface="Times New Roman" panose="02020603050405020304" pitchFamily="18" charset="0"/>
              </a:rPr>
              <a:t>Institute for Comparative Genomics at the American Museum of Natural History</a:t>
            </a:r>
            <a:endParaRPr lang="en-US" sz="2800" dirty="0">
              <a:latin typeface="Calibri" panose="020F0502020204030204" pitchFamily="34" charset="0"/>
              <a:ea typeface="SimSun" panose="02010600030101010101" pitchFamily="2" charset="-122"/>
              <a:cs typeface="Times New Roman" panose="02020603050405020304" pitchFamily="18" charset="0"/>
            </a:endParaRPr>
          </a:p>
        </p:txBody>
      </p:sp>
      <p:pic>
        <p:nvPicPr>
          <p:cNvPr id="8" name="Picture 10" descr="Scientists in Parks - Science (U.S. National Park Service)">
            <a:extLst>
              <a:ext uri="{FF2B5EF4-FFF2-40B4-BE49-F238E27FC236}">
                <a16:creationId xmlns:a16="http://schemas.microsoft.com/office/drawing/2014/main" id="{A8561E5D-9E0E-6DA4-0FC1-6E2966A165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8326" y="3335390"/>
            <a:ext cx="1925467" cy="22977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ea stars">
  <a:themeElements>
    <a:clrScheme name="Simple Light">
      <a:dk1>
        <a:srgbClr val="003857"/>
      </a:dk1>
      <a:lt1>
        <a:srgbClr val="FAD9B2"/>
      </a:lt1>
      <a:dk2>
        <a:srgbClr val="FFFFFF"/>
      </a:dk2>
      <a:lt2>
        <a:srgbClr val="82C4B9"/>
      </a:lt2>
      <a:accent1>
        <a:srgbClr val="269CA6"/>
      </a:accent1>
      <a:accent2>
        <a:srgbClr val="FF4E01"/>
      </a:accent2>
      <a:accent3>
        <a:srgbClr val="F23100"/>
      </a:accent3>
      <a:accent4>
        <a:srgbClr val="FFB83D"/>
      </a:accent4>
      <a:accent5>
        <a:srgbClr val="FFFFFF"/>
      </a:accent5>
      <a:accent6>
        <a:srgbClr val="FFFFFF"/>
      </a:accent6>
      <a:hlink>
        <a:srgbClr val="00385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sea stars" id="{3D69ED4B-F14C-4FA2-91E6-D9CFD2DA0A61}" vid="{4CDA5676-F06F-4788-BE85-493C9E316CA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77ea6c5-c720-40d1-b137-1b67931e9f50">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28FAA3887A9EE4FA660FE79C0A3EB4E" ma:contentTypeVersion="12" ma:contentTypeDescription="Create a new document." ma:contentTypeScope="" ma:versionID="57ee6367e5287b2ca639807dd14c82f2">
  <xsd:schema xmlns:xsd="http://www.w3.org/2001/XMLSchema" xmlns:xs="http://www.w3.org/2001/XMLSchema" xmlns:p="http://schemas.microsoft.com/office/2006/metadata/properties" xmlns:ns2="377ea6c5-c720-40d1-b137-1b67931e9f50" targetNamespace="http://schemas.microsoft.com/office/2006/metadata/properties" ma:root="true" ma:fieldsID="b3288c50b316250b63519edc34269271" ns2:_="">
    <xsd:import namespace="377ea6c5-c720-40d1-b137-1b67931e9f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7ea6c5-c720-40d1-b137-1b67931e9f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1fce5ac-2f93-40ff-8307-b6977e84f40f"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89C8100-5BD6-4918-BEB9-1E5C03A25A6F}">
  <ds:schemaRefs>
    <ds:schemaRef ds:uri="http://schemas.microsoft.com/sharepoint/v3/contenttype/forms"/>
  </ds:schemaRefs>
</ds:datastoreItem>
</file>

<file path=customXml/itemProps2.xml><?xml version="1.0" encoding="utf-8"?>
<ds:datastoreItem xmlns:ds="http://schemas.openxmlformats.org/officeDocument/2006/customXml" ds:itemID="{E5B888AC-5361-4B4E-9618-D9EC8ADA06FE}">
  <ds:schemaRefs>
    <ds:schemaRef ds:uri="http://schemas.microsoft.com/office/2006/metadata/properties"/>
    <ds:schemaRef ds:uri="http://schemas.microsoft.com/office/infopath/2007/PartnerControls"/>
    <ds:schemaRef ds:uri="377ea6c5-c720-40d1-b137-1b67931e9f50"/>
  </ds:schemaRefs>
</ds:datastoreItem>
</file>

<file path=customXml/itemProps3.xml><?xml version="1.0" encoding="utf-8"?>
<ds:datastoreItem xmlns:ds="http://schemas.openxmlformats.org/officeDocument/2006/customXml" ds:itemID="{C27D30B3-AB36-4E03-A5B6-1CCD82290B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7ea6c5-c720-40d1-b137-1b67931e9f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2807</TotalTime>
  <Words>2759</Words>
  <Application>Microsoft Office PowerPoint</Application>
  <PresentationFormat>Widescreen</PresentationFormat>
  <Paragraphs>282</Paragraphs>
  <Slides>23</Slides>
  <Notes>20</Notes>
  <HiddenSlides>0</HiddenSlides>
  <MMClips>2</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23</vt:i4>
      </vt:variant>
    </vt:vector>
  </HeadingPairs>
  <TitlesOfParts>
    <vt:vector size="37" baseType="lpstr">
      <vt:lpstr>Anaheim</vt:lpstr>
      <vt:lpstr>Aptos</vt:lpstr>
      <vt:lpstr>Arial</vt:lpstr>
      <vt:lpstr>Bebas Neue</vt:lpstr>
      <vt:lpstr>Calibri</vt:lpstr>
      <vt:lpstr>Courier New</vt:lpstr>
      <vt:lpstr>Darker Grotesque SemiBold</vt:lpstr>
      <vt:lpstr>Didact Gothic</vt:lpstr>
      <vt:lpstr>Roboto</vt:lpstr>
      <vt:lpstr>Roboto Condensed Light</vt:lpstr>
      <vt:lpstr>Symbol</vt:lpstr>
      <vt:lpstr>Times New Roman</vt:lpstr>
      <vt:lpstr>Wingdings</vt:lpstr>
      <vt:lpstr>sea stars</vt:lpstr>
      <vt:lpstr>The Search for Sea Stars</vt:lpstr>
      <vt:lpstr>About the creator:</vt:lpstr>
      <vt:lpstr>Let’s go on a road trip!</vt:lpstr>
      <vt:lpstr>Welcome to Coastal Maine! </vt:lpstr>
      <vt:lpstr>What is the intertidal zone?</vt:lpstr>
      <vt:lpstr>Intertidal Zone</vt:lpstr>
      <vt:lpstr>Creature feature: sea stars in Maine</vt:lpstr>
      <vt:lpstr>PowerPoint Presentation</vt:lpstr>
      <vt:lpstr>Sea Star Wasting</vt:lpstr>
      <vt:lpstr>Creature feature: blue mussels in Maine</vt:lpstr>
      <vt:lpstr>PowerPoint Presentation</vt:lpstr>
      <vt:lpstr>Coastline monitoring: Can you see the stars?</vt:lpstr>
      <vt:lpstr>How researchers monitor the coastline</vt:lpstr>
      <vt:lpstr>In the field…</vt:lpstr>
      <vt:lpstr>How to estimate percent cover of blue mussels in a quadrat</vt:lpstr>
      <vt:lpstr>Practice again!</vt:lpstr>
      <vt:lpstr>In the classroom!</vt:lpstr>
      <vt:lpstr>PowerPoint Presentation</vt:lpstr>
      <vt:lpstr>What is your hypothesis?</vt:lpstr>
      <vt:lpstr>Ready, set, monitor!</vt:lpstr>
      <vt:lpstr>Share!</vt:lpstr>
      <vt:lpstr>So what scientists think about disappearing stars in the intertidal zone?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Stephanie M. Letourneau</cp:lastModifiedBy>
  <cp:revision>39</cp:revision>
  <dcterms:created xsi:type="dcterms:W3CDTF">2024-10-15T00:12:18Z</dcterms:created>
  <dcterms:modified xsi:type="dcterms:W3CDTF">2025-04-07T18:59:32Z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0x010100828FAA3887A9EE4FA660FE79C0A3EB4E</vt:lpwstr>
  </property>
  <property fmtid="{D5CDD505-2E9C-101B-9397-08002B2CF9AE}" pid="3" name="MediaServiceImageTags">
    <vt:lpwstr/>
  </property>
</Properties>
</file>