
<file path=[Content_Types].xml><?xml version="1.0" encoding="utf-8"?>
<Types xmlns="http://schemas.openxmlformats.org/package/2006/content-types">
  <Default Extension="fntdata" ContentType="application/x-fontdata"/>
  <Default Extension="jpeg" ContentType="image/jpeg"/>
  <Default Extension="mov" ContentType="video/quicktime"/>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3" r:id="rId4"/>
  </p:sldMasterIdLst>
  <p:notesMasterIdLst>
    <p:notesMasterId r:id="rId29"/>
  </p:notesMasterIdLst>
  <p:sldIdLst>
    <p:sldId id="256" r:id="rId5"/>
    <p:sldId id="312" r:id="rId6"/>
    <p:sldId id="259" r:id="rId7"/>
    <p:sldId id="323" r:id="rId8"/>
    <p:sldId id="324" r:id="rId9"/>
    <p:sldId id="325" r:id="rId10"/>
    <p:sldId id="260" r:id="rId11"/>
    <p:sldId id="313" r:id="rId12"/>
    <p:sldId id="258" r:id="rId13"/>
    <p:sldId id="326" r:id="rId14"/>
    <p:sldId id="327" r:id="rId15"/>
    <p:sldId id="262" r:id="rId16"/>
    <p:sldId id="314" r:id="rId17"/>
    <p:sldId id="315" r:id="rId18"/>
    <p:sldId id="317" r:id="rId19"/>
    <p:sldId id="319" r:id="rId20"/>
    <p:sldId id="316" r:id="rId21"/>
    <p:sldId id="320" r:id="rId22"/>
    <p:sldId id="321" r:id="rId23"/>
    <p:sldId id="261" r:id="rId24"/>
    <p:sldId id="263" r:id="rId25"/>
    <p:sldId id="264" r:id="rId26"/>
    <p:sldId id="267" r:id="rId27"/>
    <p:sldId id="322" r:id="rId28"/>
  </p:sldIdLst>
  <p:sldSz cx="9144000" cy="5143500" type="screen16x9"/>
  <p:notesSz cx="6858000" cy="9144000"/>
  <p:embeddedFontLst>
    <p:embeddedFont>
      <p:font typeface="Exo 2 Black" pitchFamily="2" charset="77"/>
      <p:bold r:id="rId30"/>
      <p:italic r:id="rId31"/>
      <p:boldItalic r:id="rId32"/>
    </p:embeddedFont>
    <p:embeddedFont>
      <p:font typeface="Montserrat Medium" panose="020F0502020204030204" pitchFamily="34" charset="0"/>
      <p:regular r:id="rId33"/>
      <p:bold r:id="rId34"/>
      <p:italic r:id="rId35"/>
      <p:boldItalic r:id="rId36"/>
    </p:embeddedFont>
    <p:embeddedFont>
      <p:font typeface="Roboto" panose="02000000000000000000" pitchFamily="2" charset="0"/>
      <p:regular r:id="rId37"/>
      <p:bold r:id="rId38"/>
      <p:italic r:id="rId39"/>
      <p:boldItalic r:id="rId40"/>
    </p:embeddedFont>
    <p:embeddedFont>
      <p:font typeface="Titillium Web" pitchFamily="2" charset="77"/>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9EE"/>
    <a:srgbClr val="F9F9F9"/>
    <a:srgbClr val="FAFBF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D525AB-A78F-944C-BE16-6014A0946DEE}" v="50" dt="2025-03-26T15:26:36.827"/>
  </p1510:revLst>
</p1510:revInfo>
</file>

<file path=ppt/tableStyles.xml><?xml version="1.0" encoding="utf-8"?>
<a:tblStyleLst xmlns:a="http://schemas.openxmlformats.org/drawingml/2006/main" def="{AA3A4EF8-3EF3-4C46-942C-6759F502EB34}">
  <a:tblStyle styleId="{AA3A4EF8-3EF3-4C46-942C-6759F502EB3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632"/>
    <p:restoredTop sz="78941"/>
  </p:normalViewPr>
  <p:slideViewPr>
    <p:cSldViewPr snapToGrid="0">
      <p:cViewPr>
        <p:scale>
          <a:sx n="122" d="100"/>
          <a:sy n="122" d="100"/>
        </p:scale>
        <p:origin x="1144" y="3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0.fntdata"/><Relationship Id="rId21" Type="http://schemas.openxmlformats.org/officeDocument/2006/relationships/slide" Target="slides/slide17.xml"/><Relationship Id="rId34" Type="http://schemas.openxmlformats.org/officeDocument/2006/relationships/font" Target="fonts/font5.fntdata"/><Relationship Id="rId42" Type="http://schemas.openxmlformats.org/officeDocument/2006/relationships/font" Target="fonts/font13.fntdata"/><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notesMaster" Target="notesMasters/notesMaster1.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7.fntdata"/><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2.fntdata"/><Relationship Id="rId44" Type="http://schemas.openxmlformats.org/officeDocument/2006/relationships/font" Target="fonts/font1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dison D. Griffin" userId="01c7e4c4-29e1-448f-8e61-56c660679528" providerId="ADAL" clId="{F47F6A96-5244-4744-9242-B6907DD344E3}"/>
    <pc:docChg chg="undo custSel addSld delSld modSld sldOrd delMainMaster">
      <pc:chgData name="Madison D. Griffin" userId="01c7e4c4-29e1-448f-8e61-56c660679528" providerId="ADAL" clId="{F47F6A96-5244-4744-9242-B6907DD344E3}" dt="2024-11-06T23:09:56.802" v="9239" actId="20577"/>
      <pc:docMkLst>
        <pc:docMk/>
      </pc:docMkLst>
      <pc:sldChg chg="addSp delSp modSp mod">
        <pc:chgData name="Madison D. Griffin" userId="01c7e4c4-29e1-448f-8e61-56c660679528" providerId="ADAL" clId="{F47F6A96-5244-4744-9242-B6907DD344E3}" dt="2024-11-05T18:53:33.505" v="8614" actId="1076"/>
        <pc:sldMkLst>
          <pc:docMk/>
          <pc:sldMk cId="0" sldId="256"/>
        </pc:sldMkLst>
      </pc:sldChg>
      <pc:sldChg chg="del">
        <pc:chgData name="Madison D. Griffin" userId="01c7e4c4-29e1-448f-8e61-56c660679528" providerId="ADAL" clId="{F47F6A96-5244-4744-9242-B6907DD344E3}" dt="2024-10-30T22:18:31.013" v="555" actId="2696"/>
        <pc:sldMkLst>
          <pc:docMk/>
          <pc:sldMk cId="0" sldId="257"/>
        </pc:sldMkLst>
      </pc:sldChg>
      <pc:sldChg chg="addSp delSp modSp mod modNotesTx">
        <pc:chgData name="Madison D. Griffin" userId="01c7e4c4-29e1-448f-8e61-56c660679528" providerId="ADAL" clId="{F47F6A96-5244-4744-9242-B6907DD344E3}" dt="2024-11-05T18:54:23.521" v="8642" actId="14100"/>
        <pc:sldMkLst>
          <pc:docMk/>
          <pc:sldMk cId="0" sldId="258"/>
        </pc:sldMkLst>
      </pc:sldChg>
      <pc:sldChg chg="addSp delSp modSp mod ord modNotesTx">
        <pc:chgData name="Madison D. Griffin" userId="01c7e4c4-29e1-448f-8e61-56c660679528" providerId="ADAL" clId="{F47F6A96-5244-4744-9242-B6907DD344E3}" dt="2024-11-05T18:11:51.610" v="6574" actId="20577"/>
        <pc:sldMkLst>
          <pc:docMk/>
          <pc:sldMk cId="0" sldId="259"/>
        </pc:sldMkLst>
      </pc:sldChg>
      <pc:sldChg chg="addSp delSp modSp mod ord modNotesTx">
        <pc:chgData name="Madison D. Griffin" userId="01c7e4c4-29e1-448f-8e61-56c660679528" providerId="ADAL" clId="{F47F6A96-5244-4744-9242-B6907DD344E3}" dt="2024-11-05T18:50:19.225" v="8254" actId="5793"/>
        <pc:sldMkLst>
          <pc:docMk/>
          <pc:sldMk cId="0" sldId="260"/>
        </pc:sldMkLst>
      </pc:sldChg>
      <pc:sldChg chg="addSp delSp modSp mod modNotesTx">
        <pc:chgData name="Madison D. Griffin" userId="01c7e4c4-29e1-448f-8e61-56c660679528" providerId="ADAL" clId="{F47F6A96-5244-4744-9242-B6907DD344E3}" dt="2024-11-05T15:20:21.214" v="2901" actId="20577"/>
        <pc:sldMkLst>
          <pc:docMk/>
          <pc:sldMk cId="0" sldId="261"/>
        </pc:sldMkLst>
      </pc:sldChg>
      <pc:sldChg chg="addSp delSp modSp mod ord modNotesTx">
        <pc:chgData name="Madison D. Griffin" userId="01c7e4c4-29e1-448f-8e61-56c660679528" providerId="ADAL" clId="{F47F6A96-5244-4744-9242-B6907DD344E3}" dt="2024-11-05T17:26:05.399" v="5149"/>
        <pc:sldMkLst>
          <pc:docMk/>
          <pc:sldMk cId="0" sldId="262"/>
        </pc:sldMkLst>
      </pc:sldChg>
      <pc:sldChg chg="addSp delSp modSp mod modNotesTx">
        <pc:chgData name="Madison D. Griffin" userId="01c7e4c4-29e1-448f-8e61-56c660679528" providerId="ADAL" clId="{F47F6A96-5244-4744-9242-B6907DD344E3}" dt="2024-11-05T19:10:10.291" v="9235" actId="20577"/>
        <pc:sldMkLst>
          <pc:docMk/>
          <pc:sldMk cId="0" sldId="263"/>
        </pc:sldMkLst>
      </pc:sldChg>
      <pc:sldChg chg="addSp delSp modSp mod">
        <pc:chgData name="Madison D. Griffin" userId="01c7e4c4-29e1-448f-8e61-56c660679528" providerId="ADAL" clId="{F47F6A96-5244-4744-9242-B6907DD344E3}" dt="2024-11-05T18:55:27.249" v="8658" actId="478"/>
        <pc:sldMkLst>
          <pc:docMk/>
          <pc:sldMk cId="0" sldId="264"/>
        </pc:sldMkLst>
      </pc:sldChg>
      <pc:sldChg chg="del modNotes">
        <pc:chgData name="Madison D. Griffin" userId="01c7e4c4-29e1-448f-8e61-56c660679528" providerId="ADAL" clId="{F47F6A96-5244-4744-9242-B6907DD344E3}" dt="2024-11-05T16:22:23.302" v="4395"/>
        <pc:sldMkLst>
          <pc:docMk/>
          <pc:sldMk cId="0" sldId="265"/>
        </pc:sldMkLst>
      </pc:sldChg>
      <pc:sldChg chg="del modNotes">
        <pc:chgData name="Madison D. Griffin" userId="01c7e4c4-29e1-448f-8e61-56c660679528" providerId="ADAL" clId="{F47F6A96-5244-4744-9242-B6907DD344E3}" dt="2024-11-05T16:22:23.302" v="4395"/>
        <pc:sldMkLst>
          <pc:docMk/>
          <pc:sldMk cId="0" sldId="266"/>
        </pc:sldMkLst>
      </pc:sldChg>
      <pc:sldChg chg="delSp modSp mod ord">
        <pc:chgData name="Madison D. Griffin" userId="01c7e4c4-29e1-448f-8e61-56c660679528" providerId="ADAL" clId="{F47F6A96-5244-4744-9242-B6907DD344E3}" dt="2024-11-05T16:04:31.162" v="4113" actId="1076"/>
        <pc:sldMkLst>
          <pc:docMk/>
          <pc:sldMk cId="0" sldId="267"/>
        </pc:sldMkLst>
      </pc:sldChg>
      <pc:sldChg chg="del modNotes">
        <pc:chgData name="Madison D. Griffin" userId="01c7e4c4-29e1-448f-8e61-56c660679528" providerId="ADAL" clId="{F47F6A96-5244-4744-9242-B6907DD344E3}" dt="2024-11-05T16:22:23.302" v="4395"/>
        <pc:sldMkLst>
          <pc:docMk/>
          <pc:sldMk cId="0" sldId="268"/>
        </pc:sldMkLst>
      </pc:sldChg>
      <pc:sldChg chg="del modNotes">
        <pc:chgData name="Madison D. Griffin" userId="01c7e4c4-29e1-448f-8e61-56c660679528" providerId="ADAL" clId="{F47F6A96-5244-4744-9242-B6907DD344E3}" dt="2024-11-05T16:22:23.302" v="4395"/>
        <pc:sldMkLst>
          <pc:docMk/>
          <pc:sldMk cId="0" sldId="269"/>
        </pc:sldMkLst>
      </pc:sldChg>
      <pc:sldChg chg="del modNotes">
        <pc:chgData name="Madison D. Griffin" userId="01c7e4c4-29e1-448f-8e61-56c660679528" providerId="ADAL" clId="{F47F6A96-5244-4744-9242-B6907DD344E3}" dt="2024-11-05T16:22:23.302" v="4395"/>
        <pc:sldMkLst>
          <pc:docMk/>
          <pc:sldMk cId="0" sldId="270"/>
        </pc:sldMkLst>
      </pc:sldChg>
      <pc:sldChg chg="del modNotes">
        <pc:chgData name="Madison D. Griffin" userId="01c7e4c4-29e1-448f-8e61-56c660679528" providerId="ADAL" clId="{F47F6A96-5244-4744-9242-B6907DD344E3}" dt="2024-11-05T16:22:23.302" v="4395"/>
        <pc:sldMkLst>
          <pc:docMk/>
          <pc:sldMk cId="0" sldId="271"/>
        </pc:sldMkLst>
      </pc:sldChg>
      <pc:sldChg chg="del modNotes">
        <pc:chgData name="Madison D. Griffin" userId="01c7e4c4-29e1-448f-8e61-56c660679528" providerId="ADAL" clId="{F47F6A96-5244-4744-9242-B6907DD344E3}" dt="2024-11-05T16:22:23.302" v="4395"/>
        <pc:sldMkLst>
          <pc:docMk/>
          <pc:sldMk cId="0" sldId="272"/>
        </pc:sldMkLst>
      </pc:sldChg>
      <pc:sldChg chg="del ord">
        <pc:chgData name="Madison D. Griffin" userId="01c7e4c4-29e1-448f-8e61-56c660679528" providerId="ADAL" clId="{F47F6A96-5244-4744-9242-B6907DD344E3}" dt="2024-11-05T16:22:22.495" v="4348" actId="2696"/>
        <pc:sldMkLst>
          <pc:docMk/>
          <pc:sldMk cId="0" sldId="273"/>
        </pc:sldMkLst>
      </pc:sldChg>
      <pc:sldChg chg="del modNotes">
        <pc:chgData name="Madison D. Griffin" userId="01c7e4c4-29e1-448f-8e61-56c660679528" providerId="ADAL" clId="{F47F6A96-5244-4744-9242-B6907DD344E3}" dt="2024-11-05T16:22:23.302" v="4395"/>
        <pc:sldMkLst>
          <pc:docMk/>
          <pc:sldMk cId="0" sldId="274"/>
        </pc:sldMkLst>
      </pc:sldChg>
      <pc:sldChg chg="del modNotes">
        <pc:chgData name="Madison D. Griffin" userId="01c7e4c4-29e1-448f-8e61-56c660679528" providerId="ADAL" clId="{F47F6A96-5244-4744-9242-B6907DD344E3}" dt="2024-11-05T16:22:23.302" v="4395"/>
        <pc:sldMkLst>
          <pc:docMk/>
          <pc:sldMk cId="0" sldId="275"/>
        </pc:sldMkLst>
      </pc:sldChg>
      <pc:sldChg chg="del modNotes">
        <pc:chgData name="Madison D. Griffin" userId="01c7e4c4-29e1-448f-8e61-56c660679528" providerId="ADAL" clId="{F47F6A96-5244-4744-9242-B6907DD344E3}" dt="2024-11-05T16:22:23.302" v="4395"/>
        <pc:sldMkLst>
          <pc:docMk/>
          <pc:sldMk cId="0" sldId="276"/>
        </pc:sldMkLst>
      </pc:sldChg>
      <pc:sldChg chg="del modNotes">
        <pc:chgData name="Madison D. Griffin" userId="01c7e4c4-29e1-448f-8e61-56c660679528" providerId="ADAL" clId="{F47F6A96-5244-4744-9242-B6907DD344E3}" dt="2024-11-05T16:22:23.302" v="4395"/>
        <pc:sldMkLst>
          <pc:docMk/>
          <pc:sldMk cId="0" sldId="277"/>
        </pc:sldMkLst>
      </pc:sldChg>
      <pc:sldChg chg="del modNotes">
        <pc:chgData name="Madison D. Griffin" userId="01c7e4c4-29e1-448f-8e61-56c660679528" providerId="ADAL" clId="{F47F6A96-5244-4744-9242-B6907DD344E3}" dt="2024-11-05T16:22:23.302" v="4395"/>
        <pc:sldMkLst>
          <pc:docMk/>
          <pc:sldMk cId="0" sldId="278"/>
        </pc:sldMkLst>
      </pc:sldChg>
      <pc:sldChg chg="del modNotes">
        <pc:chgData name="Madison D. Griffin" userId="01c7e4c4-29e1-448f-8e61-56c660679528" providerId="ADAL" clId="{F47F6A96-5244-4744-9242-B6907DD344E3}" dt="2024-11-05T16:22:23.302" v="4395"/>
        <pc:sldMkLst>
          <pc:docMk/>
          <pc:sldMk cId="0" sldId="279"/>
        </pc:sldMkLst>
      </pc:sldChg>
      <pc:sldChg chg="del modNotes">
        <pc:chgData name="Madison D. Griffin" userId="01c7e4c4-29e1-448f-8e61-56c660679528" providerId="ADAL" clId="{F47F6A96-5244-4744-9242-B6907DD344E3}" dt="2024-11-05T16:22:23.302" v="4395"/>
        <pc:sldMkLst>
          <pc:docMk/>
          <pc:sldMk cId="0" sldId="280"/>
        </pc:sldMkLst>
      </pc:sldChg>
      <pc:sldChg chg="del modNotes">
        <pc:chgData name="Madison D. Griffin" userId="01c7e4c4-29e1-448f-8e61-56c660679528" providerId="ADAL" clId="{F47F6A96-5244-4744-9242-B6907DD344E3}" dt="2024-11-05T16:22:23.302" v="4395"/>
        <pc:sldMkLst>
          <pc:docMk/>
          <pc:sldMk cId="0" sldId="281"/>
        </pc:sldMkLst>
      </pc:sldChg>
      <pc:sldChg chg="del modNotes">
        <pc:chgData name="Madison D. Griffin" userId="01c7e4c4-29e1-448f-8e61-56c660679528" providerId="ADAL" clId="{F47F6A96-5244-4744-9242-B6907DD344E3}" dt="2024-11-05T16:22:23.302" v="4395"/>
        <pc:sldMkLst>
          <pc:docMk/>
          <pc:sldMk cId="0" sldId="282"/>
        </pc:sldMkLst>
      </pc:sldChg>
      <pc:sldChg chg="del modNotes">
        <pc:chgData name="Madison D. Griffin" userId="01c7e4c4-29e1-448f-8e61-56c660679528" providerId="ADAL" clId="{F47F6A96-5244-4744-9242-B6907DD344E3}" dt="2024-11-05T16:22:23.302" v="4395"/>
        <pc:sldMkLst>
          <pc:docMk/>
          <pc:sldMk cId="0" sldId="283"/>
        </pc:sldMkLst>
      </pc:sldChg>
      <pc:sldChg chg="del modNotes">
        <pc:chgData name="Madison D. Griffin" userId="01c7e4c4-29e1-448f-8e61-56c660679528" providerId="ADAL" clId="{F47F6A96-5244-4744-9242-B6907DD344E3}" dt="2024-11-05T16:22:23.302" v="4395"/>
        <pc:sldMkLst>
          <pc:docMk/>
          <pc:sldMk cId="0" sldId="284"/>
        </pc:sldMkLst>
      </pc:sldChg>
      <pc:sldChg chg="del modNotes">
        <pc:chgData name="Madison D. Griffin" userId="01c7e4c4-29e1-448f-8e61-56c660679528" providerId="ADAL" clId="{F47F6A96-5244-4744-9242-B6907DD344E3}" dt="2024-11-05T16:22:23.302" v="4395"/>
        <pc:sldMkLst>
          <pc:docMk/>
          <pc:sldMk cId="0" sldId="285"/>
        </pc:sldMkLst>
      </pc:sldChg>
      <pc:sldChg chg="del modNotes">
        <pc:chgData name="Madison D. Griffin" userId="01c7e4c4-29e1-448f-8e61-56c660679528" providerId="ADAL" clId="{F47F6A96-5244-4744-9242-B6907DD344E3}" dt="2024-11-05T16:22:23.302" v="4395"/>
        <pc:sldMkLst>
          <pc:docMk/>
          <pc:sldMk cId="0" sldId="286"/>
        </pc:sldMkLst>
      </pc:sldChg>
      <pc:sldChg chg="del modNotes">
        <pc:chgData name="Madison D. Griffin" userId="01c7e4c4-29e1-448f-8e61-56c660679528" providerId="ADAL" clId="{F47F6A96-5244-4744-9242-B6907DD344E3}" dt="2024-11-05T16:22:23.302" v="4395"/>
        <pc:sldMkLst>
          <pc:docMk/>
          <pc:sldMk cId="0" sldId="287"/>
        </pc:sldMkLst>
      </pc:sldChg>
      <pc:sldChg chg="del modNotes">
        <pc:chgData name="Madison D. Griffin" userId="01c7e4c4-29e1-448f-8e61-56c660679528" providerId="ADAL" clId="{F47F6A96-5244-4744-9242-B6907DD344E3}" dt="2024-11-05T16:22:23.302" v="4395"/>
        <pc:sldMkLst>
          <pc:docMk/>
          <pc:sldMk cId="0" sldId="288"/>
        </pc:sldMkLst>
      </pc:sldChg>
      <pc:sldChg chg="del modNotes">
        <pc:chgData name="Madison D. Griffin" userId="01c7e4c4-29e1-448f-8e61-56c660679528" providerId="ADAL" clId="{F47F6A96-5244-4744-9242-B6907DD344E3}" dt="2024-11-05T16:22:23.302" v="4395"/>
        <pc:sldMkLst>
          <pc:docMk/>
          <pc:sldMk cId="0" sldId="289"/>
        </pc:sldMkLst>
      </pc:sldChg>
      <pc:sldChg chg="del modNotes">
        <pc:chgData name="Madison D. Griffin" userId="01c7e4c4-29e1-448f-8e61-56c660679528" providerId="ADAL" clId="{F47F6A96-5244-4744-9242-B6907DD344E3}" dt="2024-11-05T16:22:23.302" v="4395"/>
        <pc:sldMkLst>
          <pc:docMk/>
          <pc:sldMk cId="0" sldId="290"/>
        </pc:sldMkLst>
      </pc:sldChg>
      <pc:sldChg chg="del modNotes">
        <pc:chgData name="Madison D. Griffin" userId="01c7e4c4-29e1-448f-8e61-56c660679528" providerId="ADAL" clId="{F47F6A96-5244-4744-9242-B6907DD344E3}" dt="2024-11-05T16:22:23.302" v="4395"/>
        <pc:sldMkLst>
          <pc:docMk/>
          <pc:sldMk cId="0" sldId="291"/>
        </pc:sldMkLst>
      </pc:sldChg>
      <pc:sldChg chg="del modNotes">
        <pc:chgData name="Madison D. Griffin" userId="01c7e4c4-29e1-448f-8e61-56c660679528" providerId="ADAL" clId="{F47F6A96-5244-4744-9242-B6907DD344E3}" dt="2024-11-05T16:22:23.302" v="4395"/>
        <pc:sldMkLst>
          <pc:docMk/>
          <pc:sldMk cId="0" sldId="292"/>
        </pc:sldMkLst>
      </pc:sldChg>
      <pc:sldChg chg="del modNotes">
        <pc:chgData name="Madison D. Griffin" userId="01c7e4c4-29e1-448f-8e61-56c660679528" providerId="ADAL" clId="{F47F6A96-5244-4744-9242-B6907DD344E3}" dt="2024-11-05T16:22:23.302" v="4395"/>
        <pc:sldMkLst>
          <pc:docMk/>
          <pc:sldMk cId="0" sldId="293"/>
        </pc:sldMkLst>
      </pc:sldChg>
      <pc:sldChg chg="del">
        <pc:chgData name="Madison D. Griffin" userId="01c7e4c4-29e1-448f-8e61-56c660679528" providerId="ADAL" clId="{F47F6A96-5244-4744-9242-B6907DD344E3}" dt="2024-11-05T16:22:22.528" v="4352" actId="2696"/>
        <pc:sldMkLst>
          <pc:docMk/>
          <pc:sldMk cId="0" sldId="294"/>
        </pc:sldMkLst>
      </pc:sldChg>
      <pc:sldChg chg="del">
        <pc:chgData name="Madison D. Griffin" userId="01c7e4c4-29e1-448f-8e61-56c660679528" providerId="ADAL" clId="{F47F6A96-5244-4744-9242-B6907DD344E3}" dt="2024-11-05T16:22:22.548" v="4355" actId="2696"/>
        <pc:sldMkLst>
          <pc:docMk/>
          <pc:sldMk cId="0" sldId="295"/>
        </pc:sldMkLst>
      </pc:sldChg>
      <pc:sldChg chg="del">
        <pc:chgData name="Madison D. Griffin" userId="01c7e4c4-29e1-448f-8e61-56c660679528" providerId="ADAL" clId="{F47F6A96-5244-4744-9242-B6907DD344E3}" dt="2024-11-05T16:22:23.109" v="4385" actId="2696"/>
        <pc:sldMkLst>
          <pc:docMk/>
          <pc:sldMk cId="0" sldId="296"/>
        </pc:sldMkLst>
      </pc:sldChg>
      <pc:sldChg chg="del">
        <pc:chgData name="Madison D. Griffin" userId="01c7e4c4-29e1-448f-8e61-56c660679528" providerId="ADAL" clId="{F47F6A96-5244-4744-9242-B6907DD344E3}" dt="2024-11-05T16:22:22.554" v="4356" actId="2696"/>
        <pc:sldMkLst>
          <pc:docMk/>
          <pc:sldMk cId="0" sldId="297"/>
        </pc:sldMkLst>
      </pc:sldChg>
      <pc:sldChg chg="del">
        <pc:chgData name="Madison D. Griffin" userId="01c7e4c4-29e1-448f-8e61-56c660679528" providerId="ADAL" clId="{F47F6A96-5244-4744-9242-B6907DD344E3}" dt="2024-11-05T16:22:23.144" v="4389" actId="2696"/>
        <pc:sldMkLst>
          <pc:docMk/>
          <pc:sldMk cId="0" sldId="298"/>
        </pc:sldMkLst>
      </pc:sldChg>
      <pc:sldChg chg="del">
        <pc:chgData name="Madison D. Griffin" userId="01c7e4c4-29e1-448f-8e61-56c660679528" providerId="ADAL" clId="{F47F6A96-5244-4744-9242-B6907DD344E3}" dt="2024-11-05T16:22:22.733" v="4364" actId="2696"/>
        <pc:sldMkLst>
          <pc:docMk/>
          <pc:sldMk cId="0" sldId="299"/>
        </pc:sldMkLst>
      </pc:sldChg>
      <pc:sldChg chg="del">
        <pc:chgData name="Madison D. Griffin" userId="01c7e4c4-29e1-448f-8e61-56c660679528" providerId="ADAL" clId="{F47F6A96-5244-4744-9242-B6907DD344E3}" dt="2024-11-05T16:22:22.567" v="4357" actId="2696"/>
        <pc:sldMkLst>
          <pc:docMk/>
          <pc:sldMk cId="0" sldId="300"/>
        </pc:sldMkLst>
      </pc:sldChg>
      <pc:sldChg chg="del">
        <pc:chgData name="Madison D. Griffin" userId="01c7e4c4-29e1-448f-8e61-56c660679528" providerId="ADAL" clId="{F47F6A96-5244-4744-9242-B6907DD344E3}" dt="2024-11-05T16:22:22.742" v="4365" actId="2696"/>
        <pc:sldMkLst>
          <pc:docMk/>
          <pc:sldMk cId="0" sldId="301"/>
        </pc:sldMkLst>
      </pc:sldChg>
      <pc:sldChg chg="del">
        <pc:chgData name="Madison D. Griffin" userId="01c7e4c4-29e1-448f-8e61-56c660679528" providerId="ADAL" clId="{F47F6A96-5244-4744-9242-B6907DD344E3}" dt="2024-11-05T16:22:22.597" v="4359" actId="2696"/>
        <pc:sldMkLst>
          <pc:docMk/>
          <pc:sldMk cId="0" sldId="302"/>
        </pc:sldMkLst>
      </pc:sldChg>
      <pc:sldChg chg="del">
        <pc:chgData name="Madison D. Griffin" userId="01c7e4c4-29e1-448f-8e61-56c660679528" providerId="ADAL" clId="{F47F6A96-5244-4744-9242-B6907DD344E3}" dt="2024-11-05T16:22:22.797" v="4370" actId="2696"/>
        <pc:sldMkLst>
          <pc:docMk/>
          <pc:sldMk cId="0" sldId="303"/>
        </pc:sldMkLst>
      </pc:sldChg>
      <pc:sldChg chg="del">
        <pc:chgData name="Madison D. Griffin" userId="01c7e4c4-29e1-448f-8e61-56c660679528" providerId="ADAL" clId="{F47F6A96-5244-4744-9242-B6907DD344E3}" dt="2024-11-05T16:22:22.938" v="4378" actId="2696"/>
        <pc:sldMkLst>
          <pc:docMk/>
          <pc:sldMk cId="0" sldId="304"/>
        </pc:sldMkLst>
      </pc:sldChg>
      <pc:sldChg chg="del">
        <pc:chgData name="Madison D. Griffin" userId="01c7e4c4-29e1-448f-8e61-56c660679528" providerId="ADAL" clId="{F47F6A96-5244-4744-9242-B6907DD344E3}" dt="2024-11-05T16:22:22.844" v="4371" actId="2696"/>
        <pc:sldMkLst>
          <pc:docMk/>
          <pc:sldMk cId="0" sldId="305"/>
        </pc:sldMkLst>
      </pc:sldChg>
      <pc:sldChg chg="del modNotes">
        <pc:chgData name="Madison D. Griffin" userId="01c7e4c4-29e1-448f-8e61-56c660679528" providerId="ADAL" clId="{F47F6A96-5244-4744-9242-B6907DD344E3}" dt="2024-11-05T16:22:23.302" v="4395"/>
        <pc:sldMkLst>
          <pc:docMk/>
          <pc:sldMk cId="0" sldId="306"/>
        </pc:sldMkLst>
      </pc:sldChg>
      <pc:sldChg chg="del modNotes">
        <pc:chgData name="Madison D. Griffin" userId="01c7e4c4-29e1-448f-8e61-56c660679528" providerId="ADAL" clId="{F47F6A96-5244-4744-9242-B6907DD344E3}" dt="2024-11-05T16:22:23.302" v="4395"/>
        <pc:sldMkLst>
          <pc:docMk/>
          <pc:sldMk cId="0" sldId="307"/>
        </pc:sldMkLst>
      </pc:sldChg>
      <pc:sldChg chg="del">
        <pc:chgData name="Madison D. Griffin" userId="01c7e4c4-29e1-448f-8e61-56c660679528" providerId="ADAL" clId="{F47F6A96-5244-4744-9242-B6907DD344E3}" dt="2024-11-05T16:22:22.997" v="4379" actId="2696"/>
        <pc:sldMkLst>
          <pc:docMk/>
          <pc:sldMk cId="0" sldId="308"/>
        </pc:sldMkLst>
      </pc:sldChg>
      <pc:sldChg chg="del">
        <pc:chgData name="Madison D. Griffin" userId="01c7e4c4-29e1-448f-8e61-56c660679528" providerId="ADAL" clId="{F47F6A96-5244-4744-9242-B6907DD344E3}" dt="2024-11-05T16:22:23.050" v="4382" actId="2696"/>
        <pc:sldMkLst>
          <pc:docMk/>
          <pc:sldMk cId="0" sldId="309"/>
        </pc:sldMkLst>
      </pc:sldChg>
      <pc:sldChg chg="del">
        <pc:chgData name="Madison D. Griffin" userId="01c7e4c4-29e1-448f-8e61-56c660679528" providerId="ADAL" clId="{F47F6A96-5244-4744-9242-B6907DD344E3}" dt="2024-11-05T16:22:23.104" v="4383" actId="2696"/>
        <pc:sldMkLst>
          <pc:docMk/>
          <pc:sldMk cId="0" sldId="310"/>
        </pc:sldMkLst>
      </pc:sldChg>
      <pc:sldChg chg="del">
        <pc:chgData name="Madison D. Griffin" userId="01c7e4c4-29e1-448f-8e61-56c660679528" providerId="ADAL" clId="{F47F6A96-5244-4744-9242-B6907DD344E3}" dt="2024-11-05T16:22:23.106" v="4384" actId="2696"/>
        <pc:sldMkLst>
          <pc:docMk/>
          <pc:sldMk cId="0" sldId="311"/>
        </pc:sldMkLst>
      </pc:sldChg>
      <pc:sldChg chg="addSp delSp modSp add mod">
        <pc:chgData name="Madison D. Griffin" userId="01c7e4c4-29e1-448f-8e61-56c660679528" providerId="ADAL" clId="{F47F6A96-5244-4744-9242-B6907DD344E3}" dt="2024-11-05T18:42:08.728" v="7970" actId="1076"/>
        <pc:sldMkLst>
          <pc:docMk/>
          <pc:sldMk cId="1803529426" sldId="312"/>
        </pc:sldMkLst>
      </pc:sldChg>
      <pc:sldChg chg="addSp delSp modSp add mod delAnim modAnim modNotesTx">
        <pc:chgData name="Madison D. Griffin" userId="01c7e4c4-29e1-448f-8e61-56c660679528" providerId="ADAL" clId="{F47F6A96-5244-4744-9242-B6907DD344E3}" dt="2024-11-05T18:51:07.019" v="8485"/>
        <pc:sldMkLst>
          <pc:docMk/>
          <pc:sldMk cId="1137800605" sldId="313"/>
        </pc:sldMkLst>
      </pc:sldChg>
      <pc:sldChg chg="addSp delSp modSp add mod">
        <pc:chgData name="Madison D. Griffin" userId="01c7e4c4-29e1-448f-8e61-56c660679528" providerId="ADAL" clId="{F47F6A96-5244-4744-9242-B6907DD344E3}" dt="2024-11-05T19:01:12.517" v="8831" actId="1076"/>
        <pc:sldMkLst>
          <pc:docMk/>
          <pc:sldMk cId="884705777" sldId="314"/>
        </pc:sldMkLst>
      </pc:sldChg>
      <pc:sldChg chg="addSp delSp modSp add mod">
        <pc:chgData name="Madison D. Griffin" userId="01c7e4c4-29e1-448f-8e61-56c660679528" providerId="ADAL" clId="{F47F6A96-5244-4744-9242-B6907DD344E3}" dt="2024-11-05T15:11:32.103" v="2650" actId="14100"/>
        <pc:sldMkLst>
          <pc:docMk/>
          <pc:sldMk cId="506959848" sldId="315"/>
        </pc:sldMkLst>
      </pc:sldChg>
      <pc:sldChg chg="addSp modSp add mod ord">
        <pc:chgData name="Madison D. Griffin" userId="01c7e4c4-29e1-448f-8e61-56c660679528" providerId="ADAL" clId="{F47F6A96-5244-4744-9242-B6907DD344E3}" dt="2024-11-05T15:18:49.393" v="2802" actId="113"/>
        <pc:sldMkLst>
          <pc:docMk/>
          <pc:sldMk cId="3485030590" sldId="316"/>
        </pc:sldMkLst>
      </pc:sldChg>
      <pc:sldChg chg="addSp modSp add mod">
        <pc:chgData name="Madison D. Griffin" userId="01c7e4c4-29e1-448f-8e61-56c660679528" providerId="ADAL" clId="{F47F6A96-5244-4744-9242-B6907DD344E3}" dt="2024-11-05T15:19:14.560" v="2805" actId="113"/>
        <pc:sldMkLst>
          <pc:docMk/>
          <pc:sldMk cId="2022587536" sldId="317"/>
        </pc:sldMkLst>
      </pc:sldChg>
      <pc:sldChg chg="modSp add del mod ord">
        <pc:chgData name="Madison D. Griffin" userId="01c7e4c4-29e1-448f-8e61-56c660679528" providerId="ADAL" clId="{F47F6A96-5244-4744-9242-B6907DD344E3}" dt="2024-11-05T15:19:27.094" v="2807" actId="2696"/>
        <pc:sldMkLst>
          <pc:docMk/>
          <pc:sldMk cId="2929114158" sldId="318"/>
        </pc:sldMkLst>
      </pc:sldChg>
      <pc:sldChg chg="delSp add mod ord">
        <pc:chgData name="Madison D. Griffin" userId="01c7e4c4-29e1-448f-8e61-56c660679528" providerId="ADAL" clId="{F47F6A96-5244-4744-9242-B6907DD344E3}" dt="2024-11-05T15:13:57.006" v="2693" actId="478"/>
        <pc:sldMkLst>
          <pc:docMk/>
          <pc:sldMk cId="2219425106" sldId="319"/>
        </pc:sldMkLst>
      </pc:sldChg>
      <pc:sldChg chg="addSp delSp modSp add mod">
        <pc:chgData name="Madison D. Griffin" userId="01c7e4c4-29e1-448f-8e61-56c660679528" providerId="ADAL" clId="{F47F6A96-5244-4744-9242-B6907DD344E3}" dt="2024-11-05T15:17:19.774" v="2792" actId="478"/>
        <pc:sldMkLst>
          <pc:docMk/>
          <pc:sldMk cId="2443268672" sldId="320"/>
        </pc:sldMkLst>
      </pc:sldChg>
      <pc:sldChg chg="addSp modSp add mod">
        <pc:chgData name="Madison D. Griffin" userId="01c7e4c4-29e1-448f-8e61-56c660679528" providerId="ADAL" clId="{F47F6A96-5244-4744-9242-B6907DD344E3}" dt="2024-11-05T15:18:45.044" v="2801" actId="113"/>
        <pc:sldMkLst>
          <pc:docMk/>
          <pc:sldMk cId="3509487991" sldId="321"/>
        </pc:sldMkLst>
      </pc:sldChg>
      <pc:sldChg chg="addSp delSp modSp add mod">
        <pc:chgData name="Madison D. Griffin" userId="01c7e4c4-29e1-448f-8e61-56c660679528" providerId="ADAL" clId="{F47F6A96-5244-4744-9242-B6907DD344E3}" dt="2024-11-05T16:21:38.958" v="4347" actId="207"/>
        <pc:sldMkLst>
          <pc:docMk/>
          <pc:sldMk cId="232079853" sldId="322"/>
        </pc:sldMkLst>
      </pc:sldChg>
      <pc:sldChg chg="addSp modSp add mod modNotesTx">
        <pc:chgData name="Madison D. Griffin" userId="01c7e4c4-29e1-448f-8e61-56c660679528" providerId="ADAL" clId="{F47F6A96-5244-4744-9242-B6907DD344E3}" dt="2024-11-05T18:47:44.896" v="8042" actId="20577"/>
        <pc:sldMkLst>
          <pc:docMk/>
          <pc:sldMk cId="1123373180" sldId="323"/>
        </pc:sldMkLst>
      </pc:sldChg>
      <pc:sldChg chg="addSp delSp modSp add mod ord modNotesTx">
        <pc:chgData name="Madison D. Griffin" userId="01c7e4c4-29e1-448f-8e61-56c660679528" providerId="ADAL" clId="{F47F6A96-5244-4744-9242-B6907DD344E3}" dt="2024-11-06T23:09:52.944" v="9237" actId="20577"/>
        <pc:sldMkLst>
          <pc:docMk/>
          <pc:sldMk cId="1711525230" sldId="324"/>
        </pc:sldMkLst>
      </pc:sldChg>
      <pc:sldChg chg="addSp modSp add del mod">
        <pc:chgData name="Madison D. Griffin" userId="01c7e4c4-29e1-448f-8e61-56c660679528" providerId="ADAL" clId="{F47F6A96-5244-4744-9242-B6907DD344E3}" dt="2024-11-05T18:39:41.769" v="7874" actId="2696"/>
        <pc:sldMkLst>
          <pc:docMk/>
          <pc:sldMk cId="394681301" sldId="325"/>
        </pc:sldMkLst>
      </pc:sldChg>
      <pc:sldChg chg="addSp delSp modSp add mod modNotesTx">
        <pc:chgData name="Madison D. Griffin" userId="01c7e4c4-29e1-448f-8e61-56c660679528" providerId="ADAL" clId="{F47F6A96-5244-4744-9242-B6907DD344E3}" dt="2024-11-06T23:09:56.802" v="9239" actId="20577"/>
        <pc:sldMkLst>
          <pc:docMk/>
          <pc:sldMk cId="2269170704" sldId="325"/>
        </pc:sldMkLst>
      </pc:sldChg>
      <pc:sldMasterChg chg="del">
        <pc:chgData name="Madison D. Griffin" userId="01c7e4c4-29e1-448f-8e61-56c660679528" providerId="ADAL" clId="{F47F6A96-5244-4744-9242-B6907DD344E3}" dt="2024-11-05T16:22:23.293" v="4393" actId="2696"/>
        <pc:sldMasterMkLst>
          <pc:docMk/>
          <pc:sldMasterMk cId="0" sldId="2147483684"/>
        </pc:sldMasterMkLst>
      </pc:sldMasterChg>
    </pc:docChg>
  </pc:docChgLst>
  <pc:docChgLst>
    <pc:chgData name="Madison D. Griffin" userId="01c7e4c4-29e1-448f-8e61-56c660679528" providerId="ADAL" clId="{CA8F854C-199C-C94D-B850-3695AB4B9B21}"/>
    <pc:docChg chg="undo custSel modSld">
      <pc:chgData name="Madison D. Griffin" userId="01c7e4c4-29e1-448f-8e61-56c660679528" providerId="ADAL" clId="{CA8F854C-199C-C94D-B850-3695AB4B9B21}" dt="2024-12-13T17:51:14.526" v="476" actId="20577"/>
      <pc:docMkLst>
        <pc:docMk/>
      </pc:docMkLst>
      <pc:sldChg chg="modSp mod modNotesTx">
        <pc:chgData name="Madison D. Griffin" userId="01c7e4c4-29e1-448f-8e61-56c660679528" providerId="ADAL" clId="{CA8F854C-199C-C94D-B850-3695AB4B9B21}" dt="2024-12-13T17:17:12.178" v="184" actId="20577"/>
        <pc:sldMkLst>
          <pc:docMk/>
          <pc:sldMk cId="0" sldId="258"/>
        </pc:sldMkLst>
      </pc:sldChg>
      <pc:sldChg chg="modNotesTx">
        <pc:chgData name="Madison D. Griffin" userId="01c7e4c4-29e1-448f-8e61-56c660679528" providerId="ADAL" clId="{CA8F854C-199C-C94D-B850-3695AB4B9B21}" dt="2024-12-13T17:33:18.278" v="402" actId="20577"/>
        <pc:sldMkLst>
          <pc:docMk/>
          <pc:sldMk cId="0" sldId="263"/>
        </pc:sldMkLst>
      </pc:sldChg>
      <pc:sldChg chg="modNotesTx">
        <pc:chgData name="Madison D. Griffin" userId="01c7e4c4-29e1-448f-8e61-56c660679528" providerId="ADAL" clId="{CA8F854C-199C-C94D-B850-3695AB4B9B21}" dt="2024-12-13T17:51:14.526" v="476" actId="20577"/>
        <pc:sldMkLst>
          <pc:docMk/>
          <pc:sldMk cId="0" sldId="264"/>
        </pc:sldMkLst>
      </pc:sldChg>
      <pc:sldChg chg="modSp mod">
        <pc:chgData name="Madison D. Griffin" userId="01c7e4c4-29e1-448f-8e61-56c660679528" providerId="ADAL" clId="{CA8F854C-199C-C94D-B850-3695AB4B9B21}" dt="2024-12-13T17:19:33.842" v="197" actId="20577"/>
        <pc:sldMkLst>
          <pc:docMk/>
          <pc:sldMk cId="3485030590" sldId="316"/>
        </pc:sldMkLst>
      </pc:sldChg>
      <pc:sldChg chg="modSp mod modNotesTx">
        <pc:chgData name="Madison D. Griffin" userId="01c7e4c4-29e1-448f-8e61-56c660679528" providerId="ADAL" clId="{CA8F854C-199C-C94D-B850-3695AB4B9B21}" dt="2024-12-13T17:20:10.589" v="281" actId="20577"/>
        <pc:sldMkLst>
          <pc:docMk/>
          <pc:sldMk cId="2022587536" sldId="317"/>
        </pc:sldMkLst>
      </pc:sldChg>
      <pc:sldChg chg="modSp mod">
        <pc:chgData name="Madison D. Griffin" userId="01c7e4c4-29e1-448f-8e61-56c660679528" providerId="ADAL" clId="{CA8F854C-199C-C94D-B850-3695AB4B9B21}" dt="2024-12-13T17:19:24.408" v="194" actId="113"/>
        <pc:sldMkLst>
          <pc:docMk/>
          <pc:sldMk cId="2219425106" sldId="319"/>
        </pc:sldMkLst>
      </pc:sldChg>
      <pc:sldChg chg="modSp mod">
        <pc:chgData name="Madison D. Griffin" userId="01c7e4c4-29e1-448f-8e61-56c660679528" providerId="ADAL" clId="{CA8F854C-199C-C94D-B850-3695AB4B9B21}" dt="2024-12-13T17:19:44.494" v="201" actId="20577"/>
        <pc:sldMkLst>
          <pc:docMk/>
          <pc:sldMk cId="2443268672" sldId="320"/>
        </pc:sldMkLst>
      </pc:sldChg>
      <pc:sldChg chg="modSp mod">
        <pc:chgData name="Madison D. Griffin" userId="01c7e4c4-29e1-448f-8e61-56c660679528" providerId="ADAL" clId="{CA8F854C-199C-C94D-B850-3695AB4B9B21}" dt="2024-12-13T17:19:54.804" v="207" actId="20577"/>
        <pc:sldMkLst>
          <pc:docMk/>
          <pc:sldMk cId="3509487991" sldId="321"/>
        </pc:sldMkLst>
      </pc:sldChg>
    </pc:docChg>
  </pc:docChgLst>
  <pc:docChgLst>
    <pc:chgData name="Madison D. Griffin" userId="01c7e4c4-29e1-448f-8e61-56c660679528" providerId="ADAL" clId="{6ED525AB-A78F-944C-BE16-6014A0946DEE}"/>
    <pc:docChg chg="undo custSel addSld modSld sldOrd">
      <pc:chgData name="Madison D. Griffin" userId="01c7e4c4-29e1-448f-8e61-56c660679528" providerId="ADAL" clId="{6ED525AB-A78F-944C-BE16-6014A0946DEE}" dt="2025-03-26T15:31:19.975" v="1421" actId="1076"/>
      <pc:docMkLst>
        <pc:docMk/>
      </pc:docMkLst>
      <pc:sldChg chg="modNotesTx">
        <pc:chgData name="Madison D. Griffin" userId="01c7e4c4-29e1-448f-8e61-56c660679528" providerId="ADAL" clId="{6ED525AB-A78F-944C-BE16-6014A0946DEE}" dt="2025-03-26T15:26:49.910" v="1419" actId="20577"/>
        <pc:sldMkLst>
          <pc:docMk/>
          <pc:sldMk cId="0" sldId="260"/>
        </pc:sldMkLst>
      </pc:sldChg>
      <pc:sldChg chg="modSp mod">
        <pc:chgData name="Madison D. Griffin" userId="01c7e4c4-29e1-448f-8e61-56c660679528" providerId="ADAL" clId="{6ED525AB-A78F-944C-BE16-6014A0946DEE}" dt="2025-03-17T15:40:57.740" v="0" actId="1076"/>
        <pc:sldMkLst>
          <pc:docMk/>
          <pc:sldMk cId="0" sldId="262"/>
        </pc:sldMkLst>
        <pc:spChg chg="mod">
          <ac:chgData name="Madison D. Griffin" userId="01c7e4c4-29e1-448f-8e61-56c660679528" providerId="ADAL" clId="{6ED525AB-A78F-944C-BE16-6014A0946DEE}" dt="2025-03-17T15:40:57.740" v="0" actId="1076"/>
          <ac:spMkLst>
            <pc:docMk/>
            <pc:sldMk cId="0" sldId="262"/>
            <ac:spMk id="12" creationId="{CA04EBCB-E412-1D18-BF37-49A7AA4D91AC}"/>
          </ac:spMkLst>
        </pc:spChg>
      </pc:sldChg>
      <pc:sldChg chg="modSp mod">
        <pc:chgData name="Madison D. Griffin" userId="01c7e4c4-29e1-448f-8e61-56c660679528" providerId="ADAL" clId="{6ED525AB-A78F-944C-BE16-6014A0946DEE}" dt="2025-03-25T14:54:37.938" v="1364" actId="207"/>
        <pc:sldMkLst>
          <pc:docMk/>
          <pc:sldMk cId="0" sldId="263"/>
        </pc:sldMkLst>
        <pc:spChg chg="mod">
          <ac:chgData name="Madison D. Griffin" userId="01c7e4c4-29e1-448f-8e61-56c660679528" providerId="ADAL" clId="{6ED525AB-A78F-944C-BE16-6014A0946DEE}" dt="2025-03-25T14:54:37.938" v="1364" actId="207"/>
          <ac:spMkLst>
            <pc:docMk/>
            <pc:sldMk cId="0" sldId="263"/>
            <ac:spMk id="1447" creationId="{00000000-0000-0000-0000-000000000000}"/>
          </ac:spMkLst>
        </pc:spChg>
        <pc:spChg chg="mod">
          <ac:chgData name="Madison D. Griffin" userId="01c7e4c4-29e1-448f-8e61-56c660679528" providerId="ADAL" clId="{6ED525AB-A78F-944C-BE16-6014A0946DEE}" dt="2025-03-25T14:54:37.938" v="1364" actId="207"/>
          <ac:spMkLst>
            <pc:docMk/>
            <pc:sldMk cId="0" sldId="263"/>
            <ac:spMk id="1449" creationId="{00000000-0000-0000-0000-000000000000}"/>
          </ac:spMkLst>
        </pc:spChg>
      </pc:sldChg>
      <pc:sldChg chg="modSp mod">
        <pc:chgData name="Madison D. Griffin" userId="01c7e4c4-29e1-448f-8e61-56c660679528" providerId="ADAL" clId="{6ED525AB-A78F-944C-BE16-6014A0946DEE}" dt="2025-03-18T14:12:00.149" v="1361" actId="11"/>
        <pc:sldMkLst>
          <pc:docMk/>
          <pc:sldMk cId="0" sldId="267"/>
        </pc:sldMkLst>
        <pc:spChg chg="mod">
          <ac:chgData name="Madison D. Griffin" userId="01c7e4c4-29e1-448f-8e61-56c660679528" providerId="ADAL" clId="{6ED525AB-A78F-944C-BE16-6014A0946DEE}" dt="2025-03-18T14:12:00.149" v="1361" actId="11"/>
          <ac:spMkLst>
            <pc:docMk/>
            <pc:sldMk cId="0" sldId="267"/>
            <ac:spMk id="1745" creationId="{00000000-0000-0000-0000-000000000000}"/>
          </ac:spMkLst>
        </pc:spChg>
      </pc:sldChg>
      <pc:sldChg chg="modNotesTx">
        <pc:chgData name="Madison D. Griffin" userId="01c7e4c4-29e1-448f-8e61-56c660679528" providerId="ADAL" clId="{6ED525AB-A78F-944C-BE16-6014A0946DEE}" dt="2025-03-25T14:30:41.714" v="1363" actId="20577"/>
        <pc:sldMkLst>
          <pc:docMk/>
          <pc:sldMk cId="1137800605" sldId="313"/>
        </pc:sldMkLst>
      </pc:sldChg>
      <pc:sldChg chg="addSp modSp mod">
        <pc:chgData name="Madison D. Griffin" userId="01c7e4c4-29e1-448f-8e61-56c660679528" providerId="ADAL" clId="{6ED525AB-A78F-944C-BE16-6014A0946DEE}" dt="2025-03-18T14:11:30.114" v="1358" actId="1035"/>
        <pc:sldMkLst>
          <pc:docMk/>
          <pc:sldMk cId="232079853" sldId="322"/>
        </pc:sldMkLst>
        <pc:spChg chg="add mod">
          <ac:chgData name="Madison D. Griffin" userId="01c7e4c4-29e1-448f-8e61-56c660679528" providerId="ADAL" clId="{6ED525AB-A78F-944C-BE16-6014A0946DEE}" dt="2025-03-18T14:11:08.399" v="1338" actId="255"/>
          <ac:spMkLst>
            <pc:docMk/>
            <pc:sldMk cId="232079853" sldId="322"/>
            <ac:spMk id="2" creationId="{AF4C965E-0B9D-8590-7AC7-52505D73CCB6}"/>
          </ac:spMkLst>
        </pc:spChg>
        <pc:spChg chg="add mod">
          <ac:chgData name="Madison D. Griffin" userId="01c7e4c4-29e1-448f-8e61-56c660679528" providerId="ADAL" clId="{6ED525AB-A78F-944C-BE16-6014A0946DEE}" dt="2025-03-18T14:11:26.152" v="1353" actId="1035"/>
          <ac:spMkLst>
            <pc:docMk/>
            <pc:sldMk cId="232079853" sldId="322"/>
            <ac:spMk id="3" creationId="{9C593C9B-1EA2-C55E-B84F-48EE225CD505}"/>
          </ac:spMkLst>
        </pc:spChg>
        <pc:spChg chg="add mod">
          <ac:chgData name="Madison D. Griffin" userId="01c7e4c4-29e1-448f-8e61-56c660679528" providerId="ADAL" clId="{6ED525AB-A78F-944C-BE16-6014A0946DEE}" dt="2025-03-18T14:11:30.114" v="1358" actId="1035"/>
          <ac:spMkLst>
            <pc:docMk/>
            <pc:sldMk cId="232079853" sldId="322"/>
            <ac:spMk id="4" creationId="{2B36F513-4FB0-8458-5170-8B9B5BA38FEB}"/>
          </ac:spMkLst>
        </pc:spChg>
        <pc:spChg chg="add mod">
          <ac:chgData name="Madison D. Griffin" userId="01c7e4c4-29e1-448f-8e61-56c660679528" providerId="ADAL" clId="{6ED525AB-A78F-944C-BE16-6014A0946DEE}" dt="2025-03-18T14:11:08.399" v="1338" actId="255"/>
          <ac:spMkLst>
            <pc:docMk/>
            <pc:sldMk cId="232079853" sldId="322"/>
            <ac:spMk id="5" creationId="{66F4AD9A-2580-40C7-BF74-F06BC02B91F4}"/>
          </ac:spMkLst>
        </pc:spChg>
        <pc:spChg chg="mod">
          <ac:chgData name="Madison D. Griffin" userId="01c7e4c4-29e1-448f-8e61-56c660679528" providerId="ADAL" clId="{6ED525AB-A78F-944C-BE16-6014A0946DEE}" dt="2025-03-18T14:08:17.462" v="971" actId="1035"/>
          <ac:spMkLst>
            <pc:docMk/>
            <pc:sldMk cId="232079853" sldId="322"/>
            <ac:spMk id="1841" creationId="{2C7D58C8-8531-82EE-A123-587D69437C8A}"/>
          </ac:spMkLst>
        </pc:spChg>
        <pc:spChg chg="mod">
          <ac:chgData name="Madison D. Griffin" userId="01c7e4c4-29e1-448f-8e61-56c660679528" providerId="ADAL" clId="{6ED525AB-A78F-944C-BE16-6014A0946DEE}" dt="2025-03-18T14:11:22.323" v="1347" actId="1035"/>
          <ac:spMkLst>
            <pc:docMk/>
            <pc:sldMk cId="232079853" sldId="322"/>
            <ac:spMk id="1847" creationId="{DB7F9BDB-7A38-BADF-6237-89BA01F0C4E2}"/>
          </ac:spMkLst>
        </pc:spChg>
        <pc:spChg chg="mod">
          <ac:chgData name="Madison D. Griffin" userId="01c7e4c4-29e1-448f-8e61-56c660679528" providerId="ADAL" clId="{6ED525AB-A78F-944C-BE16-6014A0946DEE}" dt="2025-03-18T14:09:28.613" v="1150" actId="1035"/>
          <ac:spMkLst>
            <pc:docMk/>
            <pc:sldMk cId="232079853" sldId="322"/>
            <ac:spMk id="1848" creationId="{FC846F2C-750D-D1E5-25BE-6FA5A6E4D43E}"/>
          </ac:spMkLst>
        </pc:spChg>
        <pc:spChg chg="mod">
          <ac:chgData name="Madison D. Griffin" userId="01c7e4c4-29e1-448f-8e61-56c660679528" providerId="ADAL" clId="{6ED525AB-A78F-944C-BE16-6014A0946DEE}" dt="2025-03-18T14:08:22.286" v="985" actId="1035"/>
          <ac:spMkLst>
            <pc:docMk/>
            <pc:sldMk cId="232079853" sldId="322"/>
            <ac:spMk id="1849" creationId="{9A82F149-FC3D-D91F-C58C-74C505DDF3E6}"/>
          </ac:spMkLst>
        </pc:spChg>
        <pc:grpChg chg="mod">
          <ac:chgData name="Madison D. Griffin" userId="01c7e4c4-29e1-448f-8e61-56c660679528" providerId="ADAL" clId="{6ED525AB-A78F-944C-BE16-6014A0946DEE}" dt="2025-03-18T14:08:17.462" v="971" actId="1035"/>
          <ac:grpSpMkLst>
            <pc:docMk/>
            <pc:sldMk cId="232079853" sldId="322"/>
            <ac:grpSpMk id="1851" creationId="{89F84BB6-8ADC-397E-1681-876F71A91023}"/>
          </ac:grpSpMkLst>
        </pc:grpChg>
        <pc:grpChg chg="mod">
          <ac:chgData name="Madison D. Griffin" userId="01c7e4c4-29e1-448f-8e61-56c660679528" providerId="ADAL" clId="{6ED525AB-A78F-944C-BE16-6014A0946DEE}" dt="2025-03-18T14:08:22.286" v="985" actId="1035"/>
          <ac:grpSpMkLst>
            <pc:docMk/>
            <pc:sldMk cId="232079853" sldId="322"/>
            <ac:grpSpMk id="1870" creationId="{EBAEBF61-3A0A-3108-C5D5-95F83AF4C781}"/>
          </ac:grpSpMkLst>
        </pc:grpChg>
        <pc:grpChg chg="mod">
          <ac:chgData name="Madison D. Griffin" userId="01c7e4c4-29e1-448f-8e61-56c660679528" providerId="ADAL" clId="{6ED525AB-A78F-944C-BE16-6014A0946DEE}" dt="2025-03-18T14:09:39.374" v="1157" actId="1035"/>
          <ac:grpSpMkLst>
            <pc:docMk/>
            <pc:sldMk cId="232079853" sldId="322"/>
            <ac:grpSpMk id="1880" creationId="{DA17B75E-ED70-2024-18CC-35DCBE3E099C}"/>
          </ac:grpSpMkLst>
        </pc:grpChg>
        <pc:picChg chg="mod">
          <ac:chgData name="Madison D. Griffin" userId="01c7e4c4-29e1-448f-8e61-56c660679528" providerId="ADAL" clId="{6ED525AB-A78F-944C-BE16-6014A0946DEE}" dt="2025-03-18T14:11:17.940" v="1345" actId="1035"/>
          <ac:picMkLst>
            <pc:docMk/>
            <pc:sldMk cId="232079853" sldId="322"/>
            <ac:picMk id="1026" creationId="{12205B2C-7564-A6E0-D881-62C2AB9B0012}"/>
          </ac:picMkLst>
        </pc:picChg>
      </pc:sldChg>
      <pc:sldChg chg="addSp delSp modSp add mod setBg modNotesTx">
        <pc:chgData name="Madison D. Griffin" userId="01c7e4c4-29e1-448f-8e61-56c660679528" providerId="ADAL" clId="{6ED525AB-A78F-944C-BE16-6014A0946DEE}" dt="2025-03-17T16:49:46.132" v="442" actId="1076"/>
        <pc:sldMkLst>
          <pc:docMk/>
          <pc:sldMk cId="3426446386" sldId="326"/>
        </pc:sldMkLst>
        <pc:spChg chg="add mod">
          <ac:chgData name="Madison D. Griffin" userId="01c7e4c4-29e1-448f-8e61-56c660679528" providerId="ADAL" clId="{6ED525AB-A78F-944C-BE16-6014A0946DEE}" dt="2025-03-17T15:57:05.697" v="179" actId="14100"/>
          <ac:spMkLst>
            <pc:docMk/>
            <pc:sldMk cId="3426446386" sldId="326"/>
            <ac:spMk id="14" creationId="{E2740766-0C08-B236-AF1B-249F09F44C91}"/>
          </ac:spMkLst>
        </pc:spChg>
        <pc:spChg chg="mod">
          <ac:chgData name="Madison D. Griffin" userId="01c7e4c4-29e1-448f-8e61-56c660679528" providerId="ADAL" clId="{6ED525AB-A78F-944C-BE16-6014A0946DEE}" dt="2025-03-17T15:46:27.237" v="60" actId="1035"/>
          <ac:spMkLst>
            <pc:docMk/>
            <pc:sldMk cId="3426446386" sldId="326"/>
            <ac:spMk id="17" creationId="{48AAA144-6897-909B-A5FD-DA502428EF02}"/>
          </ac:spMkLst>
        </pc:spChg>
        <pc:spChg chg="mod">
          <ac:chgData name="Madison D. Griffin" userId="01c7e4c4-29e1-448f-8e61-56c660679528" providerId="ADAL" clId="{6ED525AB-A78F-944C-BE16-6014A0946DEE}" dt="2025-03-17T15:46:27.237" v="60" actId="1035"/>
          <ac:spMkLst>
            <pc:docMk/>
            <pc:sldMk cId="3426446386" sldId="326"/>
            <ac:spMk id="18" creationId="{21AF74FC-7977-53F4-C331-0A7B2BB6FED8}"/>
          </ac:spMkLst>
        </pc:spChg>
        <pc:spChg chg="add mod">
          <ac:chgData name="Madison D. Griffin" userId="01c7e4c4-29e1-448f-8e61-56c660679528" providerId="ADAL" clId="{6ED525AB-A78F-944C-BE16-6014A0946DEE}" dt="2025-03-17T15:56:15.962" v="175" actId="692"/>
          <ac:spMkLst>
            <pc:docMk/>
            <pc:sldMk cId="3426446386" sldId="326"/>
            <ac:spMk id="19" creationId="{4219D7AC-912A-8AF4-9905-8718D668EDBF}"/>
          </ac:spMkLst>
        </pc:spChg>
        <pc:spChg chg="add mod">
          <ac:chgData name="Madison D. Griffin" userId="01c7e4c4-29e1-448f-8e61-56c660679528" providerId="ADAL" clId="{6ED525AB-A78F-944C-BE16-6014A0946DEE}" dt="2025-03-17T16:49:46.132" v="442" actId="1076"/>
          <ac:spMkLst>
            <pc:docMk/>
            <pc:sldMk cId="3426446386" sldId="326"/>
            <ac:spMk id="20" creationId="{8092C959-5356-91DD-52F6-295F30B61BFF}"/>
          </ac:spMkLst>
        </pc:spChg>
        <pc:picChg chg="add mod modCrop">
          <ac:chgData name="Madison D. Griffin" userId="01c7e4c4-29e1-448f-8e61-56c660679528" providerId="ADAL" clId="{6ED525AB-A78F-944C-BE16-6014A0946DEE}" dt="2025-03-17T15:48:25.392" v="87" actId="1076"/>
          <ac:picMkLst>
            <pc:docMk/>
            <pc:sldMk cId="3426446386" sldId="326"/>
            <ac:picMk id="10" creationId="{F9083BCD-E6B8-AB82-DB51-A8D4C5C4C9A3}"/>
          </ac:picMkLst>
        </pc:picChg>
      </pc:sldChg>
      <pc:sldChg chg="addSp delSp modSp add mod ord modAnim modNotesTx">
        <pc:chgData name="Madison D. Griffin" userId="01c7e4c4-29e1-448f-8e61-56c660679528" providerId="ADAL" clId="{6ED525AB-A78F-944C-BE16-6014A0946DEE}" dt="2025-03-26T15:31:19.975" v="1421" actId="1076"/>
        <pc:sldMkLst>
          <pc:docMk/>
          <pc:sldMk cId="499784607" sldId="327"/>
        </pc:sldMkLst>
        <pc:spChg chg="add">
          <ac:chgData name="Madison D. Griffin" userId="01c7e4c4-29e1-448f-8e61-56c660679528" providerId="ADAL" clId="{6ED525AB-A78F-944C-BE16-6014A0946DEE}" dt="2025-03-17T16:56:21.001" v="504"/>
          <ac:spMkLst>
            <pc:docMk/>
            <pc:sldMk cId="499784607" sldId="327"/>
            <ac:spMk id="2" creationId="{12A2BE7A-0C28-D9C2-9A58-9FCE8A241A5A}"/>
          </ac:spMkLst>
        </pc:spChg>
        <pc:spChg chg="add mod">
          <ac:chgData name="Madison D. Griffin" userId="01c7e4c4-29e1-448f-8e61-56c660679528" providerId="ADAL" clId="{6ED525AB-A78F-944C-BE16-6014A0946DEE}" dt="2025-03-17T16:59:14.012" v="715" actId="692"/>
          <ac:spMkLst>
            <pc:docMk/>
            <pc:sldMk cId="499784607" sldId="327"/>
            <ac:spMk id="3" creationId="{68BA4B4E-2A08-1639-1F1C-D1B881E2458F}"/>
          </ac:spMkLst>
        </pc:spChg>
        <pc:spChg chg="add mod">
          <ac:chgData name="Madison D. Griffin" userId="01c7e4c4-29e1-448f-8e61-56c660679528" providerId="ADAL" clId="{6ED525AB-A78F-944C-BE16-6014A0946DEE}" dt="2025-03-17T16:59:14.012" v="715" actId="692"/>
          <ac:spMkLst>
            <pc:docMk/>
            <pc:sldMk cId="499784607" sldId="327"/>
            <ac:spMk id="4" creationId="{A08A44B4-FACB-143E-DF73-E9498304CE98}"/>
          </ac:spMkLst>
        </pc:spChg>
        <pc:spChg chg="add mod">
          <ac:chgData name="Madison D. Griffin" userId="01c7e4c4-29e1-448f-8e61-56c660679528" providerId="ADAL" clId="{6ED525AB-A78F-944C-BE16-6014A0946DEE}" dt="2025-03-26T15:31:19.975" v="1421" actId="1076"/>
          <ac:spMkLst>
            <pc:docMk/>
            <pc:sldMk cId="499784607" sldId="327"/>
            <ac:spMk id="5" creationId="{8B2A70C2-1B36-0A1D-FE0D-64253BF1A43E}"/>
          </ac:spMkLst>
        </pc:spChg>
        <pc:spChg chg="mod">
          <ac:chgData name="Madison D. Griffin" userId="01c7e4c4-29e1-448f-8e61-56c660679528" providerId="ADAL" clId="{6ED525AB-A78F-944C-BE16-6014A0946DEE}" dt="2025-03-17T16:54:47.752" v="496" actId="20577"/>
          <ac:spMkLst>
            <pc:docMk/>
            <pc:sldMk cId="499784607" sldId="327"/>
            <ac:spMk id="1440" creationId="{31929D71-2025-78FF-423A-9755916970E2}"/>
          </ac:spMkLst>
        </pc:spChg>
        <pc:picChg chg="add mod">
          <ac:chgData name="Madison D. Griffin" userId="01c7e4c4-29e1-448f-8e61-56c660679528" providerId="ADAL" clId="{6ED525AB-A78F-944C-BE16-6014A0946DEE}" dt="2025-03-17T16:57:08.366" v="517" actId="1076"/>
          <ac:picMkLst>
            <pc:docMk/>
            <pc:sldMk cId="499784607" sldId="327"/>
            <ac:picMk id="1026" creationId="{3B0A357A-14CB-692F-3986-37F5B60611C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5"/>
        <p:cNvGrpSpPr/>
        <p:nvPr/>
      </p:nvGrpSpPr>
      <p:grpSpPr>
        <a:xfrm>
          <a:off x="0" y="0"/>
          <a:ext cx="0" cy="0"/>
          <a:chOff x="0" y="0"/>
          <a:chExt cx="0" cy="0"/>
        </a:xfrm>
      </p:grpSpPr>
      <p:sp>
        <p:nvSpPr>
          <p:cNvPr id="1006" name="Google Shape;100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7" name="Google Shape;100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5">
          <a:extLst>
            <a:ext uri="{FF2B5EF4-FFF2-40B4-BE49-F238E27FC236}">
              <a16:creationId xmlns:a16="http://schemas.microsoft.com/office/drawing/2014/main" id="{00C0A289-EAE0-AA7A-82F1-205AF3D29216}"/>
            </a:ext>
          </a:extLst>
        </p:cNvPr>
        <p:cNvGrpSpPr/>
        <p:nvPr/>
      </p:nvGrpSpPr>
      <p:grpSpPr>
        <a:xfrm>
          <a:off x="0" y="0"/>
          <a:ext cx="0" cy="0"/>
          <a:chOff x="0" y="0"/>
          <a:chExt cx="0" cy="0"/>
        </a:xfrm>
      </p:grpSpPr>
      <p:sp>
        <p:nvSpPr>
          <p:cNvPr id="1006" name="Google Shape;1006;p:notes">
            <a:extLst>
              <a:ext uri="{FF2B5EF4-FFF2-40B4-BE49-F238E27FC236}">
                <a16:creationId xmlns:a16="http://schemas.microsoft.com/office/drawing/2014/main" id="{91965762-C347-E830-719E-C7CF51B8E6A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7" name="Google Shape;1007;p:notes">
            <a:extLst>
              <a:ext uri="{FF2B5EF4-FFF2-40B4-BE49-F238E27FC236}">
                <a16:creationId xmlns:a16="http://schemas.microsoft.com/office/drawing/2014/main" id="{C73D9A13-757D-7903-4D21-CCEE12408E2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5605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4"/>
        <p:cNvGrpSpPr/>
        <p:nvPr/>
      </p:nvGrpSpPr>
      <p:grpSpPr>
        <a:xfrm>
          <a:off x="0" y="0"/>
          <a:ext cx="0" cy="0"/>
          <a:chOff x="0" y="0"/>
          <a:chExt cx="0" cy="0"/>
        </a:xfrm>
      </p:grpSpPr>
      <p:sp>
        <p:nvSpPr>
          <p:cNvPr id="1155" name="Google Shape;1155;g124410d3e4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6" name="Google Shape;1156;g124410d3e4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Ask the students: what’s happening to the oyster population</a:t>
            </a:r>
          </a:p>
          <a:p>
            <a:pPr marL="0" lvl="0" indent="0" algn="l" rtl="0">
              <a:spcBef>
                <a:spcPts val="0"/>
              </a:spcBef>
              <a:spcAft>
                <a:spcPts val="0"/>
              </a:spcAft>
              <a:buNone/>
            </a:pPr>
            <a:endParaRPr lang="en-US" dirty="0"/>
          </a:p>
          <a:p>
            <a:pPr marL="0" lvl="0" indent="0" algn="l" rtl="0">
              <a:spcBef>
                <a:spcPts val="0"/>
              </a:spcBef>
              <a:spcAft>
                <a:spcPts val="0"/>
              </a:spcAft>
              <a:buNone/>
            </a:pPr>
            <a:endParaRPr lang="en-US" dirty="0"/>
          </a:p>
          <a:p>
            <a:pPr marL="0" lvl="0" indent="0" algn="l" rtl="0">
              <a:spcBef>
                <a:spcPts val="0"/>
              </a:spcBef>
              <a:spcAft>
                <a:spcPts val="0"/>
              </a:spcAft>
              <a:buNone/>
            </a:pPr>
            <a:endParaRPr lang="en-US" dirty="0"/>
          </a:p>
          <a:p>
            <a:pPr marL="0" lvl="0" indent="0" algn="l" rtl="0">
              <a:spcBef>
                <a:spcPts val="0"/>
              </a:spcBef>
              <a:spcAft>
                <a:spcPts val="0"/>
              </a:spcAft>
              <a:buNone/>
            </a:pPr>
            <a:r>
              <a:rPr lang="en-US" dirty="0"/>
              <a:t>Photo source: https://</a:t>
            </a:r>
            <a:r>
              <a:rPr lang="en-US" dirty="0" err="1"/>
              <a:t>www.loc.gov</a:t>
            </a:r>
            <a:r>
              <a:rPr lang="en-US" dirty="0"/>
              <a:t>/resource/cph.3c01817/</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4">
          <a:extLst>
            <a:ext uri="{FF2B5EF4-FFF2-40B4-BE49-F238E27FC236}">
              <a16:creationId xmlns:a16="http://schemas.microsoft.com/office/drawing/2014/main" id="{8807F28E-AEDE-37E3-B7EA-51C9C90F3846}"/>
            </a:ext>
          </a:extLst>
        </p:cNvPr>
        <p:cNvGrpSpPr/>
        <p:nvPr/>
      </p:nvGrpSpPr>
      <p:grpSpPr>
        <a:xfrm>
          <a:off x="0" y="0"/>
          <a:ext cx="0" cy="0"/>
          <a:chOff x="0" y="0"/>
          <a:chExt cx="0" cy="0"/>
        </a:xfrm>
      </p:grpSpPr>
      <p:sp>
        <p:nvSpPr>
          <p:cNvPr id="1155" name="Google Shape;1155;g124410d3e49_0_0:notes">
            <a:extLst>
              <a:ext uri="{FF2B5EF4-FFF2-40B4-BE49-F238E27FC236}">
                <a16:creationId xmlns:a16="http://schemas.microsoft.com/office/drawing/2014/main" id="{0055F1C2-45CD-E7AD-A939-67A482E281B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6" name="Google Shape;1156;g124410d3e49_0_0:notes">
            <a:extLst>
              <a:ext uri="{FF2B5EF4-FFF2-40B4-BE49-F238E27FC236}">
                <a16:creationId xmlns:a16="http://schemas.microsoft.com/office/drawing/2014/main" id="{9699F24C-32CE-2297-8E46-404EFB686FD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Ask the students: what’s happening to the oyster population</a:t>
            </a:r>
          </a:p>
          <a:p>
            <a:pPr marL="0" lvl="0" indent="0" algn="l" rtl="0">
              <a:spcBef>
                <a:spcPts val="0"/>
              </a:spcBef>
              <a:spcAft>
                <a:spcPts val="0"/>
              </a:spcAft>
              <a:buNone/>
            </a:pPr>
            <a:r>
              <a:rPr lang="en-US" dirty="0"/>
              <a:t>Answer: it’s declining by a lot!!!! Talk about how a negative slope shows a decline over time</a:t>
            </a:r>
          </a:p>
          <a:p>
            <a:pPr marL="0" lvl="0" indent="0" algn="l" rtl="0">
              <a:spcBef>
                <a:spcPts val="0"/>
              </a:spcBef>
              <a:spcAft>
                <a:spcPts val="0"/>
              </a:spcAft>
              <a:buNone/>
            </a:pPr>
            <a:r>
              <a:rPr lang="en-US" dirty="0"/>
              <a:t>Transition: The people studying this are fisheries scientists.</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Photo source: https://</a:t>
            </a:r>
            <a:r>
              <a:rPr lang="en-US" dirty="0" err="1"/>
              <a:t>www.loc.gov</a:t>
            </a:r>
            <a:r>
              <a:rPr lang="en-US" dirty="0"/>
              <a:t>/resource/cph.3c01817/</a:t>
            </a:r>
            <a:endParaRPr dirty="0"/>
          </a:p>
        </p:txBody>
      </p:sp>
    </p:spTree>
    <p:extLst>
      <p:ext uri="{BB962C8B-B14F-4D97-AF65-F5344CB8AC3E}">
        <p14:creationId xmlns:p14="http://schemas.microsoft.com/office/powerpoint/2010/main" val="9058355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4">
          <a:extLst>
            <a:ext uri="{FF2B5EF4-FFF2-40B4-BE49-F238E27FC236}">
              <a16:creationId xmlns:a16="http://schemas.microsoft.com/office/drawing/2014/main" id="{B7FB9683-76B6-3547-947E-6DEE817308B6}"/>
            </a:ext>
          </a:extLst>
        </p:cNvPr>
        <p:cNvGrpSpPr/>
        <p:nvPr/>
      </p:nvGrpSpPr>
      <p:grpSpPr>
        <a:xfrm>
          <a:off x="0" y="0"/>
          <a:ext cx="0" cy="0"/>
          <a:chOff x="0" y="0"/>
          <a:chExt cx="0" cy="0"/>
        </a:xfrm>
      </p:grpSpPr>
      <p:sp>
        <p:nvSpPr>
          <p:cNvPr id="1235" name="Google Shape;1235;g12468a04dee_0_791:notes">
            <a:extLst>
              <a:ext uri="{FF2B5EF4-FFF2-40B4-BE49-F238E27FC236}">
                <a16:creationId xmlns:a16="http://schemas.microsoft.com/office/drawing/2014/main" id="{7E276E1E-75C3-3214-7746-1878D604397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6" name="Google Shape;1236;g12468a04dee_0_791:notes">
            <a:extLst>
              <a:ext uri="{FF2B5EF4-FFF2-40B4-BE49-F238E27FC236}">
                <a16:creationId xmlns:a16="http://schemas.microsoft.com/office/drawing/2014/main" id="{A29D7731-4AA7-81F8-8311-3078460C3A5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This is what fisheries scientists do</a:t>
            </a:r>
          </a:p>
          <a:p>
            <a:pPr marL="0" lvl="0" indent="0" algn="l" rtl="0">
              <a:spcBef>
                <a:spcPts val="0"/>
              </a:spcBef>
              <a:spcAft>
                <a:spcPts val="0"/>
              </a:spcAft>
              <a:buNone/>
            </a:pPr>
            <a:r>
              <a:rPr lang="en-US" dirty="0"/>
              <a:t>Image source: https://</a:t>
            </a:r>
            <a:r>
              <a:rPr lang="en-US" dirty="0" err="1"/>
              <a:t>jobya.com</a:t>
            </a:r>
            <a:r>
              <a:rPr lang="en-US" dirty="0"/>
              <a:t>/library/roles/j4o2b6u0/</a:t>
            </a:r>
            <a:r>
              <a:rPr lang="en-US" dirty="0" err="1"/>
              <a:t>fisheries_biologist</a:t>
            </a:r>
            <a:r>
              <a:rPr lang="en-US" dirty="0"/>
              <a:t>/articles/j4o2b6u0_making_an_impact_as_a_fisheries_biologist</a:t>
            </a:r>
            <a:endParaRPr dirty="0"/>
          </a:p>
        </p:txBody>
      </p:sp>
    </p:spTree>
    <p:extLst>
      <p:ext uri="{BB962C8B-B14F-4D97-AF65-F5344CB8AC3E}">
        <p14:creationId xmlns:p14="http://schemas.microsoft.com/office/powerpoint/2010/main" val="23093876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4">
          <a:extLst>
            <a:ext uri="{FF2B5EF4-FFF2-40B4-BE49-F238E27FC236}">
              <a16:creationId xmlns:a16="http://schemas.microsoft.com/office/drawing/2014/main" id="{544C7552-93A6-6FEB-E86C-EDA0237527D0}"/>
            </a:ext>
          </a:extLst>
        </p:cNvPr>
        <p:cNvGrpSpPr/>
        <p:nvPr/>
      </p:nvGrpSpPr>
      <p:grpSpPr>
        <a:xfrm>
          <a:off x="0" y="0"/>
          <a:ext cx="0" cy="0"/>
          <a:chOff x="0" y="0"/>
          <a:chExt cx="0" cy="0"/>
        </a:xfrm>
      </p:grpSpPr>
      <p:sp>
        <p:nvSpPr>
          <p:cNvPr id="1235" name="Google Shape;1235;g12468a04dee_0_791:notes">
            <a:extLst>
              <a:ext uri="{FF2B5EF4-FFF2-40B4-BE49-F238E27FC236}">
                <a16:creationId xmlns:a16="http://schemas.microsoft.com/office/drawing/2014/main" id="{A40BD140-BD50-645A-5663-32EAD4DF270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6" name="Google Shape;1236;g12468a04dee_0_791:notes">
            <a:extLst>
              <a:ext uri="{FF2B5EF4-FFF2-40B4-BE49-F238E27FC236}">
                <a16:creationId xmlns:a16="http://schemas.microsoft.com/office/drawing/2014/main" id="{2B5507B9-D6B4-BC6D-C3F6-AE63E514AF4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 Ask the class: what do you think fisheries scientists are doing to solve the problem?</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Image source: https://</a:t>
            </a:r>
            <a:r>
              <a:rPr lang="en-US" dirty="0" err="1"/>
              <a:t>jobya.com</a:t>
            </a:r>
            <a:r>
              <a:rPr lang="en-US" dirty="0"/>
              <a:t>/library/roles/j4o2b6u0/</a:t>
            </a:r>
            <a:r>
              <a:rPr lang="en-US" dirty="0" err="1"/>
              <a:t>fisheries_biologist</a:t>
            </a:r>
            <a:r>
              <a:rPr lang="en-US" dirty="0"/>
              <a:t>/articles/j4o2b6u0_making_an_impact_as_a_fisheries_biologist</a:t>
            </a:r>
            <a:endParaRPr dirty="0"/>
          </a:p>
        </p:txBody>
      </p:sp>
    </p:spTree>
    <p:extLst>
      <p:ext uri="{BB962C8B-B14F-4D97-AF65-F5344CB8AC3E}">
        <p14:creationId xmlns:p14="http://schemas.microsoft.com/office/powerpoint/2010/main" val="2974513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4"/>
        <p:cNvGrpSpPr/>
        <p:nvPr/>
      </p:nvGrpSpPr>
      <p:grpSpPr>
        <a:xfrm>
          <a:off x="0" y="0"/>
          <a:ext cx="0" cy="0"/>
          <a:chOff x="0" y="0"/>
          <a:chExt cx="0" cy="0"/>
        </a:xfrm>
      </p:grpSpPr>
      <p:sp>
        <p:nvSpPr>
          <p:cNvPr id="1235" name="Google Shape;1235;g12468a04dee_0_7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6" name="Google Shape;1236;g12468a04dee_0_7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Answer: they are rebuilding the oyster population</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Image source: https://</a:t>
            </a:r>
            <a:r>
              <a:rPr lang="en-US" dirty="0" err="1"/>
              <a:t>www.lynnhavenrivernow.org</a:t>
            </a:r>
            <a:r>
              <a:rPr lang="en-US" dirty="0"/>
              <a:t>/</a:t>
            </a:r>
            <a:r>
              <a:rPr lang="en-US" dirty="0" err="1"/>
              <a:t>naturenotes</a:t>
            </a:r>
            <a:r>
              <a:rPr lang="en-US" dirty="0"/>
              <a:t>/a-baby-oyster-</a:t>
            </a:r>
            <a:r>
              <a:rPr lang="en-US" dirty="0" err="1"/>
              <a:t>doesnt</a:t>
            </a:r>
            <a:r>
              <a:rPr lang="en-US" dirty="0"/>
              <a:t>-spit-or-fuss-what-is-it-call-a-spat/</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4">
          <a:extLst>
            <a:ext uri="{FF2B5EF4-FFF2-40B4-BE49-F238E27FC236}">
              <a16:creationId xmlns:a16="http://schemas.microsoft.com/office/drawing/2014/main" id="{2CB34EB9-62A3-A013-D052-85505875E72E}"/>
            </a:ext>
          </a:extLst>
        </p:cNvPr>
        <p:cNvGrpSpPr/>
        <p:nvPr/>
      </p:nvGrpSpPr>
      <p:grpSpPr>
        <a:xfrm>
          <a:off x="0" y="0"/>
          <a:ext cx="0" cy="0"/>
          <a:chOff x="0" y="0"/>
          <a:chExt cx="0" cy="0"/>
        </a:xfrm>
      </p:grpSpPr>
      <p:sp>
        <p:nvSpPr>
          <p:cNvPr id="1235" name="Google Shape;1235;g12468a04dee_0_791:notes">
            <a:extLst>
              <a:ext uri="{FF2B5EF4-FFF2-40B4-BE49-F238E27FC236}">
                <a16:creationId xmlns:a16="http://schemas.microsoft.com/office/drawing/2014/main" id="{60D673AD-EC7A-758B-CA4E-5D93DFEE016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6" name="Google Shape;1236;g12468a04dee_0_791:notes">
            <a:extLst>
              <a:ext uri="{FF2B5EF4-FFF2-40B4-BE49-F238E27FC236}">
                <a16:creationId xmlns:a16="http://schemas.microsoft.com/office/drawing/2014/main" id="{B8061075-AB02-9B4D-181A-7A999715022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To see if this is working, fisheries scientists need to conduct surveys &amp; analyze the data. The Virginia Oyster Stock Assessment Survey is a survey to track the oyster population over time</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Video via @</a:t>
            </a:r>
            <a:r>
              <a:rPr lang="en-US" dirty="0" err="1"/>
              <a:t>fvsoutherngirl</a:t>
            </a:r>
            <a:endParaRPr dirty="0"/>
          </a:p>
        </p:txBody>
      </p:sp>
    </p:spTree>
    <p:extLst>
      <p:ext uri="{BB962C8B-B14F-4D97-AF65-F5344CB8AC3E}">
        <p14:creationId xmlns:p14="http://schemas.microsoft.com/office/powerpoint/2010/main" val="26176162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4"/>
        <p:cNvGrpSpPr/>
        <p:nvPr/>
      </p:nvGrpSpPr>
      <p:grpSpPr>
        <a:xfrm>
          <a:off x="0" y="0"/>
          <a:ext cx="0" cy="0"/>
          <a:chOff x="0" y="0"/>
          <a:chExt cx="0" cy="0"/>
        </a:xfrm>
      </p:grpSpPr>
      <p:sp>
        <p:nvSpPr>
          <p:cNvPr id="1085" name="Google Shape;1085;ge4957916ed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6" name="Google Shape;1086;ge4957916ed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Help each group “divide and conquer” to measure each bean of their sample. They should write down their measurements on Individual Data Sheet Part 1</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4">
          <a:extLst>
            <a:ext uri="{FF2B5EF4-FFF2-40B4-BE49-F238E27FC236}">
              <a16:creationId xmlns:a16="http://schemas.microsoft.com/office/drawing/2014/main" id="{ECC2D6DC-557D-BAED-5A61-88D807B25ED8}"/>
            </a:ext>
          </a:extLst>
        </p:cNvPr>
        <p:cNvGrpSpPr/>
        <p:nvPr/>
      </p:nvGrpSpPr>
      <p:grpSpPr>
        <a:xfrm>
          <a:off x="0" y="0"/>
          <a:ext cx="0" cy="0"/>
          <a:chOff x="0" y="0"/>
          <a:chExt cx="0" cy="0"/>
        </a:xfrm>
      </p:grpSpPr>
      <p:sp>
        <p:nvSpPr>
          <p:cNvPr id="1085" name="Google Shape;1085;ge4957916ed_0_5:notes">
            <a:extLst>
              <a:ext uri="{FF2B5EF4-FFF2-40B4-BE49-F238E27FC236}">
                <a16:creationId xmlns:a16="http://schemas.microsoft.com/office/drawing/2014/main" id="{1725FB8D-E310-6BA1-DCB9-9D8A585BDCC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6" name="Google Shape;1086;ge4957916ed_0_5:notes">
            <a:extLst>
              <a:ext uri="{FF2B5EF4-FFF2-40B4-BE49-F238E27FC236}">
                <a16:creationId xmlns:a16="http://schemas.microsoft.com/office/drawing/2014/main" id="{DCB3075F-D086-467B-F48E-38E9067EE5F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This is an example of how beans should be measured. Line up the bean with the start of the ruler and measure the widest part. Round to the nearest whole mm.</a:t>
            </a:r>
            <a:endParaRPr dirty="0"/>
          </a:p>
        </p:txBody>
      </p:sp>
    </p:spTree>
    <p:extLst>
      <p:ext uri="{BB962C8B-B14F-4D97-AF65-F5344CB8AC3E}">
        <p14:creationId xmlns:p14="http://schemas.microsoft.com/office/powerpoint/2010/main" val="2397354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a:extLst>
            <a:ext uri="{FF2B5EF4-FFF2-40B4-BE49-F238E27FC236}">
              <a16:creationId xmlns:a16="http://schemas.microsoft.com/office/drawing/2014/main" id="{DDFB6700-40DE-A45F-AC2B-75599B2C47F5}"/>
            </a:ext>
          </a:extLst>
        </p:cNvPr>
        <p:cNvGrpSpPr/>
        <p:nvPr/>
      </p:nvGrpSpPr>
      <p:grpSpPr>
        <a:xfrm>
          <a:off x="0" y="0"/>
          <a:ext cx="0" cy="0"/>
          <a:chOff x="0" y="0"/>
          <a:chExt cx="0" cy="0"/>
        </a:xfrm>
      </p:grpSpPr>
      <p:sp>
        <p:nvSpPr>
          <p:cNvPr id="1437" name="Google Shape;1437;g12468a04dee_0_797:notes">
            <a:extLst>
              <a:ext uri="{FF2B5EF4-FFF2-40B4-BE49-F238E27FC236}">
                <a16:creationId xmlns:a16="http://schemas.microsoft.com/office/drawing/2014/main" id="{B21C6BAC-7A4A-FF21-0456-783974CEB40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12468a04dee_0_797:notes">
            <a:extLst>
              <a:ext uri="{FF2B5EF4-FFF2-40B4-BE49-F238E27FC236}">
                <a16:creationId xmlns:a16="http://schemas.microsoft.com/office/drawing/2014/main" id="{1989FA39-DADB-635F-DE10-2E87829BDB7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US" dirty="0"/>
          </a:p>
        </p:txBody>
      </p:sp>
    </p:spTree>
    <p:extLst>
      <p:ext uri="{BB962C8B-B14F-4D97-AF65-F5344CB8AC3E}">
        <p14:creationId xmlns:p14="http://schemas.microsoft.com/office/powerpoint/2010/main" val="2709803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p:cNvGrpSpPr/>
        <p:nvPr/>
      </p:nvGrpSpPr>
      <p:grpSpPr>
        <a:xfrm>
          <a:off x="0" y="0"/>
          <a:ext cx="0" cy="0"/>
          <a:chOff x="0" y="0"/>
          <a:chExt cx="0" cy="0"/>
        </a:xfrm>
      </p:grpSpPr>
      <p:sp>
        <p:nvSpPr>
          <p:cNvPr id="1437" name="Google Shape;1437;g12468a04dee_0_7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12468a04dee_0_7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US" dirty="0"/>
          </a:p>
          <a:p>
            <a:pPr marL="0" lvl="0" indent="0" algn="l" rtl="0">
              <a:spcBef>
                <a:spcPts val="0"/>
              </a:spcBef>
              <a:spcAft>
                <a:spcPts val="0"/>
              </a:spcAft>
              <a:buNone/>
            </a:pPr>
            <a:endParaRPr lang="en-US" dirty="0"/>
          </a:p>
          <a:p>
            <a:pPr marL="0" lvl="0" indent="0" algn="l" rtl="0">
              <a:spcBef>
                <a:spcPts val="0"/>
              </a:spcBef>
              <a:spcAft>
                <a:spcPts val="0"/>
              </a:spcAft>
              <a:buNone/>
            </a:pPr>
            <a:r>
              <a:rPr lang="en-US" dirty="0"/>
              <a:t>Source: </a:t>
            </a:r>
            <a:r>
              <a:rPr lang="en-US" b="0" i="0" dirty="0">
                <a:solidFill>
                  <a:srgbClr val="555555"/>
                </a:solidFill>
                <a:effectLst/>
                <a:latin typeface="Roboto" panose="02000000000000000000" pitchFamily="2" charset="0"/>
              </a:rPr>
              <a:t>https://</a:t>
            </a:r>
            <a:r>
              <a:rPr lang="en-US" b="0" i="0" dirty="0" err="1">
                <a:solidFill>
                  <a:srgbClr val="555555"/>
                </a:solidFill>
                <a:effectLst/>
                <a:latin typeface="Roboto" panose="02000000000000000000" pitchFamily="2" charset="0"/>
              </a:rPr>
              <a:t>afspubs.onlinelibrary.wiley.com</a:t>
            </a:r>
            <a:r>
              <a:rPr lang="en-US" b="0" i="0" dirty="0">
                <a:solidFill>
                  <a:srgbClr val="555555"/>
                </a:solidFill>
                <a:effectLst/>
                <a:latin typeface="Roboto" panose="02000000000000000000" pitchFamily="2" charset="0"/>
              </a:rPr>
              <a:t>/</a:t>
            </a:r>
            <a:r>
              <a:rPr lang="en-US" b="0" i="0" dirty="0" err="1">
                <a:solidFill>
                  <a:srgbClr val="555555"/>
                </a:solidFill>
                <a:effectLst/>
                <a:latin typeface="Roboto" panose="02000000000000000000" pitchFamily="2" charset="0"/>
              </a:rPr>
              <a:t>doi</a:t>
            </a:r>
            <a:r>
              <a:rPr lang="en-US" b="0" i="0" dirty="0">
                <a:solidFill>
                  <a:srgbClr val="555555"/>
                </a:solidFill>
                <a:effectLst/>
                <a:latin typeface="Roboto" panose="02000000000000000000" pitchFamily="2" charset="0"/>
              </a:rPr>
              <a:t>/10.1002/nafm.10240</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a:extLst>
            <a:ext uri="{FF2B5EF4-FFF2-40B4-BE49-F238E27FC236}">
              <a16:creationId xmlns:a16="http://schemas.microsoft.com/office/drawing/2014/main" id="{07E56FBD-68DD-9E8C-98D9-7AADDB7CE9E3}"/>
            </a:ext>
          </a:extLst>
        </p:cNvPr>
        <p:cNvGrpSpPr/>
        <p:nvPr/>
      </p:nvGrpSpPr>
      <p:grpSpPr>
        <a:xfrm>
          <a:off x="0" y="0"/>
          <a:ext cx="0" cy="0"/>
          <a:chOff x="0" y="0"/>
          <a:chExt cx="0" cy="0"/>
        </a:xfrm>
      </p:grpSpPr>
      <p:sp>
        <p:nvSpPr>
          <p:cNvPr id="1437" name="Google Shape;1437;g12468a04dee_0_797:notes">
            <a:extLst>
              <a:ext uri="{FF2B5EF4-FFF2-40B4-BE49-F238E27FC236}">
                <a16:creationId xmlns:a16="http://schemas.microsoft.com/office/drawing/2014/main" id="{E10D1213-A99B-269B-23A3-9B9CBAC9840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12468a04dee_0_797:notes">
            <a:extLst>
              <a:ext uri="{FF2B5EF4-FFF2-40B4-BE49-F238E27FC236}">
                <a16:creationId xmlns:a16="http://schemas.microsoft.com/office/drawing/2014/main" id="{A8E0714C-AB3B-CC42-CAD6-AEF212F8BBC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Source: </a:t>
            </a:r>
            <a:r>
              <a:rPr lang="en-US" b="0" i="0" dirty="0">
                <a:solidFill>
                  <a:srgbClr val="555555"/>
                </a:solidFill>
                <a:effectLst/>
                <a:latin typeface="Roboto" panose="02000000000000000000" pitchFamily="2" charset="0"/>
              </a:rPr>
              <a:t>https://</a:t>
            </a:r>
            <a:r>
              <a:rPr lang="en-US" b="0" i="0" dirty="0" err="1">
                <a:solidFill>
                  <a:srgbClr val="555555"/>
                </a:solidFill>
                <a:effectLst/>
                <a:latin typeface="Roboto" panose="02000000000000000000" pitchFamily="2" charset="0"/>
              </a:rPr>
              <a:t>afspubs.onlinelibrary.wiley.com</a:t>
            </a:r>
            <a:r>
              <a:rPr lang="en-US" b="0" i="0" dirty="0">
                <a:solidFill>
                  <a:srgbClr val="555555"/>
                </a:solidFill>
                <a:effectLst/>
                <a:latin typeface="Roboto" panose="02000000000000000000" pitchFamily="2" charset="0"/>
              </a:rPr>
              <a:t>/</a:t>
            </a:r>
            <a:r>
              <a:rPr lang="en-US" b="0" i="0" dirty="0" err="1">
                <a:solidFill>
                  <a:srgbClr val="555555"/>
                </a:solidFill>
                <a:effectLst/>
                <a:latin typeface="Roboto" panose="02000000000000000000" pitchFamily="2" charset="0"/>
              </a:rPr>
              <a:t>doi</a:t>
            </a:r>
            <a:r>
              <a:rPr lang="en-US" b="0" i="0" dirty="0">
                <a:solidFill>
                  <a:srgbClr val="555555"/>
                </a:solidFill>
                <a:effectLst/>
                <a:latin typeface="Roboto" panose="02000000000000000000" pitchFamily="2" charset="0"/>
              </a:rPr>
              <a:t>/10.1002/nafm.10240</a:t>
            </a:r>
            <a:endParaRPr dirty="0"/>
          </a:p>
        </p:txBody>
      </p:sp>
    </p:spTree>
    <p:extLst>
      <p:ext uri="{BB962C8B-B14F-4D97-AF65-F5344CB8AC3E}">
        <p14:creationId xmlns:p14="http://schemas.microsoft.com/office/powerpoint/2010/main" val="22318990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a:extLst>
            <a:ext uri="{FF2B5EF4-FFF2-40B4-BE49-F238E27FC236}">
              <a16:creationId xmlns:a16="http://schemas.microsoft.com/office/drawing/2014/main" id="{5441FF91-8381-EC3B-EBAE-8DA6A91E3EBB}"/>
            </a:ext>
          </a:extLst>
        </p:cNvPr>
        <p:cNvGrpSpPr/>
        <p:nvPr/>
      </p:nvGrpSpPr>
      <p:grpSpPr>
        <a:xfrm>
          <a:off x="0" y="0"/>
          <a:ext cx="0" cy="0"/>
          <a:chOff x="0" y="0"/>
          <a:chExt cx="0" cy="0"/>
        </a:xfrm>
      </p:grpSpPr>
      <p:sp>
        <p:nvSpPr>
          <p:cNvPr id="1437" name="Google Shape;1437;g12468a04dee_0_797:notes">
            <a:extLst>
              <a:ext uri="{FF2B5EF4-FFF2-40B4-BE49-F238E27FC236}">
                <a16:creationId xmlns:a16="http://schemas.microsoft.com/office/drawing/2014/main" id="{3922A7F3-0101-E9C6-F749-4350FD4D429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12468a04dee_0_797:notes">
            <a:extLst>
              <a:ext uri="{FF2B5EF4-FFF2-40B4-BE49-F238E27FC236}">
                <a16:creationId xmlns:a16="http://schemas.microsoft.com/office/drawing/2014/main" id="{493BCC0C-F7C7-754F-B117-BC6EC4966A2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Source: </a:t>
            </a:r>
            <a:r>
              <a:rPr lang="en-US" b="0" i="0" dirty="0">
                <a:solidFill>
                  <a:srgbClr val="555555"/>
                </a:solidFill>
                <a:effectLst/>
                <a:latin typeface="Roboto" panose="02000000000000000000" pitchFamily="2" charset="0"/>
              </a:rPr>
              <a:t>https://</a:t>
            </a:r>
            <a:r>
              <a:rPr lang="en-US" b="0" i="0" dirty="0" err="1">
                <a:solidFill>
                  <a:srgbClr val="555555"/>
                </a:solidFill>
                <a:effectLst/>
                <a:latin typeface="Roboto" panose="02000000000000000000" pitchFamily="2" charset="0"/>
              </a:rPr>
              <a:t>afspubs.onlinelibrary.wiley.com</a:t>
            </a:r>
            <a:r>
              <a:rPr lang="en-US" b="0" i="0" dirty="0">
                <a:solidFill>
                  <a:srgbClr val="555555"/>
                </a:solidFill>
                <a:effectLst/>
                <a:latin typeface="Roboto" panose="02000000000000000000" pitchFamily="2" charset="0"/>
              </a:rPr>
              <a:t>/</a:t>
            </a:r>
            <a:r>
              <a:rPr lang="en-US" b="0" i="0" dirty="0" err="1">
                <a:solidFill>
                  <a:srgbClr val="555555"/>
                </a:solidFill>
                <a:effectLst/>
                <a:latin typeface="Roboto" panose="02000000000000000000" pitchFamily="2" charset="0"/>
              </a:rPr>
              <a:t>doi</a:t>
            </a:r>
            <a:r>
              <a:rPr lang="en-US" b="0" i="0" dirty="0">
                <a:solidFill>
                  <a:srgbClr val="555555"/>
                </a:solidFill>
                <a:effectLst/>
                <a:latin typeface="Roboto" panose="02000000000000000000" pitchFamily="2" charset="0"/>
              </a:rPr>
              <a:t>/10.1002/nafm.10240</a:t>
            </a:r>
            <a:endParaRPr dirty="0"/>
          </a:p>
        </p:txBody>
      </p:sp>
    </p:spTree>
    <p:extLst>
      <p:ext uri="{BB962C8B-B14F-4D97-AF65-F5344CB8AC3E}">
        <p14:creationId xmlns:p14="http://schemas.microsoft.com/office/powerpoint/2010/main" val="27092651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a:extLst>
            <a:ext uri="{FF2B5EF4-FFF2-40B4-BE49-F238E27FC236}">
              <a16:creationId xmlns:a16="http://schemas.microsoft.com/office/drawing/2014/main" id="{D1962778-44E3-33BC-8769-70582313D1C0}"/>
            </a:ext>
          </a:extLst>
        </p:cNvPr>
        <p:cNvGrpSpPr/>
        <p:nvPr/>
      </p:nvGrpSpPr>
      <p:grpSpPr>
        <a:xfrm>
          <a:off x="0" y="0"/>
          <a:ext cx="0" cy="0"/>
          <a:chOff x="0" y="0"/>
          <a:chExt cx="0" cy="0"/>
        </a:xfrm>
      </p:grpSpPr>
      <p:sp>
        <p:nvSpPr>
          <p:cNvPr id="1437" name="Google Shape;1437;g12468a04dee_0_797:notes">
            <a:extLst>
              <a:ext uri="{FF2B5EF4-FFF2-40B4-BE49-F238E27FC236}">
                <a16:creationId xmlns:a16="http://schemas.microsoft.com/office/drawing/2014/main" id="{AEA49857-1460-D143-F266-3E7EC90BDC2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12468a04dee_0_797:notes">
            <a:extLst>
              <a:ext uri="{FF2B5EF4-FFF2-40B4-BE49-F238E27FC236}">
                <a16:creationId xmlns:a16="http://schemas.microsoft.com/office/drawing/2014/main" id="{424A17CF-22B0-3344-23B6-AEDB634E1DE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Source: </a:t>
            </a:r>
            <a:r>
              <a:rPr lang="en-US" b="0" i="0" dirty="0">
                <a:solidFill>
                  <a:srgbClr val="555555"/>
                </a:solidFill>
                <a:effectLst/>
                <a:latin typeface="Roboto" panose="02000000000000000000" pitchFamily="2" charset="0"/>
              </a:rPr>
              <a:t>https://</a:t>
            </a:r>
            <a:r>
              <a:rPr lang="en-US" b="0" i="0" dirty="0" err="1">
                <a:solidFill>
                  <a:srgbClr val="555555"/>
                </a:solidFill>
                <a:effectLst/>
                <a:latin typeface="Roboto" panose="02000000000000000000" pitchFamily="2" charset="0"/>
              </a:rPr>
              <a:t>afspubs.onlinelibrary.wiley.com</a:t>
            </a:r>
            <a:r>
              <a:rPr lang="en-US" b="0" i="0" dirty="0">
                <a:solidFill>
                  <a:srgbClr val="555555"/>
                </a:solidFill>
                <a:effectLst/>
                <a:latin typeface="Roboto" panose="02000000000000000000" pitchFamily="2" charset="0"/>
              </a:rPr>
              <a:t>/</a:t>
            </a:r>
            <a:r>
              <a:rPr lang="en-US" b="0" i="0" dirty="0" err="1">
                <a:solidFill>
                  <a:srgbClr val="555555"/>
                </a:solidFill>
                <a:effectLst/>
                <a:latin typeface="Roboto" panose="02000000000000000000" pitchFamily="2" charset="0"/>
              </a:rPr>
              <a:t>doi</a:t>
            </a:r>
            <a:r>
              <a:rPr lang="en-US" b="0" i="0" dirty="0">
                <a:solidFill>
                  <a:srgbClr val="555555"/>
                </a:solidFill>
                <a:effectLst/>
                <a:latin typeface="Roboto" panose="02000000000000000000" pitchFamily="2" charset="0"/>
              </a:rPr>
              <a:t>/10.1002/nafm.10240</a:t>
            </a:r>
          </a:p>
          <a:p>
            <a:pPr marL="0" lvl="0" indent="0" algn="l" rtl="0">
              <a:spcBef>
                <a:spcPts val="0"/>
              </a:spcBef>
              <a:spcAft>
                <a:spcPts val="0"/>
              </a:spcAft>
              <a:buNone/>
            </a:pPr>
            <a:endParaRPr lang="en-US" b="0" i="0" dirty="0">
              <a:solidFill>
                <a:srgbClr val="555555"/>
              </a:solidFill>
              <a:effectLst/>
              <a:latin typeface="Roboto" panose="02000000000000000000" pitchFamily="2" charset="0"/>
            </a:endParaRPr>
          </a:p>
          <a:p>
            <a:pPr marL="0" lvl="0" indent="0" algn="l" rtl="0">
              <a:spcBef>
                <a:spcPts val="0"/>
              </a:spcBef>
              <a:spcAft>
                <a:spcPts val="0"/>
              </a:spcAft>
              <a:buNone/>
            </a:pPr>
            <a:r>
              <a:rPr lang="en-US" b="0" i="0" dirty="0">
                <a:solidFill>
                  <a:srgbClr val="555555"/>
                </a:solidFill>
                <a:effectLst/>
                <a:latin typeface="Roboto" panose="02000000000000000000" pitchFamily="2" charset="0"/>
              </a:rPr>
              <a:t>Mention using tally marks to keep track of their work</a:t>
            </a:r>
            <a:endParaRPr dirty="0"/>
          </a:p>
        </p:txBody>
      </p:sp>
    </p:spTree>
    <p:extLst>
      <p:ext uri="{BB962C8B-B14F-4D97-AF65-F5344CB8AC3E}">
        <p14:creationId xmlns:p14="http://schemas.microsoft.com/office/powerpoint/2010/main" val="2813302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a:extLst>
            <a:ext uri="{FF2B5EF4-FFF2-40B4-BE49-F238E27FC236}">
              <a16:creationId xmlns:a16="http://schemas.microsoft.com/office/drawing/2014/main" id="{E1DE8AF1-26B4-49C6-F50E-3F6CC435FF60}"/>
            </a:ext>
          </a:extLst>
        </p:cNvPr>
        <p:cNvGrpSpPr/>
        <p:nvPr/>
      </p:nvGrpSpPr>
      <p:grpSpPr>
        <a:xfrm>
          <a:off x="0" y="0"/>
          <a:ext cx="0" cy="0"/>
          <a:chOff x="0" y="0"/>
          <a:chExt cx="0" cy="0"/>
        </a:xfrm>
      </p:grpSpPr>
      <p:sp>
        <p:nvSpPr>
          <p:cNvPr id="1437" name="Google Shape;1437;g12468a04dee_0_797:notes">
            <a:extLst>
              <a:ext uri="{FF2B5EF4-FFF2-40B4-BE49-F238E27FC236}">
                <a16:creationId xmlns:a16="http://schemas.microsoft.com/office/drawing/2014/main" id="{2BF79CA4-84F6-340B-3301-D13AB8A698D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12468a04dee_0_797:notes">
            <a:extLst>
              <a:ext uri="{FF2B5EF4-FFF2-40B4-BE49-F238E27FC236}">
                <a16:creationId xmlns:a16="http://schemas.microsoft.com/office/drawing/2014/main" id="{1AE7D889-0A8A-86DB-10A0-507259EA7C3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Source: </a:t>
            </a:r>
            <a:r>
              <a:rPr lang="en-US" b="0" i="0" dirty="0">
                <a:solidFill>
                  <a:srgbClr val="555555"/>
                </a:solidFill>
                <a:effectLst/>
                <a:latin typeface="Roboto" panose="02000000000000000000" pitchFamily="2" charset="0"/>
              </a:rPr>
              <a:t>https://</a:t>
            </a:r>
            <a:r>
              <a:rPr lang="en-US" b="0" i="0" dirty="0" err="1">
                <a:solidFill>
                  <a:srgbClr val="555555"/>
                </a:solidFill>
                <a:effectLst/>
                <a:latin typeface="Roboto" panose="02000000000000000000" pitchFamily="2" charset="0"/>
              </a:rPr>
              <a:t>afspubs.onlinelibrary.wiley.com</a:t>
            </a:r>
            <a:r>
              <a:rPr lang="en-US" b="0" i="0" dirty="0">
                <a:solidFill>
                  <a:srgbClr val="555555"/>
                </a:solidFill>
                <a:effectLst/>
                <a:latin typeface="Roboto" panose="02000000000000000000" pitchFamily="2" charset="0"/>
              </a:rPr>
              <a:t>/</a:t>
            </a:r>
            <a:r>
              <a:rPr lang="en-US" b="0" i="0" dirty="0" err="1">
                <a:solidFill>
                  <a:srgbClr val="555555"/>
                </a:solidFill>
                <a:effectLst/>
                <a:latin typeface="Roboto" panose="02000000000000000000" pitchFamily="2" charset="0"/>
              </a:rPr>
              <a:t>doi</a:t>
            </a:r>
            <a:r>
              <a:rPr lang="en-US" b="0" i="0" dirty="0">
                <a:solidFill>
                  <a:srgbClr val="555555"/>
                </a:solidFill>
                <a:effectLst/>
                <a:latin typeface="Roboto" panose="02000000000000000000" pitchFamily="2" charset="0"/>
              </a:rPr>
              <a:t>/10.1002/nafm.10240</a:t>
            </a:r>
            <a:endParaRPr dirty="0"/>
          </a:p>
        </p:txBody>
      </p:sp>
    </p:spTree>
    <p:extLst>
      <p:ext uri="{BB962C8B-B14F-4D97-AF65-F5344CB8AC3E}">
        <p14:creationId xmlns:p14="http://schemas.microsoft.com/office/powerpoint/2010/main" val="38840618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a:extLst>
            <a:ext uri="{FF2B5EF4-FFF2-40B4-BE49-F238E27FC236}">
              <a16:creationId xmlns:a16="http://schemas.microsoft.com/office/drawing/2014/main" id="{3B99C229-1165-A163-8DFA-F0E862EC2B90}"/>
            </a:ext>
          </a:extLst>
        </p:cNvPr>
        <p:cNvGrpSpPr/>
        <p:nvPr/>
      </p:nvGrpSpPr>
      <p:grpSpPr>
        <a:xfrm>
          <a:off x="0" y="0"/>
          <a:ext cx="0" cy="0"/>
          <a:chOff x="0" y="0"/>
          <a:chExt cx="0" cy="0"/>
        </a:xfrm>
      </p:grpSpPr>
      <p:sp>
        <p:nvSpPr>
          <p:cNvPr id="1437" name="Google Shape;1437;g12468a04dee_0_797:notes">
            <a:extLst>
              <a:ext uri="{FF2B5EF4-FFF2-40B4-BE49-F238E27FC236}">
                <a16:creationId xmlns:a16="http://schemas.microsoft.com/office/drawing/2014/main" id="{537807A8-3A7D-B732-2148-C38075DEC62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12468a04dee_0_797:notes">
            <a:extLst>
              <a:ext uri="{FF2B5EF4-FFF2-40B4-BE49-F238E27FC236}">
                <a16:creationId xmlns:a16="http://schemas.microsoft.com/office/drawing/2014/main" id="{75230AF4-DA30-F1AE-1717-EACEE281C4D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Source: </a:t>
            </a:r>
            <a:r>
              <a:rPr lang="en-US" b="0" i="0" dirty="0">
                <a:solidFill>
                  <a:srgbClr val="555555"/>
                </a:solidFill>
                <a:effectLst/>
                <a:latin typeface="Roboto" panose="02000000000000000000" pitchFamily="2" charset="0"/>
              </a:rPr>
              <a:t>https://</a:t>
            </a:r>
            <a:r>
              <a:rPr lang="en-US" b="0" i="0" dirty="0" err="1">
                <a:solidFill>
                  <a:srgbClr val="555555"/>
                </a:solidFill>
                <a:effectLst/>
                <a:latin typeface="Roboto" panose="02000000000000000000" pitchFamily="2" charset="0"/>
              </a:rPr>
              <a:t>afspubs.onlinelibrary.wiley.com</a:t>
            </a:r>
            <a:r>
              <a:rPr lang="en-US" b="0" i="0" dirty="0">
                <a:solidFill>
                  <a:srgbClr val="555555"/>
                </a:solidFill>
                <a:effectLst/>
                <a:latin typeface="Roboto" panose="02000000000000000000" pitchFamily="2" charset="0"/>
              </a:rPr>
              <a:t>/</a:t>
            </a:r>
            <a:r>
              <a:rPr lang="en-US" b="0" i="0" dirty="0" err="1">
                <a:solidFill>
                  <a:srgbClr val="555555"/>
                </a:solidFill>
                <a:effectLst/>
                <a:latin typeface="Roboto" panose="02000000000000000000" pitchFamily="2" charset="0"/>
              </a:rPr>
              <a:t>doi</a:t>
            </a:r>
            <a:r>
              <a:rPr lang="en-US" b="0" i="0" dirty="0">
                <a:solidFill>
                  <a:srgbClr val="555555"/>
                </a:solidFill>
                <a:effectLst/>
                <a:latin typeface="Roboto" panose="02000000000000000000" pitchFamily="2" charset="0"/>
              </a:rPr>
              <a:t>/10.1002/nafm.10240</a:t>
            </a:r>
            <a:endParaRPr dirty="0"/>
          </a:p>
        </p:txBody>
      </p:sp>
    </p:spTree>
    <p:extLst>
      <p:ext uri="{BB962C8B-B14F-4D97-AF65-F5344CB8AC3E}">
        <p14:creationId xmlns:p14="http://schemas.microsoft.com/office/powerpoint/2010/main" val="1074627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a:extLst>
            <a:ext uri="{FF2B5EF4-FFF2-40B4-BE49-F238E27FC236}">
              <a16:creationId xmlns:a16="http://schemas.microsoft.com/office/drawing/2014/main" id="{5303CFE9-382E-1703-16A3-D1AB273267E5}"/>
            </a:ext>
          </a:extLst>
        </p:cNvPr>
        <p:cNvGrpSpPr/>
        <p:nvPr/>
      </p:nvGrpSpPr>
      <p:grpSpPr>
        <a:xfrm>
          <a:off x="0" y="0"/>
          <a:ext cx="0" cy="0"/>
          <a:chOff x="0" y="0"/>
          <a:chExt cx="0" cy="0"/>
        </a:xfrm>
      </p:grpSpPr>
      <p:sp>
        <p:nvSpPr>
          <p:cNvPr id="1437" name="Google Shape;1437;g12468a04dee_0_797:notes">
            <a:extLst>
              <a:ext uri="{FF2B5EF4-FFF2-40B4-BE49-F238E27FC236}">
                <a16:creationId xmlns:a16="http://schemas.microsoft.com/office/drawing/2014/main" id="{B196EA82-E1BC-6797-A92C-1BF510A1970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12468a04dee_0_797:notes">
            <a:extLst>
              <a:ext uri="{FF2B5EF4-FFF2-40B4-BE49-F238E27FC236}">
                <a16:creationId xmlns:a16="http://schemas.microsoft.com/office/drawing/2014/main" id="{2958D472-CB8E-62D6-C14D-E995C305B1F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Source: </a:t>
            </a:r>
            <a:r>
              <a:rPr lang="en-US" b="0" i="0" dirty="0">
                <a:solidFill>
                  <a:srgbClr val="555555"/>
                </a:solidFill>
                <a:effectLst/>
                <a:latin typeface="Roboto" panose="02000000000000000000" pitchFamily="2" charset="0"/>
              </a:rPr>
              <a:t>https://</a:t>
            </a:r>
            <a:r>
              <a:rPr lang="en-US" b="0" i="0" dirty="0" err="1">
                <a:solidFill>
                  <a:srgbClr val="555555"/>
                </a:solidFill>
                <a:effectLst/>
                <a:latin typeface="Roboto" panose="02000000000000000000" pitchFamily="2" charset="0"/>
              </a:rPr>
              <a:t>afspubs.onlinelibrary.wiley.com</a:t>
            </a:r>
            <a:r>
              <a:rPr lang="en-US" b="0" i="0" dirty="0">
                <a:solidFill>
                  <a:srgbClr val="555555"/>
                </a:solidFill>
                <a:effectLst/>
                <a:latin typeface="Roboto" panose="02000000000000000000" pitchFamily="2" charset="0"/>
              </a:rPr>
              <a:t>/</a:t>
            </a:r>
            <a:r>
              <a:rPr lang="en-US" b="0" i="0" dirty="0" err="1">
                <a:solidFill>
                  <a:srgbClr val="555555"/>
                </a:solidFill>
                <a:effectLst/>
                <a:latin typeface="Roboto" panose="02000000000000000000" pitchFamily="2" charset="0"/>
              </a:rPr>
              <a:t>doi</a:t>
            </a:r>
            <a:r>
              <a:rPr lang="en-US" b="0" i="0" dirty="0">
                <a:solidFill>
                  <a:srgbClr val="555555"/>
                </a:solidFill>
                <a:effectLst/>
                <a:latin typeface="Roboto" panose="02000000000000000000" pitchFamily="2" charset="0"/>
              </a:rPr>
              <a:t>/10.1002/nafm.10240</a:t>
            </a:r>
            <a:endParaRPr dirty="0"/>
          </a:p>
        </p:txBody>
      </p:sp>
    </p:spTree>
    <p:extLst>
      <p:ext uri="{BB962C8B-B14F-4D97-AF65-F5344CB8AC3E}">
        <p14:creationId xmlns:p14="http://schemas.microsoft.com/office/powerpoint/2010/main" val="8342266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a:extLst>
            <a:ext uri="{FF2B5EF4-FFF2-40B4-BE49-F238E27FC236}">
              <a16:creationId xmlns:a16="http://schemas.microsoft.com/office/drawing/2014/main" id="{B438A71C-7DCD-4FB6-DFF0-937D394BDC86}"/>
            </a:ext>
          </a:extLst>
        </p:cNvPr>
        <p:cNvGrpSpPr/>
        <p:nvPr/>
      </p:nvGrpSpPr>
      <p:grpSpPr>
        <a:xfrm>
          <a:off x="0" y="0"/>
          <a:ext cx="0" cy="0"/>
          <a:chOff x="0" y="0"/>
          <a:chExt cx="0" cy="0"/>
        </a:xfrm>
      </p:grpSpPr>
      <p:sp>
        <p:nvSpPr>
          <p:cNvPr id="1437" name="Google Shape;1437;g12468a04dee_0_797:notes">
            <a:extLst>
              <a:ext uri="{FF2B5EF4-FFF2-40B4-BE49-F238E27FC236}">
                <a16:creationId xmlns:a16="http://schemas.microsoft.com/office/drawing/2014/main" id="{FA9CCCB2-A235-1BCC-396E-5236E6360B2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12468a04dee_0_797:notes">
            <a:extLst>
              <a:ext uri="{FF2B5EF4-FFF2-40B4-BE49-F238E27FC236}">
                <a16:creationId xmlns:a16="http://schemas.microsoft.com/office/drawing/2014/main" id="{F20F9048-E3B5-DFCD-1ECC-17F3A84C0E7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Source: </a:t>
            </a:r>
            <a:r>
              <a:rPr lang="en-US" b="0" i="0" dirty="0">
                <a:solidFill>
                  <a:srgbClr val="555555"/>
                </a:solidFill>
                <a:effectLst/>
                <a:latin typeface="Roboto" panose="02000000000000000000" pitchFamily="2" charset="0"/>
              </a:rPr>
              <a:t>https://</a:t>
            </a:r>
            <a:r>
              <a:rPr lang="en-US" b="0" i="0" dirty="0" err="1">
                <a:solidFill>
                  <a:srgbClr val="555555"/>
                </a:solidFill>
                <a:effectLst/>
                <a:latin typeface="Roboto" panose="02000000000000000000" pitchFamily="2" charset="0"/>
              </a:rPr>
              <a:t>afspubs.onlinelibrary.wiley.com</a:t>
            </a:r>
            <a:r>
              <a:rPr lang="en-US" b="0" i="0" dirty="0">
                <a:solidFill>
                  <a:srgbClr val="555555"/>
                </a:solidFill>
                <a:effectLst/>
                <a:latin typeface="Roboto" panose="02000000000000000000" pitchFamily="2" charset="0"/>
              </a:rPr>
              <a:t>/</a:t>
            </a:r>
            <a:r>
              <a:rPr lang="en-US" b="0" i="0" dirty="0" err="1">
                <a:solidFill>
                  <a:srgbClr val="555555"/>
                </a:solidFill>
                <a:effectLst/>
                <a:latin typeface="Roboto" panose="02000000000000000000" pitchFamily="2" charset="0"/>
              </a:rPr>
              <a:t>doi</a:t>
            </a:r>
            <a:r>
              <a:rPr lang="en-US" b="0" i="0" dirty="0">
                <a:solidFill>
                  <a:srgbClr val="555555"/>
                </a:solidFill>
                <a:effectLst/>
                <a:latin typeface="Roboto" panose="02000000000000000000" pitchFamily="2" charset="0"/>
              </a:rPr>
              <a:t>/10.1002/nafm.10240</a:t>
            </a:r>
            <a:endParaRPr dirty="0"/>
          </a:p>
        </p:txBody>
      </p:sp>
    </p:spTree>
    <p:extLst>
      <p:ext uri="{BB962C8B-B14F-4D97-AF65-F5344CB8AC3E}">
        <p14:creationId xmlns:p14="http://schemas.microsoft.com/office/powerpoint/2010/main" val="18016582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5"/>
        <p:cNvGrpSpPr/>
        <p:nvPr/>
      </p:nvGrpSpPr>
      <p:grpSpPr>
        <a:xfrm>
          <a:off x="0" y="0"/>
          <a:ext cx="0" cy="0"/>
          <a:chOff x="0" y="0"/>
          <a:chExt cx="0" cy="0"/>
        </a:xfrm>
      </p:grpSpPr>
      <p:sp>
        <p:nvSpPr>
          <p:cNvPr id="1336" name="Google Shape;1336;ge4957916ed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7" name="Google Shape;1337;ge4957916ed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In practice, it doesn’t matter which you choose, it just has to be consistent!</a:t>
            </a: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2"/>
        <p:cNvGrpSpPr/>
        <p:nvPr/>
      </p:nvGrpSpPr>
      <p:grpSpPr>
        <a:xfrm>
          <a:off x="0" y="0"/>
          <a:ext cx="0" cy="0"/>
          <a:chOff x="0" y="0"/>
          <a:chExt cx="0" cy="0"/>
        </a:xfrm>
      </p:grpSpPr>
      <p:sp>
        <p:nvSpPr>
          <p:cNvPr id="1443" name="Google Shape;1443;ge4957916ed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4" name="Google Shape;1444;ge4957916ed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For part 2: everyone should add up the frequencies of oysters in the scratch work column, the write the sum (total) in the total frequency column on their group data sheet.</a:t>
            </a:r>
          </a:p>
          <a:p>
            <a:pPr marL="0" lvl="0" indent="0" algn="l" rtl="0">
              <a:spcBef>
                <a:spcPts val="0"/>
              </a:spcBef>
              <a:spcAft>
                <a:spcPts val="0"/>
              </a:spcAft>
              <a:buNone/>
            </a:pPr>
            <a:endParaRPr lang="en-US" dirty="0"/>
          </a:p>
          <a:p>
            <a:pPr marL="0" lvl="0" indent="0" algn="l" rtl="0">
              <a:spcBef>
                <a:spcPts val="0"/>
              </a:spcBef>
              <a:spcAft>
                <a:spcPts val="0"/>
              </a:spcAft>
              <a:buNone/>
            </a:pPr>
            <a:r>
              <a:rPr lang="en-US" b="1" dirty="0"/>
              <a:t>Example: </a:t>
            </a:r>
          </a:p>
          <a:p>
            <a:pPr marL="0" lvl="0" indent="0" algn="l" rtl="0">
              <a:spcBef>
                <a:spcPts val="0"/>
              </a:spcBef>
              <a:spcAft>
                <a:spcPts val="0"/>
              </a:spcAft>
              <a:buNone/>
            </a:pPr>
            <a:r>
              <a:rPr lang="en-US" b="0" dirty="0"/>
              <a:t>If 4 students record the following on </a:t>
            </a:r>
            <a:r>
              <a:rPr lang="en-US" b="1" u="sng" dirty="0"/>
              <a:t>their Individual Data Sheet Part 2 </a:t>
            </a:r>
            <a:r>
              <a:rPr lang="en-US" b="0" dirty="0"/>
              <a:t>for bin 0-2:</a:t>
            </a:r>
          </a:p>
          <a:p>
            <a:pPr marL="0" lvl="0" indent="0" algn="l" rtl="0">
              <a:spcBef>
                <a:spcPts val="0"/>
              </a:spcBef>
              <a:spcAft>
                <a:spcPts val="0"/>
              </a:spcAft>
              <a:buNone/>
            </a:pPr>
            <a:r>
              <a:rPr lang="en-US" dirty="0"/>
              <a:t>Student 1: 10</a:t>
            </a:r>
          </a:p>
          <a:p>
            <a:pPr marL="0" lvl="0" indent="0" algn="l" rtl="0">
              <a:spcBef>
                <a:spcPts val="0"/>
              </a:spcBef>
              <a:spcAft>
                <a:spcPts val="0"/>
              </a:spcAft>
              <a:buNone/>
            </a:pPr>
            <a:r>
              <a:rPr lang="en-US" dirty="0"/>
              <a:t>Student 2: 3</a:t>
            </a:r>
          </a:p>
          <a:p>
            <a:pPr marL="0" lvl="0" indent="0" algn="l" rtl="0">
              <a:spcBef>
                <a:spcPts val="0"/>
              </a:spcBef>
              <a:spcAft>
                <a:spcPts val="0"/>
              </a:spcAft>
              <a:buNone/>
            </a:pPr>
            <a:r>
              <a:rPr lang="en-US" dirty="0"/>
              <a:t>Student 3: 19</a:t>
            </a:r>
          </a:p>
          <a:p>
            <a:pPr marL="0" lvl="0" indent="0" algn="l" rtl="0">
              <a:spcBef>
                <a:spcPts val="0"/>
              </a:spcBef>
              <a:spcAft>
                <a:spcPts val="0"/>
              </a:spcAft>
              <a:buNone/>
            </a:pPr>
            <a:r>
              <a:rPr lang="en-US" dirty="0"/>
              <a:t>Student 4: 8</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The </a:t>
            </a:r>
            <a:r>
              <a:rPr lang="en-US" b="1" u="sng" dirty="0"/>
              <a:t>Group Data Sheet </a:t>
            </a:r>
            <a:r>
              <a:rPr lang="en-US" dirty="0"/>
              <a:t>should read:</a:t>
            </a:r>
          </a:p>
          <a:p>
            <a:pPr marL="0" lvl="0" indent="0" algn="l" rtl="0">
              <a:spcBef>
                <a:spcPts val="0"/>
              </a:spcBef>
              <a:spcAft>
                <a:spcPts val="0"/>
              </a:spcAft>
              <a:buNone/>
            </a:pPr>
            <a:r>
              <a:rPr lang="en-US" dirty="0"/>
              <a:t>0-2: 40</a:t>
            </a: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9"/>
        <p:cNvGrpSpPr/>
        <p:nvPr/>
      </p:nvGrpSpPr>
      <p:grpSpPr>
        <a:xfrm>
          <a:off x="0" y="0"/>
          <a:ext cx="0" cy="0"/>
          <a:chOff x="0" y="0"/>
          <a:chExt cx="0" cy="0"/>
        </a:xfrm>
      </p:grpSpPr>
      <p:sp>
        <p:nvSpPr>
          <p:cNvPr id="1490" name="Google Shape;1490;g12468a04dee_0_8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1" name="Google Shape;1491;g12468a04dee_0_8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Pass out Draft Histogram worksheet to each group </a:t>
            </a:r>
            <a:r>
              <a:rPr lang="en-US"/>
              <a:t>if necessary</a:t>
            </a: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0"/>
        <p:cNvGrpSpPr/>
        <p:nvPr/>
      </p:nvGrpSpPr>
      <p:grpSpPr>
        <a:xfrm>
          <a:off x="0" y="0"/>
          <a:ext cx="0" cy="0"/>
          <a:chOff x="0" y="0"/>
          <a:chExt cx="0" cy="0"/>
        </a:xfrm>
      </p:grpSpPr>
      <p:sp>
        <p:nvSpPr>
          <p:cNvPr id="1741" name="Google Shape;1741;ge4957916ed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2" name="Google Shape;1742;ge4957916ed_0_1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0">
          <a:extLst>
            <a:ext uri="{FF2B5EF4-FFF2-40B4-BE49-F238E27FC236}">
              <a16:creationId xmlns:a16="http://schemas.microsoft.com/office/drawing/2014/main" id="{95F670F3-771F-D2B4-B54E-6EEC8D1C6632}"/>
            </a:ext>
          </a:extLst>
        </p:cNvPr>
        <p:cNvGrpSpPr/>
        <p:nvPr/>
      </p:nvGrpSpPr>
      <p:grpSpPr>
        <a:xfrm>
          <a:off x="0" y="0"/>
          <a:ext cx="0" cy="0"/>
          <a:chOff x="0" y="0"/>
          <a:chExt cx="0" cy="0"/>
        </a:xfrm>
      </p:grpSpPr>
      <p:sp>
        <p:nvSpPr>
          <p:cNvPr id="1741" name="Google Shape;1741;ge4957916ed_0_136:notes">
            <a:extLst>
              <a:ext uri="{FF2B5EF4-FFF2-40B4-BE49-F238E27FC236}">
                <a16:creationId xmlns:a16="http://schemas.microsoft.com/office/drawing/2014/main" id="{15D34BAA-E73A-64DE-97AB-94355809D30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2" name="Google Shape;1742;ge4957916ed_0_136:notes">
            <a:extLst>
              <a:ext uri="{FF2B5EF4-FFF2-40B4-BE49-F238E27FC236}">
                <a16:creationId xmlns:a16="http://schemas.microsoft.com/office/drawing/2014/main" id="{73526E0D-FE72-01B5-7367-ABF52696E83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58865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1322400" y="1047900"/>
            <a:ext cx="6499200" cy="258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1322400" y="3633900"/>
            <a:ext cx="6499200" cy="461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800"/>
              <a:buFont typeface="Montserrat Medium"/>
              <a:buNone/>
              <a:defRPr sz="18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1800"/>
              <a:buNone/>
              <a:defRPr sz="1800">
                <a:solidFill>
                  <a:schemeClr val="dk1"/>
                </a:solidFill>
              </a:defRPr>
            </a:lvl2pPr>
            <a:lvl3pPr lvl="2" algn="ctr" rtl="0">
              <a:lnSpc>
                <a:spcPct val="100000"/>
              </a:lnSpc>
              <a:spcBef>
                <a:spcPts val="0"/>
              </a:spcBef>
              <a:spcAft>
                <a:spcPts val="0"/>
              </a:spcAft>
              <a:buClr>
                <a:schemeClr val="dk1"/>
              </a:buClr>
              <a:buSzPts val="1800"/>
              <a:buNone/>
              <a:defRPr sz="1800">
                <a:solidFill>
                  <a:schemeClr val="dk1"/>
                </a:solidFill>
              </a:defRPr>
            </a:lvl3pPr>
            <a:lvl4pPr lvl="3" algn="ctr" rtl="0">
              <a:lnSpc>
                <a:spcPct val="100000"/>
              </a:lnSpc>
              <a:spcBef>
                <a:spcPts val="0"/>
              </a:spcBef>
              <a:spcAft>
                <a:spcPts val="0"/>
              </a:spcAft>
              <a:buClr>
                <a:schemeClr val="dk1"/>
              </a:buClr>
              <a:buSzPts val="1800"/>
              <a:buNone/>
              <a:defRPr sz="1800">
                <a:solidFill>
                  <a:schemeClr val="dk1"/>
                </a:solidFill>
              </a:defRPr>
            </a:lvl4pPr>
            <a:lvl5pPr lvl="4" algn="ctr" rtl="0">
              <a:lnSpc>
                <a:spcPct val="100000"/>
              </a:lnSpc>
              <a:spcBef>
                <a:spcPts val="0"/>
              </a:spcBef>
              <a:spcAft>
                <a:spcPts val="0"/>
              </a:spcAft>
              <a:buClr>
                <a:schemeClr val="dk1"/>
              </a:buClr>
              <a:buSzPts val="1800"/>
              <a:buNone/>
              <a:defRPr sz="1800">
                <a:solidFill>
                  <a:schemeClr val="dk1"/>
                </a:solidFill>
              </a:defRPr>
            </a:lvl5pPr>
            <a:lvl6pPr lvl="5" algn="ctr" rtl="0">
              <a:lnSpc>
                <a:spcPct val="100000"/>
              </a:lnSpc>
              <a:spcBef>
                <a:spcPts val="0"/>
              </a:spcBef>
              <a:spcAft>
                <a:spcPts val="0"/>
              </a:spcAft>
              <a:buClr>
                <a:schemeClr val="dk1"/>
              </a:buClr>
              <a:buSzPts val="1800"/>
              <a:buNone/>
              <a:defRPr sz="1800">
                <a:solidFill>
                  <a:schemeClr val="dk1"/>
                </a:solidFill>
              </a:defRPr>
            </a:lvl6pPr>
            <a:lvl7pPr lvl="6" algn="ctr" rtl="0">
              <a:lnSpc>
                <a:spcPct val="100000"/>
              </a:lnSpc>
              <a:spcBef>
                <a:spcPts val="0"/>
              </a:spcBef>
              <a:spcAft>
                <a:spcPts val="0"/>
              </a:spcAft>
              <a:buClr>
                <a:schemeClr val="dk1"/>
              </a:buClr>
              <a:buSzPts val="1800"/>
              <a:buNone/>
              <a:defRPr sz="1800">
                <a:solidFill>
                  <a:schemeClr val="dk1"/>
                </a:solidFill>
              </a:defRPr>
            </a:lvl7pPr>
            <a:lvl8pPr lvl="7" algn="ctr" rtl="0">
              <a:lnSpc>
                <a:spcPct val="100000"/>
              </a:lnSpc>
              <a:spcBef>
                <a:spcPts val="0"/>
              </a:spcBef>
              <a:spcAft>
                <a:spcPts val="0"/>
              </a:spcAft>
              <a:buClr>
                <a:schemeClr val="dk1"/>
              </a:buClr>
              <a:buSzPts val="1800"/>
              <a:buNone/>
              <a:defRPr sz="1800">
                <a:solidFill>
                  <a:schemeClr val="dk1"/>
                </a:solidFill>
              </a:defRPr>
            </a:lvl8pPr>
            <a:lvl9pPr lvl="8" algn="ctr" rtl="0">
              <a:lnSpc>
                <a:spcPct val="100000"/>
              </a:lnSpc>
              <a:spcBef>
                <a:spcPts val="0"/>
              </a:spcBef>
              <a:spcAft>
                <a:spcPts val="0"/>
              </a:spcAft>
              <a:buClr>
                <a:schemeClr val="dk1"/>
              </a:buClr>
              <a:buSzPts val="1800"/>
              <a:buNone/>
              <a:defRPr sz="1800">
                <a:solidFill>
                  <a:schemeClr val="dk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lt2"/>
        </a:solidFill>
        <a:effectLst/>
      </p:bgPr>
    </p:bg>
    <p:spTree>
      <p:nvGrpSpPr>
        <p:cNvPr id="1" name="Shape 13"/>
        <p:cNvGrpSpPr/>
        <p:nvPr/>
      </p:nvGrpSpPr>
      <p:grpSpPr>
        <a:xfrm>
          <a:off x="0" y="0"/>
          <a:ext cx="0" cy="0"/>
          <a:chOff x="0" y="0"/>
          <a:chExt cx="0" cy="0"/>
        </a:xfrm>
      </p:grpSpPr>
      <p:sp>
        <p:nvSpPr>
          <p:cNvPr id="14" name="Google Shape;14;p3"/>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3"/>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3"/>
          <p:cNvSpPr txBox="1">
            <a:spLocks noGrp="1"/>
          </p:cNvSpPr>
          <p:nvPr>
            <p:ph type="title"/>
          </p:nvPr>
        </p:nvSpPr>
        <p:spPr>
          <a:xfrm>
            <a:off x="3141900" y="2100600"/>
            <a:ext cx="2860200" cy="985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52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7" name="Google Shape;17;p3"/>
          <p:cNvSpPr txBox="1">
            <a:spLocks noGrp="1"/>
          </p:cNvSpPr>
          <p:nvPr>
            <p:ph type="title" idx="2" hasCustomPrompt="1"/>
          </p:nvPr>
        </p:nvSpPr>
        <p:spPr>
          <a:xfrm>
            <a:off x="3141900" y="1380600"/>
            <a:ext cx="2860200" cy="720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5800" b="1">
                <a:solidFill>
                  <a:schemeClr val="dk2"/>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8" name="Google Shape;18;p3"/>
          <p:cNvSpPr txBox="1">
            <a:spLocks noGrp="1"/>
          </p:cNvSpPr>
          <p:nvPr>
            <p:ph type="subTitle" idx="1"/>
          </p:nvPr>
        </p:nvSpPr>
        <p:spPr>
          <a:xfrm>
            <a:off x="3141900" y="3085800"/>
            <a:ext cx="2860200" cy="677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800"/>
              <a:buFont typeface="Montserrat Medium"/>
              <a:buNone/>
              <a:defRPr sz="16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1400"/>
              <a:buNone/>
              <a:defRPr>
                <a:solidFill>
                  <a:schemeClr val="dk1"/>
                </a:solidFill>
              </a:defRPr>
            </a:lvl2pPr>
            <a:lvl3pPr lvl="2" algn="ctr" rtl="0">
              <a:lnSpc>
                <a:spcPct val="100000"/>
              </a:lnSpc>
              <a:spcBef>
                <a:spcPts val="0"/>
              </a:spcBef>
              <a:spcAft>
                <a:spcPts val="0"/>
              </a:spcAft>
              <a:buClr>
                <a:schemeClr val="dk1"/>
              </a:buClr>
              <a:buSzPts val="1400"/>
              <a:buNone/>
              <a:defRPr>
                <a:solidFill>
                  <a:schemeClr val="dk1"/>
                </a:solidFill>
              </a:defRPr>
            </a:lvl3pPr>
            <a:lvl4pPr lvl="3" algn="ctr" rtl="0">
              <a:lnSpc>
                <a:spcPct val="100000"/>
              </a:lnSpc>
              <a:spcBef>
                <a:spcPts val="0"/>
              </a:spcBef>
              <a:spcAft>
                <a:spcPts val="0"/>
              </a:spcAft>
              <a:buClr>
                <a:schemeClr val="dk1"/>
              </a:buClr>
              <a:buSzPts val="1400"/>
              <a:buNone/>
              <a:defRPr>
                <a:solidFill>
                  <a:schemeClr val="dk1"/>
                </a:solidFill>
              </a:defRPr>
            </a:lvl4pPr>
            <a:lvl5pPr lvl="4" algn="ctr" rtl="0">
              <a:lnSpc>
                <a:spcPct val="100000"/>
              </a:lnSpc>
              <a:spcBef>
                <a:spcPts val="0"/>
              </a:spcBef>
              <a:spcAft>
                <a:spcPts val="0"/>
              </a:spcAft>
              <a:buClr>
                <a:schemeClr val="dk1"/>
              </a:buClr>
              <a:buSzPts val="1400"/>
              <a:buNone/>
              <a:defRPr>
                <a:solidFill>
                  <a:schemeClr val="dk1"/>
                </a:solidFill>
              </a:defRPr>
            </a:lvl5pPr>
            <a:lvl6pPr lvl="5" algn="ctr" rtl="0">
              <a:lnSpc>
                <a:spcPct val="100000"/>
              </a:lnSpc>
              <a:spcBef>
                <a:spcPts val="0"/>
              </a:spcBef>
              <a:spcAft>
                <a:spcPts val="0"/>
              </a:spcAft>
              <a:buClr>
                <a:schemeClr val="dk1"/>
              </a:buClr>
              <a:buSzPts val="1400"/>
              <a:buNone/>
              <a:defRPr>
                <a:solidFill>
                  <a:schemeClr val="dk1"/>
                </a:solidFill>
              </a:defRPr>
            </a:lvl6pPr>
            <a:lvl7pPr lvl="6" algn="ctr" rtl="0">
              <a:lnSpc>
                <a:spcPct val="100000"/>
              </a:lnSpc>
              <a:spcBef>
                <a:spcPts val="0"/>
              </a:spcBef>
              <a:spcAft>
                <a:spcPts val="0"/>
              </a:spcAft>
              <a:buClr>
                <a:schemeClr val="dk1"/>
              </a:buClr>
              <a:buSzPts val="1400"/>
              <a:buNone/>
              <a:defRPr>
                <a:solidFill>
                  <a:schemeClr val="dk1"/>
                </a:solidFill>
              </a:defRPr>
            </a:lvl7pPr>
            <a:lvl8pPr lvl="7" algn="ctr" rtl="0">
              <a:lnSpc>
                <a:spcPct val="100000"/>
              </a:lnSpc>
              <a:spcBef>
                <a:spcPts val="0"/>
              </a:spcBef>
              <a:spcAft>
                <a:spcPts val="0"/>
              </a:spcAft>
              <a:buClr>
                <a:schemeClr val="dk1"/>
              </a:buClr>
              <a:buSzPts val="1400"/>
              <a:buNone/>
              <a:defRPr>
                <a:solidFill>
                  <a:schemeClr val="dk1"/>
                </a:solidFill>
              </a:defRPr>
            </a:lvl8pPr>
            <a:lvl9pPr lvl="8" algn="ctr" rtl="0">
              <a:lnSpc>
                <a:spcPct val="100000"/>
              </a:lnSpc>
              <a:spcBef>
                <a:spcPts val="0"/>
              </a:spcBef>
              <a:spcAft>
                <a:spcPts val="0"/>
              </a:spcAft>
              <a:buClr>
                <a:schemeClr val="dk1"/>
              </a:buClr>
              <a:buSzPts val="1400"/>
              <a:buNone/>
              <a:defRPr>
                <a:solidFill>
                  <a:schemeClr val="dk1"/>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4"/>
          <p:cNvSpPr txBox="1">
            <a:spLocks noGrp="1"/>
          </p:cNvSpPr>
          <p:nvPr>
            <p:ph type="title"/>
          </p:nvPr>
        </p:nvSpPr>
        <p:spPr>
          <a:xfrm>
            <a:off x="720000" y="540000"/>
            <a:ext cx="77040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3" name="Google Shape;23;p4"/>
          <p:cNvSpPr txBox="1">
            <a:spLocks noGrp="1"/>
          </p:cNvSpPr>
          <p:nvPr>
            <p:ph type="body" idx="1"/>
          </p:nvPr>
        </p:nvSpPr>
        <p:spPr>
          <a:xfrm>
            <a:off x="2092350" y="1216800"/>
            <a:ext cx="4959300" cy="3227100"/>
          </a:xfrm>
          <a:prstGeom prst="rect">
            <a:avLst/>
          </a:prstGeom>
        </p:spPr>
        <p:txBody>
          <a:bodyPr spcFirstLastPara="1" wrap="square" lIns="91425" tIns="91425" rIns="91425" bIns="91425" anchor="ctr" anchorCtr="0">
            <a:noAutofit/>
          </a:bodyPr>
          <a:lstStyle>
            <a:lvl1pPr marL="457200" lvl="0" indent="-317500" rtl="0">
              <a:lnSpc>
                <a:spcPct val="100000"/>
              </a:lnSpc>
              <a:spcBef>
                <a:spcPts val="0"/>
              </a:spcBef>
              <a:spcAft>
                <a:spcPts val="0"/>
              </a:spcAft>
              <a:buClr>
                <a:schemeClr val="lt1"/>
              </a:buClr>
              <a:buSzPts val="1400"/>
              <a:buChar char="●"/>
              <a:defRPr sz="1400"/>
            </a:lvl1pPr>
            <a:lvl2pPr marL="914400" lvl="1" indent="-317500" rtl="0">
              <a:lnSpc>
                <a:spcPct val="115000"/>
              </a:lnSpc>
              <a:spcBef>
                <a:spcPts val="0"/>
              </a:spcBef>
              <a:spcAft>
                <a:spcPts val="0"/>
              </a:spcAft>
              <a:buSzPts val="1400"/>
              <a:buChar char="○"/>
              <a:defRPr/>
            </a:lvl2pPr>
            <a:lvl3pPr marL="1371600" lvl="2" indent="-317500" rtl="0">
              <a:lnSpc>
                <a:spcPct val="115000"/>
              </a:lnSpc>
              <a:spcBef>
                <a:spcPts val="0"/>
              </a:spcBef>
              <a:spcAft>
                <a:spcPts val="0"/>
              </a:spcAft>
              <a:buSzPts val="1400"/>
              <a:buChar char="■"/>
              <a:defRPr/>
            </a:lvl3pPr>
            <a:lvl4pPr marL="1828800" lvl="3" indent="-317500" rtl="0">
              <a:lnSpc>
                <a:spcPct val="115000"/>
              </a:lnSpc>
              <a:spcBef>
                <a:spcPts val="0"/>
              </a:spcBef>
              <a:spcAft>
                <a:spcPts val="0"/>
              </a:spcAft>
              <a:buSzPts val="1400"/>
              <a:buChar char="●"/>
              <a:defRPr/>
            </a:lvl4pPr>
            <a:lvl5pPr marL="2286000" lvl="4" indent="-317500" rtl="0">
              <a:lnSpc>
                <a:spcPct val="115000"/>
              </a:lnSpc>
              <a:spcBef>
                <a:spcPts val="0"/>
              </a:spcBef>
              <a:spcAft>
                <a:spcPts val="0"/>
              </a:spcAft>
              <a:buSzPts val="1400"/>
              <a:buChar char="○"/>
              <a:defRPr/>
            </a:lvl5pPr>
            <a:lvl6pPr marL="2743200" lvl="5" indent="-317500" rtl="0">
              <a:lnSpc>
                <a:spcPct val="115000"/>
              </a:lnSpc>
              <a:spcBef>
                <a:spcPts val="0"/>
              </a:spcBef>
              <a:spcAft>
                <a:spcPts val="0"/>
              </a:spcAft>
              <a:buSzPts val="1400"/>
              <a:buChar char="■"/>
              <a:defRPr/>
            </a:lvl6pPr>
            <a:lvl7pPr marL="3200400" lvl="6" indent="-317500" rtl="0">
              <a:lnSpc>
                <a:spcPct val="115000"/>
              </a:lnSpc>
              <a:spcBef>
                <a:spcPts val="0"/>
              </a:spcBef>
              <a:spcAft>
                <a:spcPts val="0"/>
              </a:spcAft>
              <a:buSzPts val="1400"/>
              <a:buChar char="●"/>
              <a:defRPr/>
            </a:lvl7pPr>
            <a:lvl8pPr marL="3657600" lvl="7" indent="-317500" rtl="0">
              <a:lnSpc>
                <a:spcPct val="115000"/>
              </a:lnSpc>
              <a:spcBef>
                <a:spcPts val="0"/>
              </a:spcBef>
              <a:spcAft>
                <a:spcPts val="0"/>
              </a:spcAft>
              <a:buSzPts val="1400"/>
              <a:buChar char="○"/>
              <a:defRPr/>
            </a:lvl8pPr>
            <a:lvl9pPr marL="4114800" lvl="8" indent="-317500" rtl="0">
              <a:lnSpc>
                <a:spcPct val="115000"/>
              </a:lnSpc>
              <a:spcBef>
                <a:spcPts val="0"/>
              </a:spcBef>
              <a:spcAft>
                <a:spcPts val="0"/>
              </a:spcAft>
              <a:buSzPts val="1400"/>
              <a:buChar char="■"/>
              <a:defRPr/>
            </a:lvl9pPr>
          </a:lstStyle>
          <a:p>
            <a:endParaRPr/>
          </a:p>
        </p:txBody>
      </p:sp>
      <p:grpSp>
        <p:nvGrpSpPr>
          <p:cNvPr id="24" name="Google Shape;24;p4"/>
          <p:cNvGrpSpPr/>
          <p:nvPr/>
        </p:nvGrpSpPr>
        <p:grpSpPr>
          <a:xfrm>
            <a:off x="1404852" y="76205"/>
            <a:ext cx="1675047" cy="149573"/>
            <a:chOff x="4790625" y="1824675"/>
            <a:chExt cx="2392925" cy="213675"/>
          </a:xfrm>
        </p:grpSpPr>
        <p:sp>
          <p:nvSpPr>
            <p:cNvPr id="25" name="Google Shape;25;p4"/>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4"/>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4"/>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30;p4"/>
          <p:cNvGrpSpPr/>
          <p:nvPr/>
        </p:nvGrpSpPr>
        <p:grpSpPr>
          <a:xfrm>
            <a:off x="76202" y="2883465"/>
            <a:ext cx="214917" cy="230335"/>
            <a:chOff x="424275" y="4593075"/>
            <a:chExt cx="307025" cy="329050"/>
          </a:xfrm>
        </p:grpSpPr>
        <p:sp>
          <p:nvSpPr>
            <p:cNvPr id="31" name="Google Shape;31;p4"/>
            <p:cNvSpPr/>
            <p:nvPr/>
          </p:nvSpPr>
          <p:spPr>
            <a:xfrm>
              <a:off x="424275" y="4593075"/>
              <a:ext cx="307025" cy="98800"/>
            </a:xfrm>
            <a:custGeom>
              <a:avLst/>
              <a:gdLst/>
              <a:ahLst/>
              <a:cxnLst/>
              <a:rect l="l" t="t" r="r" b="b"/>
              <a:pathLst>
                <a:path w="12281" h="3952" extrusionOk="0">
                  <a:moveTo>
                    <a:pt x="11126" y="1155"/>
                  </a:moveTo>
                  <a:lnTo>
                    <a:pt x="11126" y="2827"/>
                  </a:lnTo>
                  <a:lnTo>
                    <a:pt x="1156" y="2827"/>
                  </a:lnTo>
                  <a:lnTo>
                    <a:pt x="1156" y="1155"/>
                  </a:lnTo>
                  <a:close/>
                  <a:moveTo>
                    <a:pt x="578" y="0"/>
                  </a:moveTo>
                  <a:cubicBezTo>
                    <a:pt x="275" y="0"/>
                    <a:pt x="1" y="274"/>
                    <a:pt x="1" y="578"/>
                  </a:cubicBezTo>
                  <a:lnTo>
                    <a:pt x="1" y="3374"/>
                  </a:lnTo>
                  <a:cubicBezTo>
                    <a:pt x="1" y="3678"/>
                    <a:pt x="275" y="3951"/>
                    <a:pt x="578" y="3951"/>
                  </a:cubicBezTo>
                  <a:lnTo>
                    <a:pt x="11703" y="3951"/>
                  </a:lnTo>
                  <a:cubicBezTo>
                    <a:pt x="12007" y="3951"/>
                    <a:pt x="12281" y="3678"/>
                    <a:pt x="12281" y="3374"/>
                  </a:cubicBezTo>
                  <a:lnTo>
                    <a:pt x="12281" y="578"/>
                  </a:lnTo>
                  <a:cubicBezTo>
                    <a:pt x="12281" y="274"/>
                    <a:pt x="12007" y="0"/>
                    <a:pt x="1170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4"/>
            <p:cNvSpPr/>
            <p:nvPr/>
          </p:nvSpPr>
          <p:spPr>
            <a:xfrm>
              <a:off x="480525" y="4662200"/>
              <a:ext cx="194550" cy="161125"/>
            </a:xfrm>
            <a:custGeom>
              <a:avLst/>
              <a:gdLst/>
              <a:ahLst/>
              <a:cxnLst/>
              <a:rect l="l" t="t" r="r" b="b"/>
              <a:pathLst>
                <a:path w="7782" h="6445" extrusionOk="0">
                  <a:moveTo>
                    <a:pt x="6657" y="1156"/>
                  </a:moveTo>
                  <a:lnTo>
                    <a:pt x="6657" y="5290"/>
                  </a:lnTo>
                  <a:lnTo>
                    <a:pt x="1125" y="5290"/>
                  </a:lnTo>
                  <a:lnTo>
                    <a:pt x="1125" y="1156"/>
                  </a:lnTo>
                  <a:close/>
                  <a:moveTo>
                    <a:pt x="578" y="1"/>
                  </a:moveTo>
                  <a:cubicBezTo>
                    <a:pt x="274" y="1"/>
                    <a:pt x="0" y="275"/>
                    <a:pt x="0" y="579"/>
                  </a:cubicBezTo>
                  <a:lnTo>
                    <a:pt x="0" y="5867"/>
                  </a:lnTo>
                  <a:cubicBezTo>
                    <a:pt x="0" y="6171"/>
                    <a:pt x="274" y="6445"/>
                    <a:pt x="578" y="6445"/>
                  </a:cubicBezTo>
                  <a:lnTo>
                    <a:pt x="7204" y="6445"/>
                  </a:lnTo>
                  <a:cubicBezTo>
                    <a:pt x="7508" y="6445"/>
                    <a:pt x="7782" y="6202"/>
                    <a:pt x="7782" y="5867"/>
                  </a:cubicBezTo>
                  <a:lnTo>
                    <a:pt x="7782" y="579"/>
                  </a:lnTo>
                  <a:cubicBezTo>
                    <a:pt x="7782" y="275"/>
                    <a:pt x="7508" y="1"/>
                    <a:pt x="72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4"/>
            <p:cNvSpPr/>
            <p:nvPr/>
          </p:nvSpPr>
          <p:spPr>
            <a:xfrm>
              <a:off x="563350" y="4794425"/>
              <a:ext cx="28150" cy="127700"/>
            </a:xfrm>
            <a:custGeom>
              <a:avLst/>
              <a:gdLst/>
              <a:ahLst/>
              <a:cxnLst/>
              <a:rect l="l" t="t" r="r" b="b"/>
              <a:pathLst>
                <a:path w="1126" h="5108" extrusionOk="0">
                  <a:moveTo>
                    <a:pt x="547" y="1"/>
                  </a:moveTo>
                  <a:cubicBezTo>
                    <a:pt x="244" y="1"/>
                    <a:pt x="0" y="274"/>
                    <a:pt x="0" y="578"/>
                  </a:cubicBezTo>
                  <a:lnTo>
                    <a:pt x="0" y="4530"/>
                  </a:lnTo>
                  <a:cubicBezTo>
                    <a:pt x="0" y="4834"/>
                    <a:pt x="244" y="5107"/>
                    <a:pt x="547" y="5107"/>
                  </a:cubicBezTo>
                  <a:cubicBezTo>
                    <a:pt x="912" y="5107"/>
                    <a:pt x="1125" y="4864"/>
                    <a:pt x="1125" y="4530"/>
                  </a:cubicBezTo>
                  <a:lnTo>
                    <a:pt x="1125" y="578"/>
                  </a:lnTo>
                  <a:cubicBezTo>
                    <a:pt x="1125" y="274"/>
                    <a:pt x="851" y="1"/>
                    <a:pt x="5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 name="Google Shape;34;p4"/>
          <p:cNvGrpSpPr/>
          <p:nvPr/>
        </p:nvGrpSpPr>
        <p:grpSpPr>
          <a:xfrm>
            <a:off x="76197" y="845785"/>
            <a:ext cx="346832" cy="1809080"/>
            <a:chOff x="4713875" y="2486650"/>
            <a:chExt cx="495475" cy="2584400"/>
          </a:xfrm>
        </p:grpSpPr>
        <p:sp>
          <p:nvSpPr>
            <p:cNvPr id="35" name="Google Shape;35;p4"/>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4"/>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4"/>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4"/>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4"/>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4"/>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4"/>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4"/>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4"/>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4"/>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4"/>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4"/>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4"/>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4"/>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4"/>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 name="Google Shape;50;p4"/>
          <p:cNvGrpSpPr/>
          <p:nvPr/>
        </p:nvGrpSpPr>
        <p:grpSpPr>
          <a:xfrm>
            <a:off x="76192" y="76210"/>
            <a:ext cx="1100050" cy="540977"/>
            <a:chOff x="823225" y="4003400"/>
            <a:chExt cx="1571500" cy="772825"/>
          </a:xfrm>
        </p:grpSpPr>
        <p:sp>
          <p:nvSpPr>
            <p:cNvPr id="51" name="Google Shape;51;p4"/>
            <p:cNvSpPr/>
            <p:nvPr/>
          </p:nvSpPr>
          <p:spPr>
            <a:xfrm>
              <a:off x="865025" y="4054300"/>
              <a:ext cx="1493975" cy="721925"/>
            </a:xfrm>
            <a:custGeom>
              <a:avLst/>
              <a:gdLst/>
              <a:ahLst/>
              <a:cxnLst/>
              <a:rect l="l" t="t" r="r" b="b"/>
              <a:pathLst>
                <a:path w="59759" h="28877" extrusionOk="0">
                  <a:moveTo>
                    <a:pt x="34895" y="5715"/>
                  </a:moveTo>
                  <a:lnTo>
                    <a:pt x="5715" y="19818"/>
                  </a:lnTo>
                  <a:lnTo>
                    <a:pt x="5715" y="5715"/>
                  </a:lnTo>
                  <a:close/>
                  <a:moveTo>
                    <a:pt x="0" y="1"/>
                  </a:moveTo>
                  <a:lnTo>
                    <a:pt x="0" y="28876"/>
                  </a:lnTo>
                  <a:lnTo>
                    <a:pt x="5975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823225" y="4003400"/>
              <a:ext cx="1571500" cy="759150"/>
            </a:xfrm>
            <a:custGeom>
              <a:avLst/>
              <a:gdLst/>
              <a:ahLst/>
              <a:cxnLst/>
              <a:rect l="l" t="t" r="r" b="b"/>
              <a:pathLst>
                <a:path w="62860" h="30366" extrusionOk="0">
                  <a:moveTo>
                    <a:pt x="32980" y="6839"/>
                  </a:moveTo>
                  <a:lnTo>
                    <a:pt x="6840" y="19453"/>
                  </a:lnTo>
                  <a:lnTo>
                    <a:pt x="6840" y="6839"/>
                  </a:lnTo>
                  <a:close/>
                  <a:moveTo>
                    <a:pt x="5685" y="5684"/>
                  </a:moveTo>
                  <a:lnTo>
                    <a:pt x="5685" y="21277"/>
                  </a:lnTo>
                  <a:lnTo>
                    <a:pt x="37965" y="5684"/>
                  </a:lnTo>
                  <a:close/>
                  <a:moveTo>
                    <a:pt x="57874" y="1125"/>
                  </a:moveTo>
                  <a:lnTo>
                    <a:pt x="1125" y="28541"/>
                  </a:lnTo>
                  <a:lnTo>
                    <a:pt x="1125" y="1125"/>
                  </a:lnTo>
                  <a:close/>
                  <a:moveTo>
                    <a:pt x="1" y="0"/>
                  </a:moveTo>
                  <a:lnTo>
                    <a:pt x="1" y="30365"/>
                  </a:lnTo>
                  <a:lnTo>
                    <a:pt x="6285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 name="Google Shape;53;p4"/>
          <p:cNvGrpSpPr/>
          <p:nvPr/>
        </p:nvGrpSpPr>
        <p:grpSpPr>
          <a:xfrm>
            <a:off x="8720928" y="3462332"/>
            <a:ext cx="327163" cy="637788"/>
            <a:chOff x="2114275" y="3036050"/>
            <a:chExt cx="467375" cy="911125"/>
          </a:xfrm>
        </p:grpSpPr>
        <p:sp>
          <p:nvSpPr>
            <p:cNvPr id="54" name="Google Shape;54;p4"/>
            <p:cNvSpPr/>
            <p:nvPr/>
          </p:nvSpPr>
          <p:spPr>
            <a:xfrm>
              <a:off x="2174325" y="3440300"/>
              <a:ext cx="407325" cy="506875"/>
            </a:xfrm>
            <a:custGeom>
              <a:avLst/>
              <a:gdLst/>
              <a:ahLst/>
              <a:cxnLst/>
              <a:rect l="l" t="t" r="r" b="b"/>
              <a:pathLst>
                <a:path w="16293" h="20275" extrusionOk="0">
                  <a:moveTo>
                    <a:pt x="0" y="1"/>
                  </a:moveTo>
                  <a:lnTo>
                    <a:pt x="0" y="20275"/>
                  </a:lnTo>
                  <a:lnTo>
                    <a:pt x="16292" y="20275"/>
                  </a:lnTo>
                  <a:lnTo>
                    <a:pt x="1629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4"/>
            <p:cNvSpPr/>
            <p:nvPr/>
          </p:nvSpPr>
          <p:spPr>
            <a:xfrm>
              <a:off x="2174325" y="3096075"/>
              <a:ext cx="407325" cy="343500"/>
            </a:xfrm>
            <a:custGeom>
              <a:avLst/>
              <a:gdLst/>
              <a:ahLst/>
              <a:cxnLst/>
              <a:rect l="l" t="t" r="r" b="b"/>
              <a:pathLst>
                <a:path w="16293" h="13740" extrusionOk="0">
                  <a:moveTo>
                    <a:pt x="0" y="1"/>
                  </a:moveTo>
                  <a:lnTo>
                    <a:pt x="0" y="13740"/>
                  </a:lnTo>
                  <a:lnTo>
                    <a:pt x="16292" y="13740"/>
                  </a:lnTo>
                  <a:lnTo>
                    <a:pt x="1629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4"/>
            <p:cNvSpPr/>
            <p:nvPr/>
          </p:nvSpPr>
          <p:spPr>
            <a:xfrm>
              <a:off x="2114275" y="3036050"/>
              <a:ext cx="436225" cy="866300"/>
            </a:xfrm>
            <a:custGeom>
              <a:avLst/>
              <a:gdLst/>
              <a:ahLst/>
              <a:cxnLst/>
              <a:rect l="l" t="t" r="r" b="b"/>
              <a:pathLst>
                <a:path w="17449" h="34652" extrusionOk="0">
                  <a:moveTo>
                    <a:pt x="16263" y="1155"/>
                  </a:moveTo>
                  <a:lnTo>
                    <a:pt x="16263" y="33527"/>
                  </a:lnTo>
                  <a:lnTo>
                    <a:pt x="1095" y="33527"/>
                  </a:lnTo>
                  <a:lnTo>
                    <a:pt x="1095" y="1155"/>
                  </a:lnTo>
                  <a:close/>
                  <a:moveTo>
                    <a:pt x="1" y="0"/>
                  </a:moveTo>
                  <a:lnTo>
                    <a:pt x="1" y="34651"/>
                  </a:lnTo>
                  <a:lnTo>
                    <a:pt x="17448" y="34651"/>
                  </a:lnTo>
                  <a:lnTo>
                    <a:pt x="174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7" name="Google Shape;57;p4"/>
          <p:cNvGrpSpPr/>
          <p:nvPr/>
        </p:nvGrpSpPr>
        <p:grpSpPr>
          <a:xfrm>
            <a:off x="8833170" y="2983155"/>
            <a:ext cx="214918" cy="250565"/>
            <a:chOff x="6571050" y="2495000"/>
            <a:chExt cx="307025" cy="357950"/>
          </a:xfrm>
        </p:grpSpPr>
        <p:sp>
          <p:nvSpPr>
            <p:cNvPr id="58" name="Google Shape;58;p4"/>
            <p:cNvSpPr/>
            <p:nvPr/>
          </p:nvSpPr>
          <p:spPr>
            <a:xfrm>
              <a:off x="6571050" y="2495000"/>
              <a:ext cx="307025" cy="98825"/>
            </a:xfrm>
            <a:custGeom>
              <a:avLst/>
              <a:gdLst/>
              <a:ahLst/>
              <a:cxnLst/>
              <a:rect l="l" t="t" r="r" b="b"/>
              <a:pathLst>
                <a:path w="12281" h="3953" extrusionOk="0">
                  <a:moveTo>
                    <a:pt x="11126" y="1125"/>
                  </a:moveTo>
                  <a:lnTo>
                    <a:pt x="11126" y="2797"/>
                  </a:lnTo>
                  <a:lnTo>
                    <a:pt x="1125" y="2797"/>
                  </a:lnTo>
                  <a:lnTo>
                    <a:pt x="1125" y="1125"/>
                  </a:lnTo>
                  <a:close/>
                  <a:moveTo>
                    <a:pt x="578" y="1"/>
                  </a:moveTo>
                  <a:cubicBezTo>
                    <a:pt x="274" y="1"/>
                    <a:pt x="1" y="274"/>
                    <a:pt x="1" y="578"/>
                  </a:cubicBezTo>
                  <a:lnTo>
                    <a:pt x="1" y="3375"/>
                  </a:lnTo>
                  <a:cubicBezTo>
                    <a:pt x="1" y="3679"/>
                    <a:pt x="274" y="3952"/>
                    <a:pt x="578" y="3952"/>
                  </a:cubicBezTo>
                  <a:lnTo>
                    <a:pt x="11703" y="3952"/>
                  </a:lnTo>
                  <a:cubicBezTo>
                    <a:pt x="12007" y="3952"/>
                    <a:pt x="12281" y="3679"/>
                    <a:pt x="12281" y="3375"/>
                  </a:cubicBezTo>
                  <a:lnTo>
                    <a:pt x="12281" y="578"/>
                  </a:lnTo>
                  <a:cubicBezTo>
                    <a:pt x="12281" y="274"/>
                    <a:pt x="12007" y="1"/>
                    <a:pt x="117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4"/>
            <p:cNvSpPr/>
            <p:nvPr/>
          </p:nvSpPr>
          <p:spPr>
            <a:xfrm>
              <a:off x="6597650" y="2563400"/>
              <a:ext cx="253825" cy="161125"/>
            </a:xfrm>
            <a:custGeom>
              <a:avLst/>
              <a:gdLst/>
              <a:ahLst/>
              <a:cxnLst/>
              <a:rect l="l" t="t" r="r" b="b"/>
              <a:pathLst>
                <a:path w="10153" h="6445" extrusionOk="0">
                  <a:moveTo>
                    <a:pt x="7934" y="1186"/>
                  </a:moveTo>
                  <a:lnTo>
                    <a:pt x="8846" y="5320"/>
                  </a:lnTo>
                  <a:lnTo>
                    <a:pt x="1338" y="5320"/>
                  </a:lnTo>
                  <a:lnTo>
                    <a:pt x="2189" y="1186"/>
                  </a:lnTo>
                  <a:close/>
                  <a:moveTo>
                    <a:pt x="1733" y="0"/>
                  </a:moveTo>
                  <a:cubicBezTo>
                    <a:pt x="1490" y="0"/>
                    <a:pt x="1216" y="183"/>
                    <a:pt x="1186" y="456"/>
                  </a:cubicBezTo>
                  <a:lnTo>
                    <a:pt x="31" y="5745"/>
                  </a:lnTo>
                  <a:cubicBezTo>
                    <a:pt x="1" y="5928"/>
                    <a:pt x="31" y="6080"/>
                    <a:pt x="153" y="6232"/>
                  </a:cubicBezTo>
                  <a:cubicBezTo>
                    <a:pt x="274" y="6383"/>
                    <a:pt x="426" y="6444"/>
                    <a:pt x="609" y="6444"/>
                  </a:cubicBezTo>
                  <a:lnTo>
                    <a:pt x="9545" y="6444"/>
                  </a:lnTo>
                  <a:cubicBezTo>
                    <a:pt x="9727" y="6444"/>
                    <a:pt x="9879" y="6383"/>
                    <a:pt x="10001" y="6232"/>
                  </a:cubicBezTo>
                  <a:cubicBezTo>
                    <a:pt x="10092" y="6080"/>
                    <a:pt x="10153" y="5897"/>
                    <a:pt x="10092" y="5745"/>
                  </a:cubicBezTo>
                  <a:lnTo>
                    <a:pt x="8967" y="456"/>
                  </a:lnTo>
                  <a:cubicBezTo>
                    <a:pt x="8876" y="183"/>
                    <a:pt x="8663" y="0"/>
                    <a:pt x="83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4"/>
            <p:cNvSpPr/>
            <p:nvPr/>
          </p:nvSpPr>
          <p:spPr>
            <a:xfrm>
              <a:off x="6710875" y="2697150"/>
              <a:ext cx="28150" cy="155800"/>
            </a:xfrm>
            <a:custGeom>
              <a:avLst/>
              <a:gdLst/>
              <a:ahLst/>
              <a:cxnLst/>
              <a:rect l="l" t="t" r="r" b="b"/>
              <a:pathLst>
                <a:path w="1126" h="6232" extrusionOk="0">
                  <a:moveTo>
                    <a:pt x="548" y="0"/>
                  </a:moveTo>
                  <a:cubicBezTo>
                    <a:pt x="244" y="0"/>
                    <a:pt x="1" y="274"/>
                    <a:pt x="1" y="578"/>
                  </a:cubicBezTo>
                  <a:lnTo>
                    <a:pt x="1" y="5654"/>
                  </a:lnTo>
                  <a:cubicBezTo>
                    <a:pt x="1" y="5958"/>
                    <a:pt x="244" y="6231"/>
                    <a:pt x="548" y="6231"/>
                  </a:cubicBezTo>
                  <a:cubicBezTo>
                    <a:pt x="852" y="6231"/>
                    <a:pt x="1125" y="5958"/>
                    <a:pt x="1125" y="5654"/>
                  </a:cubicBezTo>
                  <a:lnTo>
                    <a:pt x="1125" y="578"/>
                  </a:lnTo>
                  <a:cubicBezTo>
                    <a:pt x="1125" y="274"/>
                    <a:pt x="852" y="0"/>
                    <a:pt x="5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 name="Google Shape;61;p4"/>
          <p:cNvGrpSpPr/>
          <p:nvPr/>
        </p:nvGrpSpPr>
        <p:grpSpPr>
          <a:xfrm>
            <a:off x="7495925" y="4328730"/>
            <a:ext cx="1552163" cy="755352"/>
            <a:chOff x="359700" y="4031500"/>
            <a:chExt cx="2217375" cy="1079075"/>
          </a:xfrm>
        </p:grpSpPr>
        <p:sp>
          <p:nvSpPr>
            <p:cNvPr id="62" name="Google Shape;62;p4"/>
            <p:cNvSpPr/>
            <p:nvPr/>
          </p:nvSpPr>
          <p:spPr>
            <a:xfrm>
              <a:off x="463050" y="4094575"/>
              <a:ext cx="2114025" cy="1016000"/>
            </a:xfrm>
            <a:custGeom>
              <a:avLst/>
              <a:gdLst/>
              <a:ahLst/>
              <a:cxnLst/>
              <a:rect l="l" t="t" r="r" b="b"/>
              <a:pathLst>
                <a:path w="84561" h="40640" extrusionOk="0">
                  <a:moveTo>
                    <a:pt x="76901" y="12068"/>
                  </a:moveTo>
                  <a:lnTo>
                    <a:pt x="76901" y="33040"/>
                  </a:lnTo>
                  <a:lnTo>
                    <a:pt x="33344" y="33040"/>
                  </a:lnTo>
                  <a:lnTo>
                    <a:pt x="76901" y="12068"/>
                  </a:lnTo>
                  <a:close/>
                  <a:moveTo>
                    <a:pt x="84561" y="1"/>
                  </a:moveTo>
                  <a:lnTo>
                    <a:pt x="0" y="40639"/>
                  </a:lnTo>
                  <a:lnTo>
                    <a:pt x="84561" y="40639"/>
                  </a:lnTo>
                  <a:lnTo>
                    <a:pt x="8456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4"/>
            <p:cNvSpPr/>
            <p:nvPr/>
          </p:nvSpPr>
          <p:spPr>
            <a:xfrm>
              <a:off x="359700" y="4031500"/>
              <a:ext cx="2190800" cy="1054000"/>
            </a:xfrm>
            <a:custGeom>
              <a:avLst/>
              <a:gdLst/>
              <a:ahLst/>
              <a:cxnLst/>
              <a:rect l="l" t="t" r="r" b="b"/>
              <a:pathLst>
                <a:path w="87632" h="42160" extrusionOk="0">
                  <a:moveTo>
                    <a:pt x="78847" y="13922"/>
                  </a:moveTo>
                  <a:lnTo>
                    <a:pt x="78847" y="33405"/>
                  </a:lnTo>
                  <a:lnTo>
                    <a:pt x="38329" y="33405"/>
                  </a:lnTo>
                  <a:lnTo>
                    <a:pt x="78847" y="13922"/>
                  </a:lnTo>
                  <a:close/>
                  <a:moveTo>
                    <a:pt x="80002" y="12129"/>
                  </a:moveTo>
                  <a:lnTo>
                    <a:pt x="33375" y="34560"/>
                  </a:lnTo>
                  <a:lnTo>
                    <a:pt x="80002" y="34560"/>
                  </a:lnTo>
                  <a:lnTo>
                    <a:pt x="80002" y="12129"/>
                  </a:lnTo>
                  <a:close/>
                  <a:moveTo>
                    <a:pt x="86476" y="1824"/>
                  </a:moveTo>
                  <a:lnTo>
                    <a:pt x="86476" y="41004"/>
                  </a:lnTo>
                  <a:lnTo>
                    <a:pt x="5016" y="41004"/>
                  </a:lnTo>
                  <a:lnTo>
                    <a:pt x="86476" y="1824"/>
                  </a:lnTo>
                  <a:close/>
                  <a:moveTo>
                    <a:pt x="87631" y="1"/>
                  </a:moveTo>
                  <a:lnTo>
                    <a:pt x="0" y="42159"/>
                  </a:lnTo>
                  <a:lnTo>
                    <a:pt x="87631" y="42159"/>
                  </a:lnTo>
                  <a:lnTo>
                    <a:pt x="8763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4" name="Google Shape;64;p4"/>
          <p:cNvGrpSpPr/>
          <p:nvPr/>
        </p:nvGrpSpPr>
        <p:grpSpPr>
          <a:xfrm>
            <a:off x="5668472" y="4917728"/>
            <a:ext cx="1675047" cy="149572"/>
            <a:chOff x="4790625" y="1824675"/>
            <a:chExt cx="2392925" cy="213675"/>
          </a:xfrm>
        </p:grpSpPr>
        <p:sp>
          <p:nvSpPr>
            <p:cNvPr id="65" name="Google Shape;65;p4"/>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4"/>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4"/>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4"/>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4"/>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70"/>
        <p:cNvGrpSpPr/>
        <p:nvPr/>
      </p:nvGrpSpPr>
      <p:grpSpPr>
        <a:xfrm>
          <a:off x="0" y="0"/>
          <a:ext cx="0" cy="0"/>
          <a:chOff x="0" y="0"/>
          <a:chExt cx="0" cy="0"/>
        </a:xfrm>
      </p:grpSpPr>
      <p:sp>
        <p:nvSpPr>
          <p:cNvPr id="71" name="Google Shape;71;p5"/>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5"/>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5"/>
          <p:cNvSpPr txBox="1">
            <a:spLocks noGrp="1"/>
          </p:cNvSpPr>
          <p:nvPr>
            <p:ph type="title"/>
          </p:nvPr>
        </p:nvSpPr>
        <p:spPr>
          <a:xfrm>
            <a:off x="720000" y="540000"/>
            <a:ext cx="77040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74" name="Google Shape;74;p5"/>
          <p:cNvSpPr txBox="1">
            <a:spLocks noGrp="1"/>
          </p:cNvSpPr>
          <p:nvPr>
            <p:ph type="title" idx="2"/>
          </p:nvPr>
        </p:nvSpPr>
        <p:spPr>
          <a:xfrm>
            <a:off x="1277950" y="2470200"/>
            <a:ext cx="3057900" cy="338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75" name="Google Shape;75;p5"/>
          <p:cNvSpPr txBox="1">
            <a:spLocks noGrp="1"/>
          </p:cNvSpPr>
          <p:nvPr>
            <p:ph type="subTitle" idx="1"/>
          </p:nvPr>
        </p:nvSpPr>
        <p:spPr>
          <a:xfrm>
            <a:off x="1277950" y="2808600"/>
            <a:ext cx="3057900" cy="9360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Montserrat Medium"/>
              <a:buNone/>
              <a:defRPr sz="14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2pPr>
            <a:lvl3pPr lvl="2"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3pPr>
            <a:lvl4pPr lvl="3"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4pPr>
            <a:lvl5pPr lvl="4"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5pPr>
            <a:lvl6pPr lvl="5"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6pPr>
            <a:lvl7pPr lvl="6"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7pPr>
            <a:lvl8pPr lvl="7"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8pPr>
            <a:lvl9pPr lvl="8"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9pPr>
          </a:lstStyle>
          <a:p>
            <a:endParaRPr/>
          </a:p>
        </p:txBody>
      </p:sp>
      <p:sp>
        <p:nvSpPr>
          <p:cNvPr id="76" name="Google Shape;76;p5"/>
          <p:cNvSpPr txBox="1">
            <a:spLocks noGrp="1"/>
          </p:cNvSpPr>
          <p:nvPr>
            <p:ph type="title" idx="3"/>
          </p:nvPr>
        </p:nvSpPr>
        <p:spPr>
          <a:xfrm>
            <a:off x="4808250" y="2470200"/>
            <a:ext cx="3057900" cy="338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77" name="Google Shape;77;p5"/>
          <p:cNvSpPr txBox="1">
            <a:spLocks noGrp="1"/>
          </p:cNvSpPr>
          <p:nvPr>
            <p:ph type="subTitle" idx="4"/>
          </p:nvPr>
        </p:nvSpPr>
        <p:spPr>
          <a:xfrm>
            <a:off x="4808250" y="2808600"/>
            <a:ext cx="3057900" cy="9360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Montserrat Medium"/>
              <a:buNone/>
              <a:defRPr sz="14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2pPr>
            <a:lvl3pPr lvl="2"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3pPr>
            <a:lvl4pPr lvl="3"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4pPr>
            <a:lvl5pPr lvl="4"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5pPr>
            <a:lvl6pPr lvl="5"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6pPr>
            <a:lvl7pPr lvl="6"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7pPr>
            <a:lvl8pPr lvl="7"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8pPr>
            <a:lvl9pPr lvl="8"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9pPr>
          </a:lstStyle>
          <a:p>
            <a:endParaRPr/>
          </a:p>
        </p:txBody>
      </p:sp>
      <p:grpSp>
        <p:nvGrpSpPr>
          <p:cNvPr id="78" name="Google Shape;78;p5"/>
          <p:cNvGrpSpPr/>
          <p:nvPr/>
        </p:nvGrpSpPr>
        <p:grpSpPr>
          <a:xfrm>
            <a:off x="76197" y="2274260"/>
            <a:ext cx="346832" cy="1809080"/>
            <a:chOff x="4713875" y="2486650"/>
            <a:chExt cx="495475" cy="2584400"/>
          </a:xfrm>
        </p:grpSpPr>
        <p:sp>
          <p:nvSpPr>
            <p:cNvPr id="79" name="Google Shape;79;p5"/>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5"/>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5"/>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5"/>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5"/>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5"/>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5"/>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5"/>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5"/>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5"/>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5"/>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5"/>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5"/>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5"/>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5"/>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 name="Google Shape;94;p5"/>
          <p:cNvGrpSpPr/>
          <p:nvPr/>
        </p:nvGrpSpPr>
        <p:grpSpPr>
          <a:xfrm>
            <a:off x="76202" y="1815315"/>
            <a:ext cx="214917" cy="230335"/>
            <a:chOff x="424275" y="4593075"/>
            <a:chExt cx="307025" cy="329050"/>
          </a:xfrm>
        </p:grpSpPr>
        <p:sp>
          <p:nvSpPr>
            <p:cNvPr id="95" name="Google Shape;95;p5"/>
            <p:cNvSpPr/>
            <p:nvPr/>
          </p:nvSpPr>
          <p:spPr>
            <a:xfrm>
              <a:off x="424275" y="4593075"/>
              <a:ext cx="307025" cy="98800"/>
            </a:xfrm>
            <a:custGeom>
              <a:avLst/>
              <a:gdLst/>
              <a:ahLst/>
              <a:cxnLst/>
              <a:rect l="l" t="t" r="r" b="b"/>
              <a:pathLst>
                <a:path w="12281" h="3952" extrusionOk="0">
                  <a:moveTo>
                    <a:pt x="11126" y="1155"/>
                  </a:moveTo>
                  <a:lnTo>
                    <a:pt x="11126" y="2827"/>
                  </a:lnTo>
                  <a:lnTo>
                    <a:pt x="1156" y="2827"/>
                  </a:lnTo>
                  <a:lnTo>
                    <a:pt x="1156" y="1155"/>
                  </a:lnTo>
                  <a:close/>
                  <a:moveTo>
                    <a:pt x="578" y="0"/>
                  </a:moveTo>
                  <a:cubicBezTo>
                    <a:pt x="275" y="0"/>
                    <a:pt x="1" y="274"/>
                    <a:pt x="1" y="578"/>
                  </a:cubicBezTo>
                  <a:lnTo>
                    <a:pt x="1" y="3374"/>
                  </a:lnTo>
                  <a:cubicBezTo>
                    <a:pt x="1" y="3678"/>
                    <a:pt x="275" y="3951"/>
                    <a:pt x="578" y="3951"/>
                  </a:cubicBezTo>
                  <a:lnTo>
                    <a:pt x="11703" y="3951"/>
                  </a:lnTo>
                  <a:cubicBezTo>
                    <a:pt x="12007" y="3951"/>
                    <a:pt x="12281" y="3678"/>
                    <a:pt x="12281" y="3374"/>
                  </a:cubicBezTo>
                  <a:lnTo>
                    <a:pt x="12281" y="578"/>
                  </a:lnTo>
                  <a:cubicBezTo>
                    <a:pt x="12281" y="274"/>
                    <a:pt x="12007" y="0"/>
                    <a:pt x="1170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5"/>
            <p:cNvSpPr/>
            <p:nvPr/>
          </p:nvSpPr>
          <p:spPr>
            <a:xfrm>
              <a:off x="480525" y="4662200"/>
              <a:ext cx="194550" cy="161125"/>
            </a:xfrm>
            <a:custGeom>
              <a:avLst/>
              <a:gdLst/>
              <a:ahLst/>
              <a:cxnLst/>
              <a:rect l="l" t="t" r="r" b="b"/>
              <a:pathLst>
                <a:path w="7782" h="6445" extrusionOk="0">
                  <a:moveTo>
                    <a:pt x="6657" y="1156"/>
                  </a:moveTo>
                  <a:lnTo>
                    <a:pt x="6657" y="5290"/>
                  </a:lnTo>
                  <a:lnTo>
                    <a:pt x="1125" y="5290"/>
                  </a:lnTo>
                  <a:lnTo>
                    <a:pt x="1125" y="1156"/>
                  </a:lnTo>
                  <a:close/>
                  <a:moveTo>
                    <a:pt x="578" y="1"/>
                  </a:moveTo>
                  <a:cubicBezTo>
                    <a:pt x="274" y="1"/>
                    <a:pt x="0" y="275"/>
                    <a:pt x="0" y="579"/>
                  </a:cubicBezTo>
                  <a:lnTo>
                    <a:pt x="0" y="5867"/>
                  </a:lnTo>
                  <a:cubicBezTo>
                    <a:pt x="0" y="6171"/>
                    <a:pt x="274" y="6445"/>
                    <a:pt x="578" y="6445"/>
                  </a:cubicBezTo>
                  <a:lnTo>
                    <a:pt x="7204" y="6445"/>
                  </a:lnTo>
                  <a:cubicBezTo>
                    <a:pt x="7508" y="6445"/>
                    <a:pt x="7782" y="6202"/>
                    <a:pt x="7782" y="5867"/>
                  </a:cubicBezTo>
                  <a:lnTo>
                    <a:pt x="7782" y="579"/>
                  </a:lnTo>
                  <a:cubicBezTo>
                    <a:pt x="7782" y="275"/>
                    <a:pt x="7508" y="1"/>
                    <a:pt x="72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5"/>
            <p:cNvSpPr/>
            <p:nvPr/>
          </p:nvSpPr>
          <p:spPr>
            <a:xfrm>
              <a:off x="563350" y="4794425"/>
              <a:ext cx="28150" cy="127700"/>
            </a:xfrm>
            <a:custGeom>
              <a:avLst/>
              <a:gdLst/>
              <a:ahLst/>
              <a:cxnLst/>
              <a:rect l="l" t="t" r="r" b="b"/>
              <a:pathLst>
                <a:path w="1126" h="5108" extrusionOk="0">
                  <a:moveTo>
                    <a:pt x="547" y="1"/>
                  </a:moveTo>
                  <a:cubicBezTo>
                    <a:pt x="244" y="1"/>
                    <a:pt x="0" y="274"/>
                    <a:pt x="0" y="578"/>
                  </a:cubicBezTo>
                  <a:lnTo>
                    <a:pt x="0" y="4530"/>
                  </a:lnTo>
                  <a:cubicBezTo>
                    <a:pt x="0" y="4834"/>
                    <a:pt x="244" y="5107"/>
                    <a:pt x="547" y="5107"/>
                  </a:cubicBezTo>
                  <a:cubicBezTo>
                    <a:pt x="912" y="5107"/>
                    <a:pt x="1125" y="4864"/>
                    <a:pt x="1125" y="4530"/>
                  </a:cubicBezTo>
                  <a:lnTo>
                    <a:pt x="1125" y="578"/>
                  </a:lnTo>
                  <a:cubicBezTo>
                    <a:pt x="1125" y="274"/>
                    <a:pt x="851" y="1"/>
                    <a:pt x="5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8" name="Google Shape;98;p5"/>
          <p:cNvGrpSpPr/>
          <p:nvPr/>
        </p:nvGrpSpPr>
        <p:grpSpPr>
          <a:xfrm flipH="1">
            <a:off x="76200" y="4311955"/>
            <a:ext cx="1533560" cy="755352"/>
            <a:chOff x="383775" y="4031500"/>
            <a:chExt cx="2190800" cy="1079075"/>
          </a:xfrm>
        </p:grpSpPr>
        <p:sp>
          <p:nvSpPr>
            <p:cNvPr id="99" name="Google Shape;99;p5"/>
            <p:cNvSpPr/>
            <p:nvPr/>
          </p:nvSpPr>
          <p:spPr>
            <a:xfrm>
              <a:off x="434836" y="4094575"/>
              <a:ext cx="2114025" cy="1016000"/>
            </a:xfrm>
            <a:custGeom>
              <a:avLst/>
              <a:gdLst/>
              <a:ahLst/>
              <a:cxnLst/>
              <a:rect l="l" t="t" r="r" b="b"/>
              <a:pathLst>
                <a:path w="84561" h="40640" extrusionOk="0">
                  <a:moveTo>
                    <a:pt x="76901" y="12068"/>
                  </a:moveTo>
                  <a:lnTo>
                    <a:pt x="76901" y="33040"/>
                  </a:lnTo>
                  <a:lnTo>
                    <a:pt x="33344" y="33040"/>
                  </a:lnTo>
                  <a:lnTo>
                    <a:pt x="76901" y="12068"/>
                  </a:lnTo>
                  <a:close/>
                  <a:moveTo>
                    <a:pt x="84561" y="1"/>
                  </a:moveTo>
                  <a:lnTo>
                    <a:pt x="0" y="40639"/>
                  </a:lnTo>
                  <a:lnTo>
                    <a:pt x="84561" y="40639"/>
                  </a:lnTo>
                  <a:lnTo>
                    <a:pt x="8456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5"/>
            <p:cNvSpPr/>
            <p:nvPr/>
          </p:nvSpPr>
          <p:spPr>
            <a:xfrm>
              <a:off x="383775" y="4031500"/>
              <a:ext cx="2190800" cy="1054000"/>
            </a:xfrm>
            <a:custGeom>
              <a:avLst/>
              <a:gdLst/>
              <a:ahLst/>
              <a:cxnLst/>
              <a:rect l="l" t="t" r="r" b="b"/>
              <a:pathLst>
                <a:path w="87632" h="42160" extrusionOk="0">
                  <a:moveTo>
                    <a:pt x="78847" y="13922"/>
                  </a:moveTo>
                  <a:lnTo>
                    <a:pt x="78847" y="33405"/>
                  </a:lnTo>
                  <a:lnTo>
                    <a:pt x="38329" y="33405"/>
                  </a:lnTo>
                  <a:lnTo>
                    <a:pt x="78847" y="13922"/>
                  </a:lnTo>
                  <a:close/>
                  <a:moveTo>
                    <a:pt x="80002" y="12129"/>
                  </a:moveTo>
                  <a:lnTo>
                    <a:pt x="33375" y="34560"/>
                  </a:lnTo>
                  <a:lnTo>
                    <a:pt x="80002" y="34560"/>
                  </a:lnTo>
                  <a:lnTo>
                    <a:pt x="80002" y="12129"/>
                  </a:lnTo>
                  <a:close/>
                  <a:moveTo>
                    <a:pt x="86476" y="1824"/>
                  </a:moveTo>
                  <a:lnTo>
                    <a:pt x="86476" y="41004"/>
                  </a:lnTo>
                  <a:lnTo>
                    <a:pt x="5016" y="41004"/>
                  </a:lnTo>
                  <a:lnTo>
                    <a:pt x="86476" y="1824"/>
                  </a:lnTo>
                  <a:close/>
                  <a:moveTo>
                    <a:pt x="87631" y="1"/>
                  </a:moveTo>
                  <a:lnTo>
                    <a:pt x="0" y="42159"/>
                  </a:lnTo>
                  <a:lnTo>
                    <a:pt x="87631" y="42159"/>
                  </a:lnTo>
                  <a:lnTo>
                    <a:pt x="8763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39"/>
        <p:cNvGrpSpPr/>
        <p:nvPr/>
      </p:nvGrpSpPr>
      <p:grpSpPr>
        <a:xfrm>
          <a:off x="0" y="0"/>
          <a:ext cx="0" cy="0"/>
          <a:chOff x="0" y="0"/>
          <a:chExt cx="0" cy="0"/>
        </a:xfrm>
      </p:grpSpPr>
      <p:sp>
        <p:nvSpPr>
          <p:cNvPr id="140" name="Google Shape;140;p9"/>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9"/>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9"/>
          <p:cNvSpPr txBox="1">
            <a:spLocks noGrp="1"/>
          </p:cNvSpPr>
          <p:nvPr>
            <p:ph type="subTitle" idx="1"/>
          </p:nvPr>
        </p:nvSpPr>
        <p:spPr>
          <a:xfrm>
            <a:off x="2233575" y="2271600"/>
            <a:ext cx="4676700" cy="14160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Montserrat Medium"/>
              <a:buNone/>
              <a:defRPr sz="16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1400"/>
              <a:buNone/>
              <a:defRPr>
                <a:solidFill>
                  <a:schemeClr val="dk1"/>
                </a:solidFill>
              </a:defRPr>
            </a:lvl2pPr>
            <a:lvl3pPr lvl="2" algn="ctr" rtl="0">
              <a:lnSpc>
                <a:spcPct val="100000"/>
              </a:lnSpc>
              <a:spcBef>
                <a:spcPts val="0"/>
              </a:spcBef>
              <a:spcAft>
                <a:spcPts val="0"/>
              </a:spcAft>
              <a:buClr>
                <a:schemeClr val="dk1"/>
              </a:buClr>
              <a:buSzPts val="1400"/>
              <a:buNone/>
              <a:defRPr>
                <a:solidFill>
                  <a:schemeClr val="dk1"/>
                </a:solidFill>
              </a:defRPr>
            </a:lvl3pPr>
            <a:lvl4pPr lvl="3" algn="ctr" rtl="0">
              <a:lnSpc>
                <a:spcPct val="100000"/>
              </a:lnSpc>
              <a:spcBef>
                <a:spcPts val="0"/>
              </a:spcBef>
              <a:spcAft>
                <a:spcPts val="0"/>
              </a:spcAft>
              <a:buClr>
                <a:schemeClr val="dk1"/>
              </a:buClr>
              <a:buSzPts val="1400"/>
              <a:buNone/>
              <a:defRPr>
                <a:solidFill>
                  <a:schemeClr val="dk1"/>
                </a:solidFill>
              </a:defRPr>
            </a:lvl4pPr>
            <a:lvl5pPr lvl="4" algn="ctr" rtl="0">
              <a:lnSpc>
                <a:spcPct val="100000"/>
              </a:lnSpc>
              <a:spcBef>
                <a:spcPts val="0"/>
              </a:spcBef>
              <a:spcAft>
                <a:spcPts val="0"/>
              </a:spcAft>
              <a:buClr>
                <a:schemeClr val="dk1"/>
              </a:buClr>
              <a:buSzPts val="1400"/>
              <a:buNone/>
              <a:defRPr>
                <a:solidFill>
                  <a:schemeClr val="dk1"/>
                </a:solidFill>
              </a:defRPr>
            </a:lvl5pPr>
            <a:lvl6pPr lvl="5" algn="ctr" rtl="0">
              <a:lnSpc>
                <a:spcPct val="100000"/>
              </a:lnSpc>
              <a:spcBef>
                <a:spcPts val="0"/>
              </a:spcBef>
              <a:spcAft>
                <a:spcPts val="0"/>
              </a:spcAft>
              <a:buClr>
                <a:schemeClr val="dk1"/>
              </a:buClr>
              <a:buSzPts val="1400"/>
              <a:buNone/>
              <a:defRPr>
                <a:solidFill>
                  <a:schemeClr val="dk1"/>
                </a:solidFill>
              </a:defRPr>
            </a:lvl6pPr>
            <a:lvl7pPr lvl="6" algn="ctr" rtl="0">
              <a:lnSpc>
                <a:spcPct val="100000"/>
              </a:lnSpc>
              <a:spcBef>
                <a:spcPts val="0"/>
              </a:spcBef>
              <a:spcAft>
                <a:spcPts val="0"/>
              </a:spcAft>
              <a:buClr>
                <a:schemeClr val="dk1"/>
              </a:buClr>
              <a:buSzPts val="1400"/>
              <a:buNone/>
              <a:defRPr>
                <a:solidFill>
                  <a:schemeClr val="dk1"/>
                </a:solidFill>
              </a:defRPr>
            </a:lvl7pPr>
            <a:lvl8pPr lvl="7" algn="ctr" rtl="0">
              <a:lnSpc>
                <a:spcPct val="100000"/>
              </a:lnSpc>
              <a:spcBef>
                <a:spcPts val="0"/>
              </a:spcBef>
              <a:spcAft>
                <a:spcPts val="0"/>
              </a:spcAft>
              <a:buClr>
                <a:schemeClr val="dk1"/>
              </a:buClr>
              <a:buSzPts val="1400"/>
              <a:buNone/>
              <a:defRPr>
                <a:solidFill>
                  <a:schemeClr val="dk1"/>
                </a:solidFill>
              </a:defRPr>
            </a:lvl8pPr>
            <a:lvl9pPr lvl="8" algn="ctr" rtl="0">
              <a:lnSpc>
                <a:spcPct val="100000"/>
              </a:lnSpc>
              <a:spcBef>
                <a:spcPts val="0"/>
              </a:spcBef>
              <a:spcAft>
                <a:spcPts val="0"/>
              </a:spcAft>
              <a:buClr>
                <a:schemeClr val="dk1"/>
              </a:buClr>
              <a:buSzPts val="1400"/>
              <a:buNone/>
              <a:defRPr>
                <a:solidFill>
                  <a:schemeClr val="dk1"/>
                </a:solidFill>
              </a:defRPr>
            </a:lvl9pPr>
          </a:lstStyle>
          <a:p>
            <a:endParaRPr/>
          </a:p>
        </p:txBody>
      </p:sp>
      <p:sp>
        <p:nvSpPr>
          <p:cNvPr id="143" name="Google Shape;143;p9"/>
          <p:cNvSpPr txBox="1">
            <a:spLocks noGrp="1"/>
          </p:cNvSpPr>
          <p:nvPr>
            <p:ph type="title"/>
          </p:nvPr>
        </p:nvSpPr>
        <p:spPr>
          <a:xfrm>
            <a:off x="2233575" y="1455900"/>
            <a:ext cx="4676700" cy="815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500"/>
              <a:buNone/>
              <a:defRPr sz="41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221"/>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222"/>
        <p:cNvGrpSpPr/>
        <p:nvPr/>
      </p:nvGrpSpPr>
      <p:grpSpPr>
        <a:xfrm>
          <a:off x="0" y="0"/>
          <a:ext cx="0" cy="0"/>
          <a:chOff x="0" y="0"/>
          <a:chExt cx="0" cy="0"/>
        </a:xfrm>
      </p:grpSpPr>
      <p:sp>
        <p:nvSpPr>
          <p:cNvPr id="223" name="Google Shape;223;p13"/>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13"/>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3"/>
          <p:cNvSpPr txBox="1">
            <a:spLocks noGrp="1"/>
          </p:cNvSpPr>
          <p:nvPr>
            <p:ph type="title"/>
          </p:nvPr>
        </p:nvSpPr>
        <p:spPr>
          <a:xfrm>
            <a:off x="3623247" y="1418125"/>
            <a:ext cx="2617500" cy="3384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26" name="Google Shape;226;p13"/>
          <p:cNvSpPr txBox="1">
            <a:spLocks noGrp="1"/>
          </p:cNvSpPr>
          <p:nvPr>
            <p:ph type="title" idx="2" hasCustomPrompt="1"/>
          </p:nvPr>
        </p:nvSpPr>
        <p:spPr>
          <a:xfrm>
            <a:off x="2903250" y="1364125"/>
            <a:ext cx="720000" cy="39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3000" b="1">
                <a:solidFill>
                  <a:schemeClr val="dk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r>
              <a:t>xx%</a:t>
            </a:r>
          </a:p>
        </p:txBody>
      </p:sp>
      <p:sp>
        <p:nvSpPr>
          <p:cNvPr id="227" name="Google Shape;227;p13"/>
          <p:cNvSpPr txBox="1">
            <a:spLocks noGrp="1"/>
          </p:cNvSpPr>
          <p:nvPr>
            <p:ph type="subTitle" idx="1"/>
          </p:nvPr>
        </p:nvSpPr>
        <p:spPr>
          <a:xfrm>
            <a:off x="3623247" y="1756525"/>
            <a:ext cx="2617500" cy="5040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Montserrat Medium"/>
              <a:buNone/>
              <a:defRPr sz="1400">
                <a:solidFill>
                  <a:schemeClr val="dk1"/>
                </a:solidFill>
                <a:latin typeface="Montserrat Medium"/>
                <a:ea typeface="Montserrat Medium"/>
                <a:cs typeface="Montserrat Medium"/>
                <a:sym typeface="Montserrat Medium"/>
              </a:defRPr>
            </a:lvl1pPr>
            <a:lvl2pPr lvl="1"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2pPr>
            <a:lvl3pPr lvl="2"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3pPr>
            <a:lvl4pPr lvl="3"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4pPr>
            <a:lvl5pPr lvl="4"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5pPr>
            <a:lvl6pPr lvl="5"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6pPr>
            <a:lvl7pPr lvl="6"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7pPr>
            <a:lvl8pPr lvl="7"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8pPr>
            <a:lvl9pPr lvl="8"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9pPr>
          </a:lstStyle>
          <a:p>
            <a:endParaRPr/>
          </a:p>
        </p:txBody>
      </p:sp>
      <p:sp>
        <p:nvSpPr>
          <p:cNvPr id="228" name="Google Shape;228;p13"/>
          <p:cNvSpPr txBox="1">
            <a:spLocks noGrp="1"/>
          </p:cNvSpPr>
          <p:nvPr>
            <p:ph type="title" idx="3"/>
          </p:nvPr>
        </p:nvSpPr>
        <p:spPr>
          <a:xfrm>
            <a:off x="3623247" y="2589613"/>
            <a:ext cx="2617500" cy="3384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29" name="Google Shape;229;p13"/>
          <p:cNvSpPr txBox="1">
            <a:spLocks noGrp="1"/>
          </p:cNvSpPr>
          <p:nvPr>
            <p:ph type="title" idx="4" hasCustomPrompt="1"/>
          </p:nvPr>
        </p:nvSpPr>
        <p:spPr>
          <a:xfrm>
            <a:off x="2903250" y="2535675"/>
            <a:ext cx="720000" cy="39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3000" b="1">
                <a:solidFill>
                  <a:schemeClr val="dk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r>
              <a:t>xx%</a:t>
            </a:r>
          </a:p>
        </p:txBody>
      </p:sp>
      <p:sp>
        <p:nvSpPr>
          <p:cNvPr id="230" name="Google Shape;230;p13"/>
          <p:cNvSpPr txBox="1">
            <a:spLocks noGrp="1"/>
          </p:cNvSpPr>
          <p:nvPr>
            <p:ph type="subTitle" idx="5"/>
          </p:nvPr>
        </p:nvSpPr>
        <p:spPr>
          <a:xfrm>
            <a:off x="3623247" y="2928013"/>
            <a:ext cx="2617500" cy="5040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Montserrat Medium"/>
              <a:buNone/>
              <a:defRPr sz="1400">
                <a:solidFill>
                  <a:schemeClr val="dk1"/>
                </a:solidFill>
                <a:latin typeface="Montserrat Medium"/>
                <a:ea typeface="Montserrat Medium"/>
                <a:cs typeface="Montserrat Medium"/>
                <a:sym typeface="Montserrat Medium"/>
              </a:defRPr>
            </a:lvl1pPr>
            <a:lvl2pPr lvl="1"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2pPr>
            <a:lvl3pPr lvl="2"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3pPr>
            <a:lvl4pPr lvl="3"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4pPr>
            <a:lvl5pPr lvl="4"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5pPr>
            <a:lvl6pPr lvl="5"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6pPr>
            <a:lvl7pPr lvl="6"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7pPr>
            <a:lvl8pPr lvl="7"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8pPr>
            <a:lvl9pPr lvl="8"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9pPr>
          </a:lstStyle>
          <a:p>
            <a:endParaRPr/>
          </a:p>
        </p:txBody>
      </p:sp>
      <p:sp>
        <p:nvSpPr>
          <p:cNvPr id="231" name="Google Shape;231;p13"/>
          <p:cNvSpPr txBox="1">
            <a:spLocks noGrp="1"/>
          </p:cNvSpPr>
          <p:nvPr>
            <p:ph type="title" idx="6"/>
          </p:nvPr>
        </p:nvSpPr>
        <p:spPr>
          <a:xfrm>
            <a:off x="3623247" y="3761100"/>
            <a:ext cx="2617500" cy="3384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32" name="Google Shape;232;p13"/>
          <p:cNvSpPr txBox="1">
            <a:spLocks noGrp="1"/>
          </p:cNvSpPr>
          <p:nvPr>
            <p:ph type="title" idx="7" hasCustomPrompt="1"/>
          </p:nvPr>
        </p:nvSpPr>
        <p:spPr>
          <a:xfrm>
            <a:off x="2903250" y="3707100"/>
            <a:ext cx="720000" cy="39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3000" b="1">
                <a:solidFill>
                  <a:schemeClr val="dk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r>
              <a:t>xx%</a:t>
            </a:r>
          </a:p>
        </p:txBody>
      </p:sp>
      <p:sp>
        <p:nvSpPr>
          <p:cNvPr id="233" name="Google Shape;233;p13"/>
          <p:cNvSpPr txBox="1">
            <a:spLocks noGrp="1"/>
          </p:cNvSpPr>
          <p:nvPr>
            <p:ph type="subTitle" idx="8"/>
          </p:nvPr>
        </p:nvSpPr>
        <p:spPr>
          <a:xfrm>
            <a:off x="3623247" y="4099500"/>
            <a:ext cx="2617500" cy="5040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Montserrat Medium"/>
              <a:buNone/>
              <a:defRPr sz="1400">
                <a:solidFill>
                  <a:schemeClr val="dk1"/>
                </a:solidFill>
                <a:latin typeface="Montserrat Medium"/>
                <a:ea typeface="Montserrat Medium"/>
                <a:cs typeface="Montserrat Medium"/>
                <a:sym typeface="Montserrat Medium"/>
              </a:defRPr>
            </a:lvl1pPr>
            <a:lvl2pPr lvl="1"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2pPr>
            <a:lvl3pPr lvl="2"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3pPr>
            <a:lvl4pPr lvl="3"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4pPr>
            <a:lvl5pPr lvl="4"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5pPr>
            <a:lvl6pPr lvl="5"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6pPr>
            <a:lvl7pPr lvl="6"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7pPr>
            <a:lvl8pPr lvl="7"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8pPr>
            <a:lvl9pPr lvl="8"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9pPr>
          </a:lstStyle>
          <a:p>
            <a:endParaRPr/>
          </a:p>
        </p:txBody>
      </p:sp>
      <p:sp>
        <p:nvSpPr>
          <p:cNvPr id="234" name="Google Shape;234;p13"/>
          <p:cNvSpPr txBox="1">
            <a:spLocks noGrp="1"/>
          </p:cNvSpPr>
          <p:nvPr>
            <p:ph type="title" idx="9"/>
          </p:nvPr>
        </p:nvSpPr>
        <p:spPr>
          <a:xfrm>
            <a:off x="720000" y="540000"/>
            <a:ext cx="77040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p:cSld name="CUSTOM_1">
    <p:bg>
      <p:bgPr>
        <a:solidFill>
          <a:schemeClr val="lt2"/>
        </a:solidFill>
        <a:effectLst/>
      </p:bgPr>
    </p:bg>
    <p:spTree>
      <p:nvGrpSpPr>
        <p:cNvPr id="1" name="Shape 235"/>
        <p:cNvGrpSpPr/>
        <p:nvPr/>
      </p:nvGrpSpPr>
      <p:grpSpPr>
        <a:xfrm>
          <a:off x="0" y="0"/>
          <a:ext cx="0" cy="0"/>
          <a:chOff x="0" y="0"/>
          <a:chExt cx="0" cy="0"/>
        </a:xfrm>
      </p:grpSpPr>
      <p:sp>
        <p:nvSpPr>
          <p:cNvPr id="236" name="Google Shape;236;p14"/>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4"/>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4"/>
          <p:cNvSpPr txBox="1">
            <a:spLocks noGrp="1"/>
          </p:cNvSpPr>
          <p:nvPr>
            <p:ph type="title"/>
          </p:nvPr>
        </p:nvSpPr>
        <p:spPr>
          <a:xfrm>
            <a:off x="1636050" y="3233550"/>
            <a:ext cx="5871900" cy="585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26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
        <p:nvSpPr>
          <p:cNvPr id="239" name="Google Shape;239;p14"/>
          <p:cNvSpPr txBox="1">
            <a:spLocks noGrp="1"/>
          </p:cNvSpPr>
          <p:nvPr>
            <p:ph type="subTitle" idx="1"/>
          </p:nvPr>
        </p:nvSpPr>
        <p:spPr>
          <a:xfrm>
            <a:off x="1636050" y="1324950"/>
            <a:ext cx="5871900" cy="19086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500"/>
              <a:buFont typeface="Montserrat Medium"/>
              <a:buNone/>
              <a:defRPr sz="28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2500"/>
              <a:buNone/>
              <a:defRPr sz="2500">
                <a:solidFill>
                  <a:schemeClr val="dk1"/>
                </a:solidFill>
              </a:defRPr>
            </a:lvl2pPr>
            <a:lvl3pPr lvl="2" algn="ctr" rtl="0">
              <a:lnSpc>
                <a:spcPct val="100000"/>
              </a:lnSpc>
              <a:spcBef>
                <a:spcPts val="0"/>
              </a:spcBef>
              <a:spcAft>
                <a:spcPts val="0"/>
              </a:spcAft>
              <a:buClr>
                <a:schemeClr val="dk1"/>
              </a:buClr>
              <a:buSzPts val="2500"/>
              <a:buNone/>
              <a:defRPr sz="2500">
                <a:solidFill>
                  <a:schemeClr val="dk1"/>
                </a:solidFill>
              </a:defRPr>
            </a:lvl3pPr>
            <a:lvl4pPr lvl="3" algn="ctr" rtl="0">
              <a:lnSpc>
                <a:spcPct val="100000"/>
              </a:lnSpc>
              <a:spcBef>
                <a:spcPts val="0"/>
              </a:spcBef>
              <a:spcAft>
                <a:spcPts val="0"/>
              </a:spcAft>
              <a:buClr>
                <a:schemeClr val="dk1"/>
              </a:buClr>
              <a:buSzPts val="2500"/>
              <a:buNone/>
              <a:defRPr sz="2500">
                <a:solidFill>
                  <a:schemeClr val="dk1"/>
                </a:solidFill>
              </a:defRPr>
            </a:lvl4pPr>
            <a:lvl5pPr lvl="4" algn="ctr" rtl="0">
              <a:lnSpc>
                <a:spcPct val="100000"/>
              </a:lnSpc>
              <a:spcBef>
                <a:spcPts val="0"/>
              </a:spcBef>
              <a:spcAft>
                <a:spcPts val="0"/>
              </a:spcAft>
              <a:buClr>
                <a:schemeClr val="dk1"/>
              </a:buClr>
              <a:buSzPts val="2500"/>
              <a:buNone/>
              <a:defRPr sz="2500">
                <a:solidFill>
                  <a:schemeClr val="dk1"/>
                </a:solidFill>
              </a:defRPr>
            </a:lvl5pPr>
            <a:lvl6pPr lvl="5" algn="ctr" rtl="0">
              <a:lnSpc>
                <a:spcPct val="100000"/>
              </a:lnSpc>
              <a:spcBef>
                <a:spcPts val="0"/>
              </a:spcBef>
              <a:spcAft>
                <a:spcPts val="0"/>
              </a:spcAft>
              <a:buClr>
                <a:schemeClr val="dk1"/>
              </a:buClr>
              <a:buSzPts val="2500"/>
              <a:buNone/>
              <a:defRPr sz="2500">
                <a:solidFill>
                  <a:schemeClr val="dk1"/>
                </a:solidFill>
              </a:defRPr>
            </a:lvl6pPr>
            <a:lvl7pPr lvl="6" algn="ctr" rtl="0">
              <a:lnSpc>
                <a:spcPct val="100000"/>
              </a:lnSpc>
              <a:spcBef>
                <a:spcPts val="0"/>
              </a:spcBef>
              <a:spcAft>
                <a:spcPts val="0"/>
              </a:spcAft>
              <a:buClr>
                <a:schemeClr val="dk1"/>
              </a:buClr>
              <a:buSzPts val="2500"/>
              <a:buNone/>
              <a:defRPr sz="2500">
                <a:solidFill>
                  <a:schemeClr val="dk1"/>
                </a:solidFill>
              </a:defRPr>
            </a:lvl7pPr>
            <a:lvl8pPr lvl="7" algn="ctr" rtl="0">
              <a:lnSpc>
                <a:spcPct val="100000"/>
              </a:lnSpc>
              <a:spcBef>
                <a:spcPts val="0"/>
              </a:spcBef>
              <a:spcAft>
                <a:spcPts val="0"/>
              </a:spcAft>
              <a:buClr>
                <a:schemeClr val="dk1"/>
              </a:buClr>
              <a:buSzPts val="2500"/>
              <a:buNone/>
              <a:defRPr sz="2500">
                <a:solidFill>
                  <a:schemeClr val="dk1"/>
                </a:solidFill>
              </a:defRPr>
            </a:lvl8pPr>
            <a:lvl9pPr lvl="8" algn="ctr" rtl="0">
              <a:lnSpc>
                <a:spcPct val="100000"/>
              </a:lnSpc>
              <a:spcBef>
                <a:spcPts val="0"/>
              </a:spcBef>
              <a:spcAft>
                <a:spcPts val="0"/>
              </a:spcAft>
              <a:buClr>
                <a:schemeClr val="dk1"/>
              </a:buClr>
              <a:buSzPts val="2500"/>
              <a:buNone/>
              <a:defRPr sz="2500">
                <a:solidFill>
                  <a:schemeClr val="dk1"/>
                </a:solidFill>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ext">
  <p:cSld name="CUSTOM_2">
    <p:bg>
      <p:bgPr>
        <a:solidFill>
          <a:schemeClr val="lt2"/>
        </a:solidFill>
        <a:effectLst/>
      </p:bgPr>
    </p:bg>
    <p:spTree>
      <p:nvGrpSpPr>
        <p:cNvPr id="1" name="Shape 278"/>
        <p:cNvGrpSpPr/>
        <p:nvPr/>
      </p:nvGrpSpPr>
      <p:grpSpPr>
        <a:xfrm>
          <a:off x="0" y="0"/>
          <a:ext cx="0" cy="0"/>
          <a:chOff x="0" y="0"/>
          <a:chExt cx="0" cy="0"/>
        </a:xfrm>
      </p:grpSpPr>
      <p:sp>
        <p:nvSpPr>
          <p:cNvPr id="279" name="Google Shape;279;p16"/>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16"/>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16"/>
          <p:cNvSpPr txBox="1">
            <a:spLocks noGrp="1"/>
          </p:cNvSpPr>
          <p:nvPr>
            <p:ph type="subTitle" idx="1"/>
          </p:nvPr>
        </p:nvSpPr>
        <p:spPr>
          <a:xfrm>
            <a:off x="1683000" y="3095100"/>
            <a:ext cx="5778000" cy="677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Montserrat Medium"/>
              <a:buNone/>
              <a:defRPr sz="16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2pPr>
            <a:lvl3pPr lvl="2"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3pPr>
            <a:lvl4pPr lvl="3"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4pPr>
            <a:lvl5pPr lvl="4"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5pPr>
            <a:lvl6pPr lvl="5"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6pPr>
            <a:lvl7pPr lvl="6"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7pPr>
            <a:lvl8pPr lvl="7"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8pPr>
            <a:lvl9pPr lvl="8"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9pPr>
          </a:lstStyle>
          <a:p>
            <a:endParaRPr/>
          </a:p>
        </p:txBody>
      </p:sp>
      <p:sp>
        <p:nvSpPr>
          <p:cNvPr id="282" name="Google Shape;282;p16"/>
          <p:cNvSpPr txBox="1">
            <a:spLocks noGrp="1"/>
          </p:cNvSpPr>
          <p:nvPr>
            <p:ph type="title"/>
          </p:nvPr>
        </p:nvSpPr>
        <p:spPr>
          <a:xfrm>
            <a:off x="1683000" y="1371300"/>
            <a:ext cx="5778000" cy="172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500"/>
              <a:buNone/>
              <a:defRPr sz="100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CUSTOM_3_2">
    <p:spTree>
      <p:nvGrpSpPr>
        <p:cNvPr id="1" name="Shape 493"/>
        <p:cNvGrpSpPr/>
        <p:nvPr/>
      </p:nvGrpSpPr>
      <p:grpSpPr>
        <a:xfrm>
          <a:off x="0" y="0"/>
          <a:ext cx="0" cy="0"/>
          <a:chOff x="0" y="0"/>
          <a:chExt cx="0" cy="0"/>
        </a:xfrm>
      </p:grpSpPr>
      <p:sp>
        <p:nvSpPr>
          <p:cNvPr id="494" name="Google Shape;494;p23"/>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23"/>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23"/>
          <p:cNvSpPr txBox="1">
            <a:spLocks noGrp="1"/>
          </p:cNvSpPr>
          <p:nvPr>
            <p:ph type="title"/>
          </p:nvPr>
        </p:nvSpPr>
        <p:spPr>
          <a:xfrm>
            <a:off x="720000" y="2574000"/>
            <a:ext cx="2340000" cy="338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97" name="Google Shape;497;p23"/>
          <p:cNvSpPr txBox="1">
            <a:spLocks noGrp="1"/>
          </p:cNvSpPr>
          <p:nvPr>
            <p:ph type="subTitle" idx="1"/>
          </p:nvPr>
        </p:nvSpPr>
        <p:spPr>
          <a:xfrm>
            <a:off x="720000" y="2912400"/>
            <a:ext cx="2340000" cy="7200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Montserrat Medium"/>
              <a:buNone/>
              <a:defRPr sz="14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2pPr>
            <a:lvl3pPr lvl="2"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3pPr>
            <a:lvl4pPr lvl="3"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4pPr>
            <a:lvl5pPr lvl="4"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5pPr>
            <a:lvl6pPr lvl="5"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6pPr>
            <a:lvl7pPr lvl="6"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7pPr>
            <a:lvl8pPr lvl="7"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8pPr>
            <a:lvl9pPr lvl="8"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9pPr>
          </a:lstStyle>
          <a:p>
            <a:endParaRPr/>
          </a:p>
        </p:txBody>
      </p:sp>
      <p:sp>
        <p:nvSpPr>
          <p:cNvPr id="498" name="Google Shape;498;p23"/>
          <p:cNvSpPr txBox="1">
            <a:spLocks noGrp="1"/>
          </p:cNvSpPr>
          <p:nvPr>
            <p:ph type="title" idx="2"/>
          </p:nvPr>
        </p:nvSpPr>
        <p:spPr>
          <a:xfrm>
            <a:off x="6084000" y="2574000"/>
            <a:ext cx="2340000" cy="338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99" name="Google Shape;499;p23"/>
          <p:cNvSpPr txBox="1">
            <a:spLocks noGrp="1"/>
          </p:cNvSpPr>
          <p:nvPr>
            <p:ph type="subTitle" idx="3"/>
          </p:nvPr>
        </p:nvSpPr>
        <p:spPr>
          <a:xfrm>
            <a:off x="6084000" y="2912400"/>
            <a:ext cx="2340000" cy="7200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Montserrat Medium"/>
              <a:buNone/>
              <a:defRPr sz="14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2pPr>
            <a:lvl3pPr lvl="2"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3pPr>
            <a:lvl4pPr lvl="3"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4pPr>
            <a:lvl5pPr lvl="4"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5pPr>
            <a:lvl6pPr lvl="5"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6pPr>
            <a:lvl7pPr lvl="6"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7pPr>
            <a:lvl8pPr lvl="7"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8pPr>
            <a:lvl9pPr lvl="8"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9pPr>
          </a:lstStyle>
          <a:p>
            <a:endParaRPr/>
          </a:p>
        </p:txBody>
      </p:sp>
      <p:sp>
        <p:nvSpPr>
          <p:cNvPr id="500" name="Google Shape;500;p23"/>
          <p:cNvSpPr txBox="1">
            <a:spLocks noGrp="1"/>
          </p:cNvSpPr>
          <p:nvPr>
            <p:ph type="title" idx="4"/>
          </p:nvPr>
        </p:nvSpPr>
        <p:spPr>
          <a:xfrm>
            <a:off x="3402000" y="2574000"/>
            <a:ext cx="2340000" cy="338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501" name="Google Shape;501;p23"/>
          <p:cNvSpPr txBox="1">
            <a:spLocks noGrp="1"/>
          </p:cNvSpPr>
          <p:nvPr>
            <p:ph type="subTitle" idx="5"/>
          </p:nvPr>
        </p:nvSpPr>
        <p:spPr>
          <a:xfrm>
            <a:off x="3402000" y="2912407"/>
            <a:ext cx="2340000" cy="7200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Montserrat Medium"/>
              <a:buNone/>
              <a:defRPr sz="1400">
                <a:solidFill>
                  <a:schemeClr val="dk1"/>
                </a:solidFill>
                <a:latin typeface="Montserrat Medium"/>
                <a:ea typeface="Montserrat Medium"/>
                <a:cs typeface="Montserrat Medium"/>
                <a:sym typeface="Montserrat Medium"/>
              </a:defRPr>
            </a:lvl1pPr>
            <a:lvl2pPr lvl="1"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2pPr>
            <a:lvl3pPr lvl="2"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3pPr>
            <a:lvl4pPr lvl="3"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4pPr>
            <a:lvl5pPr lvl="4"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5pPr>
            <a:lvl6pPr lvl="5"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6pPr>
            <a:lvl7pPr lvl="6"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7pPr>
            <a:lvl8pPr lvl="7"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8pPr>
            <a:lvl9pPr lvl="8" algn="ctr" rtl="0">
              <a:lnSpc>
                <a:spcPct val="100000"/>
              </a:lnSpc>
              <a:spcBef>
                <a:spcPts val="0"/>
              </a:spcBef>
              <a:spcAft>
                <a:spcPts val="0"/>
              </a:spcAft>
              <a:buClr>
                <a:schemeClr val="dk1"/>
              </a:buClr>
              <a:buSzPts val="1400"/>
              <a:buFont typeface="Montserrat Medium"/>
              <a:buNone/>
              <a:defRPr>
                <a:solidFill>
                  <a:schemeClr val="dk1"/>
                </a:solidFill>
                <a:latin typeface="Montserrat Medium"/>
                <a:ea typeface="Montserrat Medium"/>
                <a:cs typeface="Montserrat Medium"/>
                <a:sym typeface="Montserrat Medium"/>
              </a:defRPr>
            </a:lvl9pPr>
          </a:lstStyle>
          <a:p>
            <a:endParaRPr/>
          </a:p>
        </p:txBody>
      </p:sp>
      <p:sp>
        <p:nvSpPr>
          <p:cNvPr id="502" name="Google Shape;502;p23"/>
          <p:cNvSpPr txBox="1">
            <a:spLocks noGrp="1"/>
          </p:cNvSpPr>
          <p:nvPr>
            <p:ph type="title" idx="6"/>
          </p:nvPr>
        </p:nvSpPr>
        <p:spPr>
          <a:xfrm>
            <a:off x="720000" y="540000"/>
            <a:ext cx="77040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503" name="Google Shape;503;p23"/>
          <p:cNvGrpSpPr/>
          <p:nvPr/>
        </p:nvGrpSpPr>
        <p:grpSpPr>
          <a:xfrm>
            <a:off x="8720928" y="3462332"/>
            <a:ext cx="327163" cy="637788"/>
            <a:chOff x="2114275" y="3036050"/>
            <a:chExt cx="467375" cy="911125"/>
          </a:xfrm>
        </p:grpSpPr>
        <p:sp>
          <p:nvSpPr>
            <p:cNvPr id="504" name="Google Shape;504;p23"/>
            <p:cNvSpPr/>
            <p:nvPr/>
          </p:nvSpPr>
          <p:spPr>
            <a:xfrm>
              <a:off x="2174325" y="3440300"/>
              <a:ext cx="407325" cy="506875"/>
            </a:xfrm>
            <a:custGeom>
              <a:avLst/>
              <a:gdLst/>
              <a:ahLst/>
              <a:cxnLst/>
              <a:rect l="l" t="t" r="r" b="b"/>
              <a:pathLst>
                <a:path w="16293" h="20275" extrusionOk="0">
                  <a:moveTo>
                    <a:pt x="0" y="1"/>
                  </a:moveTo>
                  <a:lnTo>
                    <a:pt x="0" y="20275"/>
                  </a:lnTo>
                  <a:lnTo>
                    <a:pt x="16292" y="20275"/>
                  </a:lnTo>
                  <a:lnTo>
                    <a:pt x="1629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23"/>
            <p:cNvSpPr/>
            <p:nvPr/>
          </p:nvSpPr>
          <p:spPr>
            <a:xfrm>
              <a:off x="2174325" y="3096075"/>
              <a:ext cx="407325" cy="343500"/>
            </a:xfrm>
            <a:custGeom>
              <a:avLst/>
              <a:gdLst/>
              <a:ahLst/>
              <a:cxnLst/>
              <a:rect l="l" t="t" r="r" b="b"/>
              <a:pathLst>
                <a:path w="16293" h="13740" extrusionOk="0">
                  <a:moveTo>
                    <a:pt x="0" y="1"/>
                  </a:moveTo>
                  <a:lnTo>
                    <a:pt x="0" y="13740"/>
                  </a:lnTo>
                  <a:lnTo>
                    <a:pt x="16292" y="13740"/>
                  </a:lnTo>
                  <a:lnTo>
                    <a:pt x="1629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23"/>
            <p:cNvSpPr/>
            <p:nvPr/>
          </p:nvSpPr>
          <p:spPr>
            <a:xfrm>
              <a:off x="2114275" y="3036050"/>
              <a:ext cx="436225" cy="866300"/>
            </a:xfrm>
            <a:custGeom>
              <a:avLst/>
              <a:gdLst/>
              <a:ahLst/>
              <a:cxnLst/>
              <a:rect l="l" t="t" r="r" b="b"/>
              <a:pathLst>
                <a:path w="17449" h="34652" extrusionOk="0">
                  <a:moveTo>
                    <a:pt x="16263" y="1155"/>
                  </a:moveTo>
                  <a:lnTo>
                    <a:pt x="16263" y="33527"/>
                  </a:lnTo>
                  <a:lnTo>
                    <a:pt x="1095" y="33527"/>
                  </a:lnTo>
                  <a:lnTo>
                    <a:pt x="1095" y="1155"/>
                  </a:lnTo>
                  <a:close/>
                  <a:moveTo>
                    <a:pt x="1" y="0"/>
                  </a:moveTo>
                  <a:lnTo>
                    <a:pt x="1" y="34651"/>
                  </a:lnTo>
                  <a:lnTo>
                    <a:pt x="17448" y="34651"/>
                  </a:lnTo>
                  <a:lnTo>
                    <a:pt x="174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7" name="Google Shape;507;p23"/>
          <p:cNvGrpSpPr/>
          <p:nvPr/>
        </p:nvGrpSpPr>
        <p:grpSpPr>
          <a:xfrm>
            <a:off x="8833170" y="2983155"/>
            <a:ext cx="214918" cy="250565"/>
            <a:chOff x="6571050" y="2495000"/>
            <a:chExt cx="307025" cy="357950"/>
          </a:xfrm>
        </p:grpSpPr>
        <p:sp>
          <p:nvSpPr>
            <p:cNvPr id="508" name="Google Shape;508;p23"/>
            <p:cNvSpPr/>
            <p:nvPr/>
          </p:nvSpPr>
          <p:spPr>
            <a:xfrm>
              <a:off x="6571050" y="2495000"/>
              <a:ext cx="307025" cy="98825"/>
            </a:xfrm>
            <a:custGeom>
              <a:avLst/>
              <a:gdLst/>
              <a:ahLst/>
              <a:cxnLst/>
              <a:rect l="l" t="t" r="r" b="b"/>
              <a:pathLst>
                <a:path w="12281" h="3953" extrusionOk="0">
                  <a:moveTo>
                    <a:pt x="11126" y="1125"/>
                  </a:moveTo>
                  <a:lnTo>
                    <a:pt x="11126" y="2797"/>
                  </a:lnTo>
                  <a:lnTo>
                    <a:pt x="1125" y="2797"/>
                  </a:lnTo>
                  <a:lnTo>
                    <a:pt x="1125" y="1125"/>
                  </a:lnTo>
                  <a:close/>
                  <a:moveTo>
                    <a:pt x="578" y="1"/>
                  </a:moveTo>
                  <a:cubicBezTo>
                    <a:pt x="274" y="1"/>
                    <a:pt x="1" y="274"/>
                    <a:pt x="1" y="578"/>
                  </a:cubicBezTo>
                  <a:lnTo>
                    <a:pt x="1" y="3375"/>
                  </a:lnTo>
                  <a:cubicBezTo>
                    <a:pt x="1" y="3679"/>
                    <a:pt x="274" y="3952"/>
                    <a:pt x="578" y="3952"/>
                  </a:cubicBezTo>
                  <a:lnTo>
                    <a:pt x="11703" y="3952"/>
                  </a:lnTo>
                  <a:cubicBezTo>
                    <a:pt x="12007" y="3952"/>
                    <a:pt x="12281" y="3679"/>
                    <a:pt x="12281" y="3375"/>
                  </a:cubicBezTo>
                  <a:lnTo>
                    <a:pt x="12281" y="578"/>
                  </a:lnTo>
                  <a:cubicBezTo>
                    <a:pt x="12281" y="274"/>
                    <a:pt x="12007" y="1"/>
                    <a:pt x="117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23"/>
            <p:cNvSpPr/>
            <p:nvPr/>
          </p:nvSpPr>
          <p:spPr>
            <a:xfrm>
              <a:off x="6597650" y="2563400"/>
              <a:ext cx="253825" cy="161125"/>
            </a:xfrm>
            <a:custGeom>
              <a:avLst/>
              <a:gdLst/>
              <a:ahLst/>
              <a:cxnLst/>
              <a:rect l="l" t="t" r="r" b="b"/>
              <a:pathLst>
                <a:path w="10153" h="6445" extrusionOk="0">
                  <a:moveTo>
                    <a:pt x="7934" y="1186"/>
                  </a:moveTo>
                  <a:lnTo>
                    <a:pt x="8846" y="5320"/>
                  </a:lnTo>
                  <a:lnTo>
                    <a:pt x="1338" y="5320"/>
                  </a:lnTo>
                  <a:lnTo>
                    <a:pt x="2189" y="1186"/>
                  </a:lnTo>
                  <a:close/>
                  <a:moveTo>
                    <a:pt x="1733" y="0"/>
                  </a:moveTo>
                  <a:cubicBezTo>
                    <a:pt x="1490" y="0"/>
                    <a:pt x="1216" y="183"/>
                    <a:pt x="1186" y="456"/>
                  </a:cubicBezTo>
                  <a:lnTo>
                    <a:pt x="31" y="5745"/>
                  </a:lnTo>
                  <a:cubicBezTo>
                    <a:pt x="1" y="5928"/>
                    <a:pt x="31" y="6080"/>
                    <a:pt x="153" y="6232"/>
                  </a:cubicBezTo>
                  <a:cubicBezTo>
                    <a:pt x="274" y="6383"/>
                    <a:pt x="426" y="6444"/>
                    <a:pt x="609" y="6444"/>
                  </a:cubicBezTo>
                  <a:lnTo>
                    <a:pt x="9545" y="6444"/>
                  </a:lnTo>
                  <a:cubicBezTo>
                    <a:pt x="9727" y="6444"/>
                    <a:pt x="9879" y="6383"/>
                    <a:pt x="10001" y="6232"/>
                  </a:cubicBezTo>
                  <a:cubicBezTo>
                    <a:pt x="10092" y="6080"/>
                    <a:pt x="10153" y="5897"/>
                    <a:pt x="10092" y="5745"/>
                  </a:cubicBezTo>
                  <a:lnTo>
                    <a:pt x="8967" y="456"/>
                  </a:lnTo>
                  <a:cubicBezTo>
                    <a:pt x="8876" y="183"/>
                    <a:pt x="8663" y="0"/>
                    <a:pt x="83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23"/>
            <p:cNvSpPr/>
            <p:nvPr/>
          </p:nvSpPr>
          <p:spPr>
            <a:xfrm>
              <a:off x="6710875" y="2697150"/>
              <a:ext cx="28150" cy="155800"/>
            </a:xfrm>
            <a:custGeom>
              <a:avLst/>
              <a:gdLst/>
              <a:ahLst/>
              <a:cxnLst/>
              <a:rect l="l" t="t" r="r" b="b"/>
              <a:pathLst>
                <a:path w="1126" h="6232" extrusionOk="0">
                  <a:moveTo>
                    <a:pt x="548" y="0"/>
                  </a:moveTo>
                  <a:cubicBezTo>
                    <a:pt x="244" y="0"/>
                    <a:pt x="1" y="274"/>
                    <a:pt x="1" y="578"/>
                  </a:cubicBezTo>
                  <a:lnTo>
                    <a:pt x="1" y="5654"/>
                  </a:lnTo>
                  <a:cubicBezTo>
                    <a:pt x="1" y="5958"/>
                    <a:pt x="244" y="6231"/>
                    <a:pt x="548" y="6231"/>
                  </a:cubicBezTo>
                  <a:cubicBezTo>
                    <a:pt x="852" y="6231"/>
                    <a:pt x="1125" y="5958"/>
                    <a:pt x="1125" y="5654"/>
                  </a:cubicBezTo>
                  <a:lnTo>
                    <a:pt x="1125" y="578"/>
                  </a:lnTo>
                  <a:cubicBezTo>
                    <a:pt x="1125" y="274"/>
                    <a:pt x="852" y="0"/>
                    <a:pt x="5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11" name="Google Shape;511;p23"/>
          <p:cNvGrpSpPr/>
          <p:nvPr/>
        </p:nvGrpSpPr>
        <p:grpSpPr>
          <a:xfrm>
            <a:off x="7495925" y="4328730"/>
            <a:ext cx="1552163" cy="755352"/>
            <a:chOff x="359700" y="4031500"/>
            <a:chExt cx="2217375" cy="1079075"/>
          </a:xfrm>
        </p:grpSpPr>
        <p:sp>
          <p:nvSpPr>
            <p:cNvPr id="512" name="Google Shape;512;p23"/>
            <p:cNvSpPr/>
            <p:nvPr/>
          </p:nvSpPr>
          <p:spPr>
            <a:xfrm>
              <a:off x="463050" y="4094575"/>
              <a:ext cx="2114025" cy="1016000"/>
            </a:xfrm>
            <a:custGeom>
              <a:avLst/>
              <a:gdLst/>
              <a:ahLst/>
              <a:cxnLst/>
              <a:rect l="l" t="t" r="r" b="b"/>
              <a:pathLst>
                <a:path w="84561" h="40640" extrusionOk="0">
                  <a:moveTo>
                    <a:pt x="76901" y="12068"/>
                  </a:moveTo>
                  <a:lnTo>
                    <a:pt x="76901" y="33040"/>
                  </a:lnTo>
                  <a:lnTo>
                    <a:pt x="33344" y="33040"/>
                  </a:lnTo>
                  <a:lnTo>
                    <a:pt x="76901" y="12068"/>
                  </a:lnTo>
                  <a:close/>
                  <a:moveTo>
                    <a:pt x="84561" y="1"/>
                  </a:moveTo>
                  <a:lnTo>
                    <a:pt x="0" y="40639"/>
                  </a:lnTo>
                  <a:lnTo>
                    <a:pt x="84561" y="40639"/>
                  </a:lnTo>
                  <a:lnTo>
                    <a:pt x="8456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23"/>
            <p:cNvSpPr/>
            <p:nvPr/>
          </p:nvSpPr>
          <p:spPr>
            <a:xfrm>
              <a:off x="359700" y="4031500"/>
              <a:ext cx="2190800" cy="1054000"/>
            </a:xfrm>
            <a:custGeom>
              <a:avLst/>
              <a:gdLst/>
              <a:ahLst/>
              <a:cxnLst/>
              <a:rect l="l" t="t" r="r" b="b"/>
              <a:pathLst>
                <a:path w="87632" h="42160" extrusionOk="0">
                  <a:moveTo>
                    <a:pt x="78847" y="13922"/>
                  </a:moveTo>
                  <a:lnTo>
                    <a:pt x="78847" y="33405"/>
                  </a:lnTo>
                  <a:lnTo>
                    <a:pt x="38329" y="33405"/>
                  </a:lnTo>
                  <a:lnTo>
                    <a:pt x="78847" y="13922"/>
                  </a:lnTo>
                  <a:close/>
                  <a:moveTo>
                    <a:pt x="80002" y="12129"/>
                  </a:moveTo>
                  <a:lnTo>
                    <a:pt x="33375" y="34560"/>
                  </a:lnTo>
                  <a:lnTo>
                    <a:pt x="80002" y="34560"/>
                  </a:lnTo>
                  <a:lnTo>
                    <a:pt x="80002" y="12129"/>
                  </a:lnTo>
                  <a:close/>
                  <a:moveTo>
                    <a:pt x="86476" y="1824"/>
                  </a:moveTo>
                  <a:lnTo>
                    <a:pt x="86476" y="41004"/>
                  </a:lnTo>
                  <a:lnTo>
                    <a:pt x="5016" y="41004"/>
                  </a:lnTo>
                  <a:lnTo>
                    <a:pt x="86476" y="1824"/>
                  </a:lnTo>
                  <a:close/>
                  <a:moveTo>
                    <a:pt x="87631" y="1"/>
                  </a:moveTo>
                  <a:lnTo>
                    <a:pt x="0" y="42159"/>
                  </a:lnTo>
                  <a:lnTo>
                    <a:pt x="87631" y="42159"/>
                  </a:lnTo>
                  <a:lnTo>
                    <a:pt x="8763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14" name="Google Shape;514;p23"/>
          <p:cNvGrpSpPr/>
          <p:nvPr/>
        </p:nvGrpSpPr>
        <p:grpSpPr>
          <a:xfrm>
            <a:off x="5668472" y="4917728"/>
            <a:ext cx="1675047" cy="149572"/>
            <a:chOff x="4790625" y="1824675"/>
            <a:chExt cx="2392925" cy="213675"/>
          </a:xfrm>
        </p:grpSpPr>
        <p:sp>
          <p:nvSpPr>
            <p:cNvPr id="515" name="Google Shape;515;p23"/>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23"/>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23"/>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23"/>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23"/>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p:cSld name="CUSTOM_8">
    <p:spTree>
      <p:nvGrpSpPr>
        <p:cNvPr id="1" name="Shape 832"/>
        <p:cNvGrpSpPr/>
        <p:nvPr/>
      </p:nvGrpSpPr>
      <p:grpSpPr>
        <a:xfrm>
          <a:off x="0" y="0"/>
          <a:ext cx="0" cy="0"/>
          <a:chOff x="0" y="0"/>
          <a:chExt cx="0" cy="0"/>
        </a:xfrm>
      </p:grpSpPr>
      <p:sp>
        <p:nvSpPr>
          <p:cNvPr id="833" name="Google Shape;833;p33"/>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33"/>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35" name="Google Shape;835;p33"/>
          <p:cNvGrpSpPr/>
          <p:nvPr/>
        </p:nvGrpSpPr>
        <p:grpSpPr>
          <a:xfrm>
            <a:off x="7964565" y="3587470"/>
            <a:ext cx="1103235" cy="1479835"/>
            <a:chOff x="393738" y="1475915"/>
            <a:chExt cx="1103235" cy="1479835"/>
          </a:xfrm>
        </p:grpSpPr>
        <p:sp>
          <p:nvSpPr>
            <p:cNvPr id="836" name="Google Shape;836;p33"/>
            <p:cNvSpPr/>
            <p:nvPr/>
          </p:nvSpPr>
          <p:spPr>
            <a:xfrm>
              <a:off x="445345" y="1522202"/>
              <a:ext cx="1051627" cy="1433548"/>
            </a:xfrm>
            <a:custGeom>
              <a:avLst/>
              <a:gdLst/>
              <a:ahLst/>
              <a:cxnLst/>
              <a:rect l="l" t="t" r="r" b="b"/>
              <a:pathLst>
                <a:path w="60093" h="81917" extrusionOk="0">
                  <a:moveTo>
                    <a:pt x="4195" y="0"/>
                  </a:moveTo>
                  <a:cubicBezTo>
                    <a:pt x="1885" y="0"/>
                    <a:pt x="0" y="1885"/>
                    <a:pt x="0" y="4195"/>
                  </a:cubicBezTo>
                  <a:lnTo>
                    <a:pt x="0" y="77752"/>
                  </a:lnTo>
                  <a:cubicBezTo>
                    <a:pt x="0" y="80062"/>
                    <a:pt x="1885" y="81916"/>
                    <a:pt x="4195" y="81916"/>
                  </a:cubicBezTo>
                  <a:lnTo>
                    <a:pt x="60092" y="81916"/>
                  </a:lnTo>
                  <a:lnTo>
                    <a:pt x="60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33"/>
            <p:cNvSpPr/>
            <p:nvPr/>
          </p:nvSpPr>
          <p:spPr>
            <a:xfrm>
              <a:off x="393738" y="1475915"/>
              <a:ext cx="1071315" cy="1453235"/>
            </a:xfrm>
            <a:custGeom>
              <a:avLst/>
              <a:gdLst/>
              <a:ahLst/>
              <a:cxnLst/>
              <a:rect l="l" t="t" r="r" b="b"/>
              <a:pathLst>
                <a:path w="61218" h="83042" extrusionOk="0">
                  <a:moveTo>
                    <a:pt x="60063" y="1125"/>
                  </a:moveTo>
                  <a:lnTo>
                    <a:pt x="60063" y="81947"/>
                  </a:lnTo>
                  <a:lnTo>
                    <a:pt x="4742" y="81947"/>
                  </a:lnTo>
                  <a:cubicBezTo>
                    <a:pt x="2736" y="81947"/>
                    <a:pt x="1125" y="80306"/>
                    <a:pt x="1125" y="78330"/>
                  </a:cubicBezTo>
                  <a:lnTo>
                    <a:pt x="1125" y="4742"/>
                  </a:lnTo>
                  <a:cubicBezTo>
                    <a:pt x="1125" y="2736"/>
                    <a:pt x="2767" y="1125"/>
                    <a:pt x="4742" y="1125"/>
                  </a:cubicBezTo>
                  <a:close/>
                  <a:moveTo>
                    <a:pt x="4742" y="1"/>
                  </a:moveTo>
                  <a:cubicBezTo>
                    <a:pt x="2128" y="1"/>
                    <a:pt x="1" y="2128"/>
                    <a:pt x="1" y="4742"/>
                  </a:cubicBezTo>
                  <a:lnTo>
                    <a:pt x="1" y="78300"/>
                  </a:lnTo>
                  <a:cubicBezTo>
                    <a:pt x="1" y="80914"/>
                    <a:pt x="2128" y="83041"/>
                    <a:pt x="4742" y="83041"/>
                  </a:cubicBezTo>
                  <a:lnTo>
                    <a:pt x="61218" y="83041"/>
                  </a:lnTo>
                  <a:lnTo>
                    <a:pt x="612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33"/>
            <p:cNvSpPr/>
            <p:nvPr/>
          </p:nvSpPr>
          <p:spPr>
            <a:xfrm>
              <a:off x="586290" y="1485488"/>
              <a:ext cx="20230" cy="1428770"/>
            </a:xfrm>
            <a:custGeom>
              <a:avLst/>
              <a:gdLst/>
              <a:ahLst/>
              <a:cxnLst/>
              <a:rect l="l" t="t" r="r" b="b"/>
              <a:pathLst>
                <a:path w="1156" h="81644" extrusionOk="0">
                  <a:moveTo>
                    <a:pt x="1" y="1"/>
                  </a:moveTo>
                  <a:lnTo>
                    <a:pt x="1" y="81643"/>
                  </a:lnTo>
                  <a:lnTo>
                    <a:pt x="1156" y="81643"/>
                  </a:lnTo>
                  <a:lnTo>
                    <a:pt x="115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33"/>
            <p:cNvSpPr/>
            <p:nvPr/>
          </p:nvSpPr>
          <p:spPr>
            <a:xfrm>
              <a:off x="783638" y="1853058"/>
              <a:ext cx="486203" cy="19688"/>
            </a:xfrm>
            <a:custGeom>
              <a:avLst/>
              <a:gdLst/>
              <a:ahLst/>
              <a:cxnLst/>
              <a:rect l="l" t="t" r="r" b="b"/>
              <a:pathLst>
                <a:path w="27783" h="1125" extrusionOk="0">
                  <a:moveTo>
                    <a:pt x="578" y="0"/>
                  </a:moveTo>
                  <a:cubicBezTo>
                    <a:pt x="274" y="0"/>
                    <a:pt x="1" y="243"/>
                    <a:pt x="1" y="547"/>
                  </a:cubicBezTo>
                  <a:cubicBezTo>
                    <a:pt x="1" y="851"/>
                    <a:pt x="274" y="1125"/>
                    <a:pt x="578" y="1125"/>
                  </a:cubicBezTo>
                  <a:lnTo>
                    <a:pt x="27174" y="1125"/>
                  </a:lnTo>
                  <a:cubicBezTo>
                    <a:pt x="27539" y="1125"/>
                    <a:pt x="27782" y="851"/>
                    <a:pt x="27782" y="547"/>
                  </a:cubicBezTo>
                  <a:cubicBezTo>
                    <a:pt x="27782" y="243"/>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33"/>
            <p:cNvSpPr/>
            <p:nvPr/>
          </p:nvSpPr>
          <p:spPr>
            <a:xfrm>
              <a:off x="783638" y="1933908"/>
              <a:ext cx="486203" cy="20230"/>
            </a:xfrm>
            <a:custGeom>
              <a:avLst/>
              <a:gdLst/>
              <a:ahLst/>
              <a:cxnLst/>
              <a:rect l="l" t="t" r="r" b="b"/>
              <a:pathLst>
                <a:path w="27783" h="1156" extrusionOk="0">
                  <a:moveTo>
                    <a:pt x="578" y="0"/>
                  </a:moveTo>
                  <a:cubicBezTo>
                    <a:pt x="274" y="0"/>
                    <a:pt x="1" y="274"/>
                    <a:pt x="1" y="578"/>
                  </a:cubicBezTo>
                  <a:cubicBezTo>
                    <a:pt x="1" y="882"/>
                    <a:pt x="274" y="1155"/>
                    <a:pt x="578" y="1155"/>
                  </a:cubicBezTo>
                  <a:lnTo>
                    <a:pt x="27174" y="1155"/>
                  </a:lnTo>
                  <a:cubicBezTo>
                    <a:pt x="27539" y="1155"/>
                    <a:pt x="27782" y="882"/>
                    <a:pt x="27782" y="578"/>
                  </a:cubicBezTo>
                  <a:cubicBezTo>
                    <a:pt x="27782" y="274"/>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33"/>
            <p:cNvSpPr/>
            <p:nvPr/>
          </p:nvSpPr>
          <p:spPr>
            <a:xfrm>
              <a:off x="783638" y="2015283"/>
              <a:ext cx="486203" cy="19705"/>
            </a:xfrm>
            <a:custGeom>
              <a:avLst/>
              <a:gdLst/>
              <a:ahLst/>
              <a:cxnLst/>
              <a:rect l="l" t="t" r="r" b="b"/>
              <a:pathLst>
                <a:path w="27783" h="1126" extrusionOk="0">
                  <a:moveTo>
                    <a:pt x="578" y="1"/>
                  </a:moveTo>
                  <a:cubicBezTo>
                    <a:pt x="274" y="1"/>
                    <a:pt x="1" y="244"/>
                    <a:pt x="1" y="548"/>
                  </a:cubicBezTo>
                  <a:cubicBezTo>
                    <a:pt x="1" y="852"/>
                    <a:pt x="274" y="1125"/>
                    <a:pt x="578" y="1125"/>
                  </a:cubicBezTo>
                  <a:lnTo>
                    <a:pt x="27174" y="1125"/>
                  </a:lnTo>
                  <a:cubicBezTo>
                    <a:pt x="27539" y="1125"/>
                    <a:pt x="27752" y="852"/>
                    <a:pt x="27782" y="548"/>
                  </a:cubicBezTo>
                  <a:cubicBezTo>
                    <a:pt x="27782" y="244"/>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33"/>
            <p:cNvSpPr/>
            <p:nvPr/>
          </p:nvSpPr>
          <p:spPr>
            <a:xfrm>
              <a:off x="783638" y="2096133"/>
              <a:ext cx="486203" cy="20230"/>
            </a:xfrm>
            <a:custGeom>
              <a:avLst/>
              <a:gdLst/>
              <a:ahLst/>
              <a:cxnLst/>
              <a:rect l="l" t="t" r="r" b="b"/>
              <a:pathLst>
                <a:path w="27783" h="1156" extrusionOk="0">
                  <a:moveTo>
                    <a:pt x="578" y="1"/>
                  </a:moveTo>
                  <a:cubicBezTo>
                    <a:pt x="274" y="1"/>
                    <a:pt x="1" y="275"/>
                    <a:pt x="1" y="578"/>
                  </a:cubicBezTo>
                  <a:cubicBezTo>
                    <a:pt x="1" y="882"/>
                    <a:pt x="274" y="1156"/>
                    <a:pt x="578" y="1156"/>
                  </a:cubicBezTo>
                  <a:lnTo>
                    <a:pt x="27174" y="1156"/>
                  </a:lnTo>
                  <a:cubicBezTo>
                    <a:pt x="27539" y="1156"/>
                    <a:pt x="27782" y="882"/>
                    <a:pt x="27782" y="578"/>
                  </a:cubicBezTo>
                  <a:cubicBezTo>
                    <a:pt x="27782" y="275"/>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43" name="Google Shape;843;p33"/>
          <p:cNvGrpSpPr/>
          <p:nvPr/>
        </p:nvGrpSpPr>
        <p:grpSpPr>
          <a:xfrm>
            <a:off x="7493393" y="3611398"/>
            <a:ext cx="242585" cy="475038"/>
            <a:chOff x="6833975" y="3957025"/>
            <a:chExt cx="346550" cy="678625"/>
          </a:xfrm>
        </p:grpSpPr>
        <p:sp>
          <p:nvSpPr>
            <p:cNvPr id="844" name="Google Shape;844;p33"/>
            <p:cNvSpPr/>
            <p:nvPr/>
          </p:nvSpPr>
          <p:spPr>
            <a:xfrm>
              <a:off x="6833975" y="4212350"/>
              <a:ext cx="303225" cy="376175"/>
            </a:xfrm>
            <a:custGeom>
              <a:avLst/>
              <a:gdLst/>
              <a:ahLst/>
              <a:cxnLst/>
              <a:rect l="l" t="t" r="r" b="b"/>
              <a:pathLst>
                <a:path w="12129" h="15047" extrusionOk="0">
                  <a:moveTo>
                    <a:pt x="1" y="1"/>
                  </a:moveTo>
                  <a:lnTo>
                    <a:pt x="1" y="15047"/>
                  </a:lnTo>
                  <a:lnTo>
                    <a:pt x="12129" y="15047"/>
                  </a:lnTo>
                  <a:lnTo>
                    <a:pt x="1212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33"/>
            <p:cNvSpPr/>
            <p:nvPr/>
          </p:nvSpPr>
          <p:spPr>
            <a:xfrm>
              <a:off x="6833975" y="3957025"/>
              <a:ext cx="303225" cy="255350"/>
            </a:xfrm>
            <a:custGeom>
              <a:avLst/>
              <a:gdLst/>
              <a:ahLst/>
              <a:cxnLst/>
              <a:rect l="l" t="t" r="r" b="b"/>
              <a:pathLst>
                <a:path w="12129" h="10214" extrusionOk="0">
                  <a:moveTo>
                    <a:pt x="1" y="1"/>
                  </a:moveTo>
                  <a:lnTo>
                    <a:pt x="1" y="10214"/>
                  </a:lnTo>
                  <a:lnTo>
                    <a:pt x="12129" y="10214"/>
                  </a:lnTo>
                  <a:lnTo>
                    <a:pt x="1212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33"/>
            <p:cNvSpPr/>
            <p:nvPr/>
          </p:nvSpPr>
          <p:spPr>
            <a:xfrm>
              <a:off x="6849175" y="3985150"/>
              <a:ext cx="331350" cy="650500"/>
            </a:xfrm>
            <a:custGeom>
              <a:avLst/>
              <a:gdLst/>
              <a:ahLst/>
              <a:cxnLst/>
              <a:rect l="l" t="t" r="r" b="b"/>
              <a:pathLst>
                <a:path w="13254" h="26020" extrusionOk="0">
                  <a:moveTo>
                    <a:pt x="12129" y="1156"/>
                  </a:moveTo>
                  <a:lnTo>
                    <a:pt x="12129" y="24895"/>
                  </a:lnTo>
                  <a:lnTo>
                    <a:pt x="1156" y="24895"/>
                  </a:lnTo>
                  <a:lnTo>
                    <a:pt x="1156" y="1156"/>
                  </a:lnTo>
                  <a:close/>
                  <a:moveTo>
                    <a:pt x="1" y="1"/>
                  </a:moveTo>
                  <a:lnTo>
                    <a:pt x="1" y="26019"/>
                  </a:lnTo>
                  <a:lnTo>
                    <a:pt x="13253" y="26019"/>
                  </a:lnTo>
                  <a:lnTo>
                    <a:pt x="1325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47" name="Google Shape;847;p33"/>
          <p:cNvGrpSpPr/>
          <p:nvPr/>
        </p:nvGrpSpPr>
        <p:grpSpPr>
          <a:xfrm>
            <a:off x="80082" y="76210"/>
            <a:ext cx="1279828" cy="1427160"/>
            <a:chOff x="5321800" y="3042900"/>
            <a:chExt cx="1828325" cy="2038800"/>
          </a:xfrm>
        </p:grpSpPr>
        <p:sp>
          <p:nvSpPr>
            <p:cNvPr id="848" name="Google Shape;848;p33"/>
            <p:cNvSpPr/>
            <p:nvPr/>
          </p:nvSpPr>
          <p:spPr>
            <a:xfrm flipH="1">
              <a:off x="5404625" y="3080875"/>
              <a:ext cx="1745500" cy="1986375"/>
            </a:xfrm>
            <a:custGeom>
              <a:avLst/>
              <a:gdLst/>
              <a:ahLst/>
              <a:cxnLst/>
              <a:rect l="l" t="t" r="r" b="b"/>
              <a:pathLst>
                <a:path w="69820" h="79455" extrusionOk="0">
                  <a:moveTo>
                    <a:pt x="9484" y="25199"/>
                  </a:moveTo>
                  <a:lnTo>
                    <a:pt x="48816" y="69941"/>
                  </a:lnTo>
                  <a:lnTo>
                    <a:pt x="9484" y="69941"/>
                  </a:lnTo>
                  <a:lnTo>
                    <a:pt x="9484" y="25199"/>
                  </a:lnTo>
                  <a:close/>
                  <a:moveTo>
                    <a:pt x="0" y="1"/>
                  </a:moveTo>
                  <a:lnTo>
                    <a:pt x="0" y="79455"/>
                  </a:lnTo>
                  <a:lnTo>
                    <a:pt x="69819" y="79455"/>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33"/>
            <p:cNvSpPr/>
            <p:nvPr/>
          </p:nvSpPr>
          <p:spPr>
            <a:xfrm flipH="1">
              <a:off x="5321800" y="3042900"/>
              <a:ext cx="1791850" cy="2038800"/>
            </a:xfrm>
            <a:custGeom>
              <a:avLst/>
              <a:gdLst/>
              <a:ahLst/>
              <a:cxnLst/>
              <a:rect l="l" t="t" r="r" b="b"/>
              <a:pathLst>
                <a:path w="71674" h="81552" extrusionOk="0">
                  <a:moveTo>
                    <a:pt x="10639" y="28238"/>
                  </a:moveTo>
                  <a:lnTo>
                    <a:pt x="48147" y="70913"/>
                  </a:lnTo>
                  <a:lnTo>
                    <a:pt x="10639" y="70913"/>
                  </a:lnTo>
                  <a:lnTo>
                    <a:pt x="10639" y="28238"/>
                  </a:lnTo>
                  <a:close/>
                  <a:moveTo>
                    <a:pt x="9514" y="25198"/>
                  </a:moveTo>
                  <a:lnTo>
                    <a:pt x="9514" y="72038"/>
                  </a:lnTo>
                  <a:lnTo>
                    <a:pt x="50640" y="72038"/>
                  </a:lnTo>
                  <a:lnTo>
                    <a:pt x="9514" y="25198"/>
                  </a:lnTo>
                  <a:close/>
                  <a:moveTo>
                    <a:pt x="1155" y="3040"/>
                  </a:moveTo>
                  <a:lnTo>
                    <a:pt x="69150" y="80396"/>
                  </a:lnTo>
                  <a:lnTo>
                    <a:pt x="1155" y="80396"/>
                  </a:lnTo>
                  <a:lnTo>
                    <a:pt x="1155" y="3040"/>
                  </a:lnTo>
                  <a:close/>
                  <a:moveTo>
                    <a:pt x="0" y="0"/>
                  </a:moveTo>
                  <a:lnTo>
                    <a:pt x="0" y="81551"/>
                  </a:lnTo>
                  <a:lnTo>
                    <a:pt x="71673" y="81551"/>
                  </a:ln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50" name="Google Shape;850;p33"/>
          <p:cNvGrpSpPr/>
          <p:nvPr/>
        </p:nvGrpSpPr>
        <p:grpSpPr>
          <a:xfrm>
            <a:off x="1651402" y="560265"/>
            <a:ext cx="171833" cy="943110"/>
            <a:chOff x="6952525" y="2517050"/>
            <a:chExt cx="245475" cy="1347300"/>
          </a:xfrm>
        </p:grpSpPr>
        <p:sp>
          <p:nvSpPr>
            <p:cNvPr id="851" name="Google Shape;851;p33"/>
            <p:cNvSpPr/>
            <p:nvPr/>
          </p:nvSpPr>
          <p:spPr>
            <a:xfrm>
              <a:off x="7012550" y="2731325"/>
              <a:ext cx="185450" cy="1119350"/>
            </a:xfrm>
            <a:custGeom>
              <a:avLst/>
              <a:gdLst/>
              <a:ahLst/>
              <a:cxnLst/>
              <a:rect l="l" t="t" r="r" b="b"/>
              <a:pathLst>
                <a:path w="7418" h="44774" extrusionOk="0">
                  <a:moveTo>
                    <a:pt x="1" y="1"/>
                  </a:moveTo>
                  <a:lnTo>
                    <a:pt x="1" y="43649"/>
                  </a:lnTo>
                  <a:cubicBezTo>
                    <a:pt x="1" y="44257"/>
                    <a:pt x="487" y="44774"/>
                    <a:pt x="1095" y="44774"/>
                  </a:cubicBezTo>
                  <a:lnTo>
                    <a:pt x="6323" y="44774"/>
                  </a:lnTo>
                  <a:cubicBezTo>
                    <a:pt x="6931" y="44774"/>
                    <a:pt x="7417" y="44257"/>
                    <a:pt x="7356" y="43710"/>
                  </a:cubicBezTo>
                  <a:lnTo>
                    <a:pt x="735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33"/>
            <p:cNvSpPr/>
            <p:nvPr/>
          </p:nvSpPr>
          <p:spPr>
            <a:xfrm>
              <a:off x="6952525" y="2716900"/>
              <a:ext cx="214325" cy="1147450"/>
            </a:xfrm>
            <a:custGeom>
              <a:avLst/>
              <a:gdLst/>
              <a:ahLst/>
              <a:cxnLst/>
              <a:rect l="l" t="t" r="r" b="b"/>
              <a:pathLst>
                <a:path w="8573" h="45898" extrusionOk="0">
                  <a:moveTo>
                    <a:pt x="7417" y="1155"/>
                  </a:moveTo>
                  <a:lnTo>
                    <a:pt x="7417" y="44287"/>
                  </a:lnTo>
                  <a:cubicBezTo>
                    <a:pt x="7417" y="44560"/>
                    <a:pt x="7204" y="44803"/>
                    <a:pt x="6900" y="44803"/>
                  </a:cubicBezTo>
                  <a:lnTo>
                    <a:pt x="1672" y="44803"/>
                  </a:lnTo>
                  <a:cubicBezTo>
                    <a:pt x="1368" y="44803"/>
                    <a:pt x="1155" y="44591"/>
                    <a:pt x="1155" y="44287"/>
                  </a:cubicBezTo>
                  <a:lnTo>
                    <a:pt x="1155" y="1155"/>
                  </a:lnTo>
                  <a:close/>
                  <a:moveTo>
                    <a:pt x="578" y="0"/>
                  </a:moveTo>
                  <a:cubicBezTo>
                    <a:pt x="274" y="0"/>
                    <a:pt x="0" y="274"/>
                    <a:pt x="0" y="578"/>
                  </a:cubicBezTo>
                  <a:lnTo>
                    <a:pt x="0" y="44226"/>
                  </a:lnTo>
                  <a:cubicBezTo>
                    <a:pt x="0" y="45138"/>
                    <a:pt x="760" y="45898"/>
                    <a:pt x="1672" y="45898"/>
                  </a:cubicBezTo>
                  <a:lnTo>
                    <a:pt x="6900" y="45898"/>
                  </a:lnTo>
                  <a:cubicBezTo>
                    <a:pt x="7812" y="45898"/>
                    <a:pt x="8572" y="45199"/>
                    <a:pt x="8511" y="44287"/>
                  </a:cubicBezTo>
                  <a:lnTo>
                    <a:pt x="8511" y="578"/>
                  </a:lnTo>
                  <a:cubicBezTo>
                    <a:pt x="8511" y="274"/>
                    <a:pt x="8238" y="0"/>
                    <a:pt x="79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33"/>
            <p:cNvSpPr/>
            <p:nvPr/>
          </p:nvSpPr>
          <p:spPr>
            <a:xfrm>
              <a:off x="6966950" y="3655350"/>
              <a:ext cx="184700" cy="28900"/>
            </a:xfrm>
            <a:custGeom>
              <a:avLst/>
              <a:gdLst/>
              <a:ahLst/>
              <a:cxnLst/>
              <a:rect l="l" t="t" r="r" b="b"/>
              <a:pathLst>
                <a:path w="7388" h="1156" extrusionOk="0">
                  <a:moveTo>
                    <a:pt x="1" y="1"/>
                  </a:moveTo>
                  <a:lnTo>
                    <a:pt x="1" y="1156"/>
                  </a:lnTo>
                  <a:lnTo>
                    <a:pt x="7387" y="1156"/>
                  </a:lnTo>
                  <a:lnTo>
                    <a:pt x="738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33"/>
            <p:cNvSpPr/>
            <p:nvPr/>
          </p:nvSpPr>
          <p:spPr>
            <a:xfrm>
              <a:off x="6952525" y="2517050"/>
              <a:ext cx="215075" cy="228750"/>
            </a:xfrm>
            <a:custGeom>
              <a:avLst/>
              <a:gdLst/>
              <a:ahLst/>
              <a:cxnLst/>
              <a:rect l="l" t="t" r="r" b="b"/>
              <a:pathLst>
                <a:path w="8603" h="9150" extrusionOk="0">
                  <a:moveTo>
                    <a:pt x="4256" y="1915"/>
                  </a:moveTo>
                  <a:lnTo>
                    <a:pt x="7083" y="7994"/>
                  </a:lnTo>
                  <a:lnTo>
                    <a:pt x="1490" y="7994"/>
                  </a:lnTo>
                  <a:lnTo>
                    <a:pt x="4256" y="1915"/>
                  </a:lnTo>
                  <a:close/>
                  <a:moveTo>
                    <a:pt x="4317" y="0"/>
                  </a:moveTo>
                  <a:cubicBezTo>
                    <a:pt x="4073" y="0"/>
                    <a:pt x="3861" y="152"/>
                    <a:pt x="3770" y="335"/>
                  </a:cubicBezTo>
                  <a:lnTo>
                    <a:pt x="92" y="8359"/>
                  </a:lnTo>
                  <a:cubicBezTo>
                    <a:pt x="0" y="8511"/>
                    <a:pt x="0" y="8724"/>
                    <a:pt x="122" y="8876"/>
                  </a:cubicBezTo>
                  <a:cubicBezTo>
                    <a:pt x="244" y="9028"/>
                    <a:pt x="426" y="9149"/>
                    <a:pt x="608" y="9149"/>
                  </a:cubicBezTo>
                  <a:lnTo>
                    <a:pt x="7995" y="9149"/>
                  </a:lnTo>
                  <a:cubicBezTo>
                    <a:pt x="8177" y="9149"/>
                    <a:pt x="8329" y="9058"/>
                    <a:pt x="8481" y="8876"/>
                  </a:cubicBezTo>
                  <a:cubicBezTo>
                    <a:pt x="8602" y="8724"/>
                    <a:pt x="8602" y="8541"/>
                    <a:pt x="8511" y="8359"/>
                  </a:cubicBezTo>
                  <a:lnTo>
                    <a:pt x="4833" y="335"/>
                  </a:lnTo>
                  <a:cubicBezTo>
                    <a:pt x="4712" y="91"/>
                    <a:pt x="4529" y="0"/>
                    <a:pt x="431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55" name="Google Shape;855;p33"/>
          <p:cNvGrpSpPr/>
          <p:nvPr/>
        </p:nvGrpSpPr>
        <p:grpSpPr>
          <a:xfrm>
            <a:off x="6060922" y="4453927"/>
            <a:ext cx="1675047" cy="149573"/>
            <a:chOff x="4790625" y="1824675"/>
            <a:chExt cx="2392925" cy="213675"/>
          </a:xfrm>
        </p:grpSpPr>
        <p:sp>
          <p:nvSpPr>
            <p:cNvPr id="856" name="Google Shape;856;p33"/>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33"/>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33"/>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33"/>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33"/>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61" name="Google Shape;861;p33"/>
          <p:cNvGrpSpPr/>
          <p:nvPr/>
        </p:nvGrpSpPr>
        <p:grpSpPr>
          <a:xfrm>
            <a:off x="719998" y="1731965"/>
            <a:ext cx="246837" cy="387257"/>
            <a:chOff x="404525" y="4002625"/>
            <a:chExt cx="352625" cy="553225"/>
          </a:xfrm>
        </p:grpSpPr>
        <p:sp>
          <p:nvSpPr>
            <p:cNvPr id="862" name="Google Shape;862;p33"/>
            <p:cNvSpPr/>
            <p:nvPr/>
          </p:nvSpPr>
          <p:spPr>
            <a:xfrm>
              <a:off x="449375" y="4049750"/>
              <a:ext cx="307775" cy="506100"/>
            </a:xfrm>
            <a:custGeom>
              <a:avLst/>
              <a:gdLst/>
              <a:ahLst/>
              <a:cxnLst/>
              <a:rect l="l" t="t" r="r" b="b"/>
              <a:pathLst>
                <a:path w="12311" h="20244" extrusionOk="0">
                  <a:moveTo>
                    <a:pt x="0" y="0"/>
                  </a:moveTo>
                  <a:lnTo>
                    <a:pt x="0" y="20244"/>
                  </a:lnTo>
                  <a:lnTo>
                    <a:pt x="12310" y="20244"/>
                  </a:lnTo>
                  <a:lnTo>
                    <a:pt x="1231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33"/>
            <p:cNvSpPr/>
            <p:nvPr/>
          </p:nvSpPr>
          <p:spPr>
            <a:xfrm>
              <a:off x="510925" y="4017075"/>
              <a:ext cx="124625" cy="506850"/>
            </a:xfrm>
            <a:custGeom>
              <a:avLst/>
              <a:gdLst/>
              <a:ahLst/>
              <a:cxnLst/>
              <a:rect l="l" t="t" r="r" b="b"/>
              <a:pathLst>
                <a:path w="4985" h="20274" extrusionOk="0">
                  <a:moveTo>
                    <a:pt x="0" y="0"/>
                  </a:moveTo>
                  <a:lnTo>
                    <a:pt x="0" y="20274"/>
                  </a:lnTo>
                  <a:lnTo>
                    <a:pt x="4985" y="20274"/>
                  </a:lnTo>
                  <a:lnTo>
                    <a:pt x="498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33"/>
            <p:cNvSpPr/>
            <p:nvPr/>
          </p:nvSpPr>
          <p:spPr>
            <a:xfrm>
              <a:off x="404525" y="4002625"/>
              <a:ext cx="337425" cy="534225"/>
            </a:xfrm>
            <a:custGeom>
              <a:avLst/>
              <a:gdLst/>
              <a:ahLst/>
              <a:cxnLst/>
              <a:rect l="l" t="t" r="r" b="b"/>
              <a:pathLst>
                <a:path w="13497" h="21369" extrusionOk="0">
                  <a:moveTo>
                    <a:pt x="12341" y="1125"/>
                  </a:moveTo>
                  <a:lnTo>
                    <a:pt x="12341" y="20244"/>
                  </a:lnTo>
                  <a:lnTo>
                    <a:pt x="1125" y="20244"/>
                  </a:lnTo>
                  <a:lnTo>
                    <a:pt x="1125" y="1125"/>
                  </a:lnTo>
                  <a:close/>
                  <a:moveTo>
                    <a:pt x="578" y="1"/>
                  </a:moveTo>
                  <a:cubicBezTo>
                    <a:pt x="274" y="1"/>
                    <a:pt x="1" y="244"/>
                    <a:pt x="1" y="548"/>
                  </a:cubicBezTo>
                  <a:lnTo>
                    <a:pt x="1" y="20822"/>
                  </a:lnTo>
                  <a:cubicBezTo>
                    <a:pt x="1" y="21126"/>
                    <a:pt x="274" y="21369"/>
                    <a:pt x="578" y="21369"/>
                  </a:cubicBezTo>
                  <a:lnTo>
                    <a:pt x="12919" y="21369"/>
                  </a:lnTo>
                  <a:cubicBezTo>
                    <a:pt x="13223" y="21369"/>
                    <a:pt x="13496" y="21156"/>
                    <a:pt x="13436" y="20822"/>
                  </a:cubicBezTo>
                  <a:lnTo>
                    <a:pt x="13436" y="548"/>
                  </a:lnTo>
                  <a:cubicBezTo>
                    <a:pt x="13436" y="244"/>
                    <a:pt x="13192" y="1"/>
                    <a:pt x="128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33"/>
            <p:cNvSpPr/>
            <p:nvPr/>
          </p:nvSpPr>
          <p:spPr>
            <a:xfrm>
              <a:off x="496475" y="4002625"/>
              <a:ext cx="152775" cy="534225"/>
            </a:xfrm>
            <a:custGeom>
              <a:avLst/>
              <a:gdLst/>
              <a:ahLst/>
              <a:cxnLst/>
              <a:rect l="l" t="t" r="r" b="b"/>
              <a:pathLst>
                <a:path w="6111" h="21369" extrusionOk="0">
                  <a:moveTo>
                    <a:pt x="4985" y="1125"/>
                  </a:moveTo>
                  <a:lnTo>
                    <a:pt x="4985" y="20244"/>
                  </a:lnTo>
                  <a:lnTo>
                    <a:pt x="1156" y="20244"/>
                  </a:lnTo>
                  <a:lnTo>
                    <a:pt x="1156" y="1125"/>
                  </a:lnTo>
                  <a:close/>
                  <a:moveTo>
                    <a:pt x="578" y="1"/>
                  </a:moveTo>
                  <a:cubicBezTo>
                    <a:pt x="274" y="1"/>
                    <a:pt x="1" y="244"/>
                    <a:pt x="1" y="548"/>
                  </a:cubicBezTo>
                  <a:lnTo>
                    <a:pt x="1" y="20822"/>
                  </a:lnTo>
                  <a:cubicBezTo>
                    <a:pt x="1" y="21126"/>
                    <a:pt x="274" y="21369"/>
                    <a:pt x="578" y="21369"/>
                  </a:cubicBezTo>
                  <a:lnTo>
                    <a:pt x="5563" y="21369"/>
                  </a:lnTo>
                  <a:cubicBezTo>
                    <a:pt x="5867" y="21369"/>
                    <a:pt x="6110" y="21156"/>
                    <a:pt x="6110" y="20822"/>
                  </a:cubicBezTo>
                  <a:lnTo>
                    <a:pt x="6110" y="548"/>
                  </a:lnTo>
                  <a:cubicBezTo>
                    <a:pt x="6110" y="244"/>
                    <a:pt x="5837" y="1"/>
                    <a:pt x="55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33"/>
            <p:cNvSpPr/>
            <p:nvPr/>
          </p:nvSpPr>
          <p:spPr>
            <a:xfrm>
              <a:off x="496475" y="4172850"/>
              <a:ext cx="154275" cy="154275"/>
            </a:xfrm>
            <a:custGeom>
              <a:avLst/>
              <a:gdLst/>
              <a:ahLst/>
              <a:cxnLst/>
              <a:rect l="l" t="t" r="r" b="b"/>
              <a:pathLst>
                <a:path w="6171" h="6171" extrusionOk="0">
                  <a:moveTo>
                    <a:pt x="3071" y="1186"/>
                  </a:moveTo>
                  <a:cubicBezTo>
                    <a:pt x="4104" y="1186"/>
                    <a:pt x="4985" y="2037"/>
                    <a:pt x="5016" y="3131"/>
                  </a:cubicBezTo>
                  <a:cubicBezTo>
                    <a:pt x="5016" y="4195"/>
                    <a:pt x="4134" y="5076"/>
                    <a:pt x="3071" y="5076"/>
                  </a:cubicBezTo>
                  <a:cubicBezTo>
                    <a:pt x="2007" y="5076"/>
                    <a:pt x="1125" y="4195"/>
                    <a:pt x="1125" y="3131"/>
                  </a:cubicBezTo>
                  <a:cubicBezTo>
                    <a:pt x="1125" y="2067"/>
                    <a:pt x="2007" y="1186"/>
                    <a:pt x="3071" y="1186"/>
                  </a:cubicBezTo>
                  <a:close/>
                  <a:moveTo>
                    <a:pt x="3071" y="0"/>
                  </a:moveTo>
                  <a:cubicBezTo>
                    <a:pt x="1368" y="0"/>
                    <a:pt x="1" y="1429"/>
                    <a:pt x="1" y="3101"/>
                  </a:cubicBezTo>
                  <a:cubicBezTo>
                    <a:pt x="1" y="4803"/>
                    <a:pt x="1399" y="6171"/>
                    <a:pt x="3071" y="6171"/>
                  </a:cubicBezTo>
                  <a:cubicBezTo>
                    <a:pt x="4742" y="6171"/>
                    <a:pt x="6110" y="4803"/>
                    <a:pt x="6171" y="3101"/>
                  </a:cubicBezTo>
                  <a:cubicBezTo>
                    <a:pt x="6171" y="1398"/>
                    <a:pt x="4742" y="0"/>
                    <a:pt x="307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67" name="Google Shape;867;p33"/>
          <p:cNvGrpSpPr/>
          <p:nvPr/>
        </p:nvGrpSpPr>
        <p:grpSpPr>
          <a:xfrm>
            <a:off x="80077" y="1731965"/>
            <a:ext cx="214917" cy="230335"/>
            <a:chOff x="424275" y="4593075"/>
            <a:chExt cx="307025" cy="329050"/>
          </a:xfrm>
        </p:grpSpPr>
        <p:sp>
          <p:nvSpPr>
            <p:cNvPr id="868" name="Google Shape;868;p33"/>
            <p:cNvSpPr/>
            <p:nvPr/>
          </p:nvSpPr>
          <p:spPr>
            <a:xfrm>
              <a:off x="424275" y="4593075"/>
              <a:ext cx="307025" cy="98800"/>
            </a:xfrm>
            <a:custGeom>
              <a:avLst/>
              <a:gdLst/>
              <a:ahLst/>
              <a:cxnLst/>
              <a:rect l="l" t="t" r="r" b="b"/>
              <a:pathLst>
                <a:path w="12281" h="3952" extrusionOk="0">
                  <a:moveTo>
                    <a:pt x="11126" y="1155"/>
                  </a:moveTo>
                  <a:lnTo>
                    <a:pt x="11126" y="2827"/>
                  </a:lnTo>
                  <a:lnTo>
                    <a:pt x="1156" y="2827"/>
                  </a:lnTo>
                  <a:lnTo>
                    <a:pt x="1156" y="1155"/>
                  </a:lnTo>
                  <a:close/>
                  <a:moveTo>
                    <a:pt x="578" y="0"/>
                  </a:moveTo>
                  <a:cubicBezTo>
                    <a:pt x="275" y="0"/>
                    <a:pt x="1" y="274"/>
                    <a:pt x="1" y="578"/>
                  </a:cubicBezTo>
                  <a:lnTo>
                    <a:pt x="1" y="3374"/>
                  </a:lnTo>
                  <a:cubicBezTo>
                    <a:pt x="1" y="3678"/>
                    <a:pt x="275" y="3951"/>
                    <a:pt x="578" y="3951"/>
                  </a:cubicBezTo>
                  <a:lnTo>
                    <a:pt x="11703" y="3951"/>
                  </a:lnTo>
                  <a:cubicBezTo>
                    <a:pt x="12007" y="3951"/>
                    <a:pt x="12281" y="3678"/>
                    <a:pt x="12281" y="3374"/>
                  </a:cubicBezTo>
                  <a:lnTo>
                    <a:pt x="12281" y="578"/>
                  </a:lnTo>
                  <a:cubicBezTo>
                    <a:pt x="12281" y="274"/>
                    <a:pt x="12007" y="0"/>
                    <a:pt x="1170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33"/>
            <p:cNvSpPr/>
            <p:nvPr/>
          </p:nvSpPr>
          <p:spPr>
            <a:xfrm>
              <a:off x="480525" y="4662200"/>
              <a:ext cx="194550" cy="161125"/>
            </a:xfrm>
            <a:custGeom>
              <a:avLst/>
              <a:gdLst/>
              <a:ahLst/>
              <a:cxnLst/>
              <a:rect l="l" t="t" r="r" b="b"/>
              <a:pathLst>
                <a:path w="7782" h="6445" extrusionOk="0">
                  <a:moveTo>
                    <a:pt x="6657" y="1156"/>
                  </a:moveTo>
                  <a:lnTo>
                    <a:pt x="6657" y="5290"/>
                  </a:lnTo>
                  <a:lnTo>
                    <a:pt x="1125" y="5290"/>
                  </a:lnTo>
                  <a:lnTo>
                    <a:pt x="1125" y="1156"/>
                  </a:lnTo>
                  <a:close/>
                  <a:moveTo>
                    <a:pt x="578" y="1"/>
                  </a:moveTo>
                  <a:cubicBezTo>
                    <a:pt x="274" y="1"/>
                    <a:pt x="0" y="275"/>
                    <a:pt x="0" y="579"/>
                  </a:cubicBezTo>
                  <a:lnTo>
                    <a:pt x="0" y="5867"/>
                  </a:lnTo>
                  <a:cubicBezTo>
                    <a:pt x="0" y="6171"/>
                    <a:pt x="274" y="6445"/>
                    <a:pt x="578" y="6445"/>
                  </a:cubicBezTo>
                  <a:lnTo>
                    <a:pt x="7204" y="6445"/>
                  </a:lnTo>
                  <a:cubicBezTo>
                    <a:pt x="7508" y="6445"/>
                    <a:pt x="7782" y="6202"/>
                    <a:pt x="7782" y="5867"/>
                  </a:cubicBezTo>
                  <a:lnTo>
                    <a:pt x="7782" y="579"/>
                  </a:lnTo>
                  <a:cubicBezTo>
                    <a:pt x="7782" y="275"/>
                    <a:pt x="7508" y="1"/>
                    <a:pt x="72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33"/>
            <p:cNvSpPr/>
            <p:nvPr/>
          </p:nvSpPr>
          <p:spPr>
            <a:xfrm>
              <a:off x="563350" y="4794425"/>
              <a:ext cx="28150" cy="127700"/>
            </a:xfrm>
            <a:custGeom>
              <a:avLst/>
              <a:gdLst/>
              <a:ahLst/>
              <a:cxnLst/>
              <a:rect l="l" t="t" r="r" b="b"/>
              <a:pathLst>
                <a:path w="1126" h="5108" extrusionOk="0">
                  <a:moveTo>
                    <a:pt x="547" y="1"/>
                  </a:moveTo>
                  <a:cubicBezTo>
                    <a:pt x="244" y="1"/>
                    <a:pt x="0" y="274"/>
                    <a:pt x="0" y="578"/>
                  </a:cubicBezTo>
                  <a:lnTo>
                    <a:pt x="0" y="4530"/>
                  </a:lnTo>
                  <a:cubicBezTo>
                    <a:pt x="0" y="4834"/>
                    <a:pt x="244" y="5107"/>
                    <a:pt x="547" y="5107"/>
                  </a:cubicBezTo>
                  <a:cubicBezTo>
                    <a:pt x="912" y="5107"/>
                    <a:pt x="1125" y="4864"/>
                    <a:pt x="1125" y="4530"/>
                  </a:cubicBezTo>
                  <a:lnTo>
                    <a:pt x="1125" y="578"/>
                  </a:lnTo>
                  <a:cubicBezTo>
                    <a:pt x="1125" y="274"/>
                    <a:pt x="851" y="1"/>
                    <a:pt x="5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1" name="Google Shape;871;p33"/>
          <p:cNvGrpSpPr/>
          <p:nvPr/>
        </p:nvGrpSpPr>
        <p:grpSpPr>
          <a:xfrm>
            <a:off x="8852895" y="3108305"/>
            <a:ext cx="214918" cy="250565"/>
            <a:chOff x="6571050" y="2495000"/>
            <a:chExt cx="307025" cy="357950"/>
          </a:xfrm>
        </p:grpSpPr>
        <p:sp>
          <p:nvSpPr>
            <p:cNvPr id="872" name="Google Shape;872;p33"/>
            <p:cNvSpPr/>
            <p:nvPr/>
          </p:nvSpPr>
          <p:spPr>
            <a:xfrm>
              <a:off x="6571050" y="2495000"/>
              <a:ext cx="307025" cy="98825"/>
            </a:xfrm>
            <a:custGeom>
              <a:avLst/>
              <a:gdLst/>
              <a:ahLst/>
              <a:cxnLst/>
              <a:rect l="l" t="t" r="r" b="b"/>
              <a:pathLst>
                <a:path w="12281" h="3953" extrusionOk="0">
                  <a:moveTo>
                    <a:pt x="11126" y="1125"/>
                  </a:moveTo>
                  <a:lnTo>
                    <a:pt x="11126" y="2797"/>
                  </a:lnTo>
                  <a:lnTo>
                    <a:pt x="1125" y="2797"/>
                  </a:lnTo>
                  <a:lnTo>
                    <a:pt x="1125" y="1125"/>
                  </a:lnTo>
                  <a:close/>
                  <a:moveTo>
                    <a:pt x="578" y="1"/>
                  </a:moveTo>
                  <a:cubicBezTo>
                    <a:pt x="274" y="1"/>
                    <a:pt x="1" y="274"/>
                    <a:pt x="1" y="578"/>
                  </a:cubicBezTo>
                  <a:lnTo>
                    <a:pt x="1" y="3375"/>
                  </a:lnTo>
                  <a:cubicBezTo>
                    <a:pt x="1" y="3679"/>
                    <a:pt x="274" y="3952"/>
                    <a:pt x="578" y="3952"/>
                  </a:cubicBezTo>
                  <a:lnTo>
                    <a:pt x="11703" y="3952"/>
                  </a:lnTo>
                  <a:cubicBezTo>
                    <a:pt x="12007" y="3952"/>
                    <a:pt x="12281" y="3679"/>
                    <a:pt x="12281" y="3375"/>
                  </a:cubicBezTo>
                  <a:lnTo>
                    <a:pt x="12281" y="578"/>
                  </a:lnTo>
                  <a:cubicBezTo>
                    <a:pt x="12281" y="274"/>
                    <a:pt x="12007" y="1"/>
                    <a:pt x="117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33"/>
            <p:cNvSpPr/>
            <p:nvPr/>
          </p:nvSpPr>
          <p:spPr>
            <a:xfrm>
              <a:off x="6597650" y="2563400"/>
              <a:ext cx="253825" cy="161125"/>
            </a:xfrm>
            <a:custGeom>
              <a:avLst/>
              <a:gdLst/>
              <a:ahLst/>
              <a:cxnLst/>
              <a:rect l="l" t="t" r="r" b="b"/>
              <a:pathLst>
                <a:path w="10153" h="6445" extrusionOk="0">
                  <a:moveTo>
                    <a:pt x="7934" y="1186"/>
                  </a:moveTo>
                  <a:lnTo>
                    <a:pt x="8846" y="5320"/>
                  </a:lnTo>
                  <a:lnTo>
                    <a:pt x="1338" y="5320"/>
                  </a:lnTo>
                  <a:lnTo>
                    <a:pt x="2189" y="1186"/>
                  </a:lnTo>
                  <a:close/>
                  <a:moveTo>
                    <a:pt x="1733" y="0"/>
                  </a:moveTo>
                  <a:cubicBezTo>
                    <a:pt x="1490" y="0"/>
                    <a:pt x="1216" y="183"/>
                    <a:pt x="1186" y="456"/>
                  </a:cubicBezTo>
                  <a:lnTo>
                    <a:pt x="31" y="5745"/>
                  </a:lnTo>
                  <a:cubicBezTo>
                    <a:pt x="1" y="5928"/>
                    <a:pt x="31" y="6080"/>
                    <a:pt x="153" y="6232"/>
                  </a:cubicBezTo>
                  <a:cubicBezTo>
                    <a:pt x="274" y="6383"/>
                    <a:pt x="426" y="6444"/>
                    <a:pt x="609" y="6444"/>
                  </a:cubicBezTo>
                  <a:lnTo>
                    <a:pt x="9545" y="6444"/>
                  </a:lnTo>
                  <a:cubicBezTo>
                    <a:pt x="9727" y="6444"/>
                    <a:pt x="9879" y="6383"/>
                    <a:pt x="10001" y="6232"/>
                  </a:cubicBezTo>
                  <a:cubicBezTo>
                    <a:pt x="10092" y="6080"/>
                    <a:pt x="10153" y="5897"/>
                    <a:pt x="10092" y="5745"/>
                  </a:cubicBezTo>
                  <a:lnTo>
                    <a:pt x="8967" y="456"/>
                  </a:lnTo>
                  <a:cubicBezTo>
                    <a:pt x="8876" y="183"/>
                    <a:pt x="8663" y="0"/>
                    <a:pt x="83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33"/>
            <p:cNvSpPr/>
            <p:nvPr/>
          </p:nvSpPr>
          <p:spPr>
            <a:xfrm>
              <a:off x="6710875" y="2697150"/>
              <a:ext cx="28150" cy="155800"/>
            </a:xfrm>
            <a:custGeom>
              <a:avLst/>
              <a:gdLst/>
              <a:ahLst/>
              <a:cxnLst/>
              <a:rect l="l" t="t" r="r" b="b"/>
              <a:pathLst>
                <a:path w="1126" h="6232" extrusionOk="0">
                  <a:moveTo>
                    <a:pt x="548" y="0"/>
                  </a:moveTo>
                  <a:cubicBezTo>
                    <a:pt x="244" y="0"/>
                    <a:pt x="1" y="274"/>
                    <a:pt x="1" y="578"/>
                  </a:cubicBezTo>
                  <a:lnTo>
                    <a:pt x="1" y="5654"/>
                  </a:lnTo>
                  <a:cubicBezTo>
                    <a:pt x="1" y="5958"/>
                    <a:pt x="244" y="6231"/>
                    <a:pt x="548" y="6231"/>
                  </a:cubicBezTo>
                  <a:cubicBezTo>
                    <a:pt x="852" y="6231"/>
                    <a:pt x="1125" y="5958"/>
                    <a:pt x="1125" y="5654"/>
                  </a:cubicBezTo>
                  <a:lnTo>
                    <a:pt x="1125" y="578"/>
                  </a:lnTo>
                  <a:cubicBezTo>
                    <a:pt x="1125" y="274"/>
                    <a:pt x="852" y="0"/>
                    <a:pt x="5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5" name="Google Shape;875;p33"/>
          <p:cNvGrpSpPr/>
          <p:nvPr/>
        </p:nvGrpSpPr>
        <p:grpSpPr>
          <a:xfrm>
            <a:off x="8077160" y="1549785"/>
            <a:ext cx="346832" cy="1809080"/>
            <a:chOff x="4713875" y="2486650"/>
            <a:chExt cx="495475" cy="2584400"/>
          </a:xfrm>
        </p:grpSpPr>
        <p:sp>
          <p:nvSpPr>
            <p:cNvPr id="876" name="Google Shape;876;p33"/>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33"/>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33"/>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33"/>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33"/>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33"/>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33"/>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33"/>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33"/>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33"/>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33"/>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33"/>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33"/>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33"/>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33"/>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1">
  <p:cSld name="CUSTOM_8_1">
    <p:bg>
      <p:bgPr>
        <a:solidFill>
          <a:schemeClr val="lt2"/>
        </a:solidFill>
        <a:effectLst/>
      </p:bgPr>
    </p:bg>
    <p:spTree>
      <p:nvGrpSpPr>
        <p:cNvPr id="1" name="Shape 891"/>
        <p:cNvGrpSpPr/>
        <p:nvPr/>
      </p:nvGrpSpPr>
      <p:grpSpPr>
        <a:xfrm>
          <a:off x="0" y="0"/>
          <a:ext cx="0" cy="0"/>
          <a:chOff x="0" y="0"/>
          <a:chExt cx="0" cy="0"/>
        </a:xfrm>
      </p:grpSpPr>
      <p:sp>
        <p:nvSpPr>
          <p:cNvPr id="892" name="Google Shape;892;p34"/>
          <p:cNvSpPr/>
          <p:nvPr/>
        </p:nvSpPr>
        <p:spPr>
          <a:xfrm>
            <a:off x="578100" y="397650"/>
            <a:ext cx="8064000" cy="4424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34"/>
          <p:cNvSpPr/>
          <p:nvPr/>
        </p:nvSpPr>
        <p:spPr>
          <a:xfrm>
            <a:off x="501900" y="321450"/>
            <a:ext cx="8064000" cy="4424400"/>
          </a:xfrm>
          <a:prstGeom prst="rect">
            <a:avLst/>
          </a:prstGeom>
          <a:noFill/>
          <a:ln w="19050"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94" name="Google Shape;894;p34"/>
          <p:cNvGrpSpPr/>
          <p:nvPr/>
        </p:nvGrpSpPr>
        <p:grpSpPr>
          <a:xfrm>
            <a:off x="76212" y="3274972"/>
            <a:ext cx="1493135" cy="1792333"/>
            <a:chOff x="2444075" y="2506775"/>
            <a:chExt cx="2133050" cy="2560475"/>
          </a:xfrm>
        </p:grpSpPr>
        <p:sp>
          <p:nvSpPr>
            <p:cNvPr id="895" name="Google Shape;895;p34"/>
            <p:cNvSpPr/>
            <p:nvPr/>
          </p:nvSpPr>
          <p:spPr>
            <a:xfrm>
              <a:off x="4219950" y="2777675"/>
              <a:ext cx="307775" cy="56275"/>
            </a:xfrm>
            <a:custGeom>
              <a:avLst/>
              <a:gdLst/>
              <a:ahLst/>
              <a:cxnLst/>
              <a:rect l="l" t="t" r="r" b="b"/>
              <a:pathLst>
                <a:path w="12311" h="2251" extrusionOk="0">
                  <a:moveTo>
                    <a:pt x="0" y="1"/>
                  </a:moveTo>
                  <a:lnTo>
                    <a:pt x="0" y="2250"/>
                  </a:lnTo>
                  <a:lnTo>
                    <a:pt x="12311" y="2250"/>
                  </a:lnTo>
                  <a:lnTo>
                    <a:pt x="875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34"/>
            <p:cNvSpPr/>
            <p:nvPr/>
          </p:nvSpPr>
          <p:spPr>
            <a:xfrm>
              <a:off x="4205500" y="2764000"/>
              <a:ext cx="371625" cy="84375"/>
            </a:xfrm>
            <a:custGeom>
              <a:avLst/>
              <a:gdLst/>
              <a:ahLst/>
              <a:cxnLst/>
              <a:rect l="l" t="t" r="r" b="b"/>
              <a:pathLst>
                <a:path w="14865" h="3375" extrusionOk="0">
                  <a:moveTo>
                    <a:pt x="9150" y="1125"/>
                  </a:moveTo>
                  <a:lnTo>
                    <a:pt x="10913" y="2220"/>
                  </a:lnTo>
                  <a:lnTo>
                    <a:pt x="1186" y="2220"/>
                  </a:lnTo>
                  <a:lnTo>
                    <a:pt x="1186" y="1125"/>
                  </a:lnTo>
                  <a:close/>
                  <a:moveTo>
                    <a:pt x="1" y="1"/>
                  </a:moveTo>
                  <a:lnTo>
                    <a:pt x="1" y="3375"/>
                  </a:lnTo>
                  <a:lnTo>
                    <a:pt x="14864" y="3375"/>
                  </a:lnTo>
                  <a:lnTo>
                    <a:pt x="948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34"/>
            <p:cNvSpPr/>
            <p:nvPr/>
          </p:nvSpPr>
          <p:spPr>
            <a:xfrm>
              <a:off x="2826300" y="2722225"/>
              <a:ext cx="1393675" cy="111725"/>
            </a:xfrm>
            <a:custGeom>
              <a:avLst/>
              <a:gdLst/>
              <a:ahLst/>
              <a:cxnLst/>
              <a:rect l="l" t="t" r="r" b="b"/>
              <a:pathLst>
                <a:path w="55747" h="4469" extrusionOk="0">
                  <a:moveTo>
                    <a:pt x="1" y="0"/>
                  </a:moveTo>
                  <a:lnTo>
                    <a:pt x="1" y="4468"/>
                  </a:lnTo>
                  <a:lnTo>
                    <a:pt x="55746" y="4468"/>
                  </a:lnTo>
                  <a:lnTo>
                    <a:pt x="5574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34"/>
            <p:cNvSpPr/>
            <p:nvPr/>
          </p:nvSpPr>
          <p:spPr>
            <a:xfrm>
              <a:off x="2812625" y="2707775"/>
              <a:ext cx="1421775" cy="140600"/>
            </a:xfrm>
            <a:custGeom>
              <a:avLst/>
              <a:gdLst/>
              <a:ahLst/>
              <a:cxnLst/>
              <a:rect l="l" t="t" r="r" b="b"/>
              <a:pathLst>
                <a:path w="56871" h="5624" extrusionOk="0">
                  <a:moveTo>
                    <a:pt x="55716" y="1125"/>
                  </a:moveTo>
                  <a:lnTo>
                    <a:pt x="55716" y="4469"/>
                  </a:lnTo>
                  <a:lnTo>
                    <a:pt x="1125" y="4469"/>
                  </a:lnTo>
                  <a:lnTo>
                    <a:pt x="1125" y="1125"/>
                  </a:lnTo>
                  <a:close/>
                  <a:moveTo>
                    <a:pt x="1" y="1"/>
                  </a:moveTo>
                  <a:lnTo>
                    <a:pt x="1" y="5624"/>
                  </a:lnTo>
                  <a:lnTo>
                    <a:pt x="56871" y="5624"/>
                  </a:lnTo>
                  <a:lnTo>
                    <a:pt x="5687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34"/>
            <p:cNvSpPr/>
            <p:nvPr/>
          </p:nvSpPr>
          <p:spPr>
            <a:xfrm>
              <a:off x="2750325" y="2833925"/>
              <a:ext cx="120075" cy="1721925"/>
            </a:xfrm>
            <a:custGeom>
              <a:avLst/>
              <a:gdLst/>
              <a:ahLst/>
              <a:cxnLst/>
              <a:rect l="l" t="t" r="r" b="b"/>
              <a:pathLst>
                <a:path w="4803" h="68877" extrusionOk="0">
                  <a:moveTo>
                    <a:pt x="0" y="0"/>
                  </a:moveTo>
                  <a:lnTo>
                    <a:pt x="0" y="68877"/>
                  </a:lnTo>
                  <a:lnTo>
                    <a:pt x="4803" y="68877"/>
                  </a:lnTo>
                  <a:lnTo>
                    <a:pt x="480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34"/>
            <p:cNvSpPr/>
            <p:nvPr/>
          </p:nvSpPr>
          <p:spPr>
            <a:xfrm>
              <a:off x="2736650" y="2819475"/>
              <a:ext cx="148200" cy="1750825"/>
            </a:xfrm>
            <a:custGeom>
              <a:avLst/>
              <a:gdLst/>
              <a:ahLst/>
              <a:cxnLst/>
              <a:rect l="l" t="t" r="r" b="b"/>
              <a:pathLst>
                <a:path w="5928" h="70033" extrusionOk="0">
                  <a:moveTo>
                    <a:pt x="4772" y="1156"/>
                  </a:moveTo>
                  <a:lnTo>
                    <a:pt x="4772" y="68907"/>
                  </a:lnTo>
                  <a:lnTo>
                    <a:pt x="1125" y="68907"/>
                  </a:lnTo>
                  <a:lnTo>
                    <a:pt x="1125" y="1156"/>
                  </a:lnTo>
                  <a:close/>
                  <a:moveTo>
                    <a:pt x="0" y="1"/>
                  </a:moveTo>
                  <a:lnTo>
                    <a:pt x="0" y="70032"/>
                  </a:lnTo>
                  <a:lnTo>
                    <a:pt x="5927" y="70032"/>
                  </a:lnTo>
                  <a:lnTo>
                    <a:pt x="592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34"/>
            <p:cNvSpPr/>
            <p:nvPr/>
          </p:nvSpPr>
          <p:spPr>
            <a:xfrm>
              <a:off x="2667500" y="4102925"/>
              <a:ext cx="277375" cy="277400"/>
            </a:xfrm>
            <a:custGeom>
              <a:avLst/>
              <a:gdLst/>
              <a:ahLst/>
              <a:cxnLst/>
              <a:rect l="l" t="t" r="r" b="b"/>
              <a:pathLst>
                <a:path w="11095" h="11096" extrusionOk="0">
                  <a:moveTo>
                    <a:pt x="5562" y="1"/>
                  </a:moveTo>
                  <a:cubicBezTo>
                    <a:pt x="2493" y="1"/>
                    <a:pt x="0" y="2493"/>
                    <a:pt x="0" y="5563"/>
                  </a:cubicBezTo>
                  <a:cubicBezTo>
                    <a:pt x="0" y="8603"/>
                    <a:pt x="2493" y="11095"/>
                    <a:pt x="5562" y="11095"/>
                  </a:cubicBezTo>
                  <a:cubicBezTo>
                    <a:pt x="8632" y="11095"/>
                    <a:pt x="11094" y="8603"/>
                    <a:pt x="11094" y="5563"/>
                  </a:cubicBezTo>
                  <a:cubicBezTo>
                    <a:pt x="11094" y="2493"/>
                    <a:pt x="8632" y="1"/>
                    <a:pt x="556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34"/>
            <p:cNvSpPr/>
            <p:nvPr/>
          </p:nvSpPr>
          <p:spPr>
            <a:xfrm>
              <a:off x="2653800" y="4088500"/>
              <a:ext cx="307025" cy="306250"/>
            </a:xfrm>
            <a:custGeom>
              <a:avLst/>
              <a:gdLst/>
              <a:ahLst/>
              <a:cxnLst/>
              <a:rect l="l" t="t" r="r" b="b"/>
              <a:pathLst>
                <a:path w="12281" h="12250" extrusionOk="0">
                  <a:moveTo>
                    <a:pt x="6110" y="1155"/>
                  </a:moveTo>
                  <a:cubicBezTo>
                    <a:pt x="8876" y="1155"/>
                    <a:pt x="11095" y="3374"/>
                    <a:pt x="11095" y="6140"/>
                  </a:cubicBezTo>
                  <a:cubicBezTo>
                    <a:pt x="11095" y="8876"/>
                    <a:pt x="8846" y="11095"/>
                    <a:pt x="6110" y="11095"/>
                  </a:cubicBezTo>
                  <a:cubicBezTo>
                    <a:pt x="3375" y="11095"/>
                    <a:pt x="1126" y="8876"/>
                    <a:pt x="1126" y="6140"/>
                  </a:cubicBezTo>
                  <a:cubicBezTo>
                    <a:pt x="1126" y="3374"/>
                    <a:pt x="3375" y="1155"/>
                    <a:pt x="6110" y="1155"/>
                  </a:cubicBezTo>
                  <a:close/>
                  <a:moveTo>
                    <a:pt x="6110" y="0"/>
                  </a:moveTo>
                  <a:cubicBezTo>
                    <a:pt x="2737" y="0"/>
                    <a:pt x="1" y="2736"/>
                    <a:pt x="1" y="6140"/>
                  </a:cubicBezTo>
                  <a:cubicBezTo>
                    <a:pt x="1" y="9514"/>
                    <a:pt x="2737" y="12250"/>
                    <a:pt x="6110" y="12250"/>
                  </a:cubicBezTo>
                  <a:cubicBezTo>
                    <a:pt x="9484" y="12250"/>
                    <a:pt x="12281" y="9514"/>
                    <a:pt x="12220" y="6140"/>
                  </a:cubicBezTo>
                  <a:cubicBezTo>
                    <a:pt x="12220" y="2736"/>
                    <a:pt x="9484" y="0"/>
                    <a:pt x="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34"/>
            <p:cNvSpPr/>
            <p:nvPr/>
          </p:nvSpPr>
          <p:spPr>
            <a:xfrm>
              <a:off x="3660675" y="2639375"/>
              <a:ext cx="277375" cy="277400"/>
            </a:xfrm>
            <a:custGeom>
              <a:avLst/>
              <a:gdLst/>
              <a:ahLst/>
              <a:cxnLst/>
              <a:rect l="l" t="t" r="r" b="b"/>
              <a:pathLst>
                <a:path w="11095" h="11096" extrusionOk="0">
                  <a:moveTo>
                    <a:pt x="5532" y="1"/>
                  </a:moveTo>
                  <a:cubicBezTo>
                    <a:pt x="2462" y="1"/>
                    <a:pt x="0" y="2463"/>
                    <a:pt x="0" y="5533"/>
                  </a:cubicBezTo>
                  <a:cubicBezTo>
                    <a:pt x="0" y="8603"/>
                    <a:pt x="2462" y="11095"/>
                    <a:pt x="5532" y="11095"/>
                  </a:cubicBezTo>
                  <a:cubicBezTo>
                    <a:pt x="8602" y="11095"/>
                    <a:pt x="11095" y="8603"/>
                    <a:pt x="11095" y="5533"/>
                  </a:cubicBezTo>
                  <a:cubicBezTo>
                    <a:pt x="11095" y="2463"/>
                    <a:pt x="8602" y="1"/>
                    <a:pt x="553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34"/>
            <p:cNvSpPr/>
            <p:nvPr/>
          </p:nvSpPr>
          <p:spPr>
            <a:xfrm>
              <a:off x="3646225" y="2625700"/>
              <a:ext cx="306275" cy="306275"/>
            </a:xfrm>
            <a:custGeom>
              <a:avLst/>
              <a:gdLst/>
              <a:ahLst/>
              <a:cxnLst/>
              <a:rect l="l" t="t" r="r" b="b"/>
              <a:pathLst>
                <a:path w="12251" h="12251" extrusionOk="0">
                  <a:moveTo>
                    <a:pt x="6110" y="1125"/>
                  </a:moveTo>
                  <a:cubicBezTo>
                    <a:pt x="8846" y="1125"/>
                    <a:pt x="11095" y="3344"/>
                    <a:pt x="11095" y="6080"/>
                  </a:cubicBezTo>
                  <a:cubicBezTo>
                    <a:pt x="11095" y="8816"/>
                    <a:pt x="8846" y="11065"/>
                    <a:pt x="6110" y="11065"/>
                  </a:cubicBezTo>
                  <a:cubicBezTo>
                    <a:pt x="3375" y="11065"/>
                    <a:pt x="1125" y="8816"/>
                    <a:pt x="1125" y="6080"/>
                  </a:cubicBezTo>
                  <a:cubicBezTo>
                    <a:pt x="1125" y="3344"/>
                    <a:pt x="3375" y="1125"/>
                    <a:pt x="6110" y="1125"/>
                  </a:cubicBezTo>
                  <a:close/>
                  <a:moveTo>
                    <a:pt x="6110" y="1"/>
                  </a:moveTo>
                  <a:cubicBezTo>
                    <a:pt x="2736" y="1"/>
                    <a:pt x="1" y="2736"/>
                    <a:pt x="1" y="6141"/>
                  </a:cubicBezTo>
                  <a:cubicBezTo>
                    <a:pt x="1" y="9515"/>
                    <a:pt x="2736" y="12250"/>
                    <a:pt x="6110" y="12250"/>
                  </a:cubicBezTo>
                  <a:cubicBezTo>
                    <a:pt x="9515" y="12250"/>
                    <a:pt x="12250" y="9484"/>
                    <a:pt x="12250" y="6141"/>
                  </a:cubicBezTo>
                  <a:cubicBezTo>
                    <a:pt x="12250" y="2736"/>
                    <a:pt x="9484" y="1"/>
                    <a:pt x="61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34"/>
            <p:cNvSpPr/>
            <p:nvPr/>
          </p:nvSpPr>
          <p:spPr>
            <a:xfrm>
              <a:off x="2460050" y="2520650"/>
              <a:ext cx="351075" cy="340650"/>
            </a:xfrm>
            <a:custGeom>
              <a:avLst/>
              <a:gdLst/>
              <a:ahLst/>
              <a:cxnLst/>
              <a:rect l="l" t="t" r="r" b="b"/>
              <a:pathLst>
                <a:path w="14043" h="13626" extrusionOk="0">
                  <a:moveTo>
                    <a:pt x="4715" y="1"/>
                  </a:moveTo>
                  <a:cubicBezTo>
                    <a:pt x="3610" y="1"/>
                    <a:pt x="2508" y="419"/>
                    <a:pt x="1672" y="1254"/>
                  </a:cubicBezTo>
                  <a:cubicBezTo>
                    <a:pt x="0" y="2957"/>
                    <a:pt x="0" y="5692"/>
                    <a:pt x="1672" y="7364"/>
                  </a:cubicBezTo>
                  <a:lnTo>
                    <a:pt x="7933" y="13625"/>
                  </a:lnTo>
                  <a:lnTo>
                    <a:pt x="14043" y="7516"/>
                  </a:lnTo>
                  <a:lnTo>
                    <a:pt x="7781" y="1254"/>
                  </a:lnTo>
                  <a:cubicBezTo>
                    <a:pt x="6930" y="419"/>
                    <a:pt x="5821" y="1"/>
                    <a:pt x="471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34"/>
            <p:cNvSpPr/>
            <p:nvPr/>
          </p:nvSpPr>
          <p:spPr>
            <a:xfrm>
              <a:off x="2444075" y="2506775"/>
              <a:ext cx="387575" cy="375800"/>
            </a:xfrm>
            <a:custGeom>
              <a:avLst/>
              <a:gdLst/>
              <a:ahLst/>
              <a:cxnLst/>
              <a:rect l="l" t="t" r="r" b="b"/>
              <a:pathLst>
                <a:path w="15503" h="15032" extrusionOk="0">
                  <a:moveTo>
                    <a:pt x="5350" y="1110"/>
                  </a:moveTo>
                  <a:cubicBezTo>
                    <a:pt x="6323" y="1110"/>
                    <a:pt x="7296" y="1506"/>
                    <a:pt x="7995" y="2235"/>
                  </a:cubicBezTo>
                  <a:lnTo>
                    <a:pt x="13892" y="8101"/>
                  </a:lnTo>
                  <a:lnTo>
                    <a:pt x="8572" y="13421"/>
                  </a:lnTo>
                  <a:lnTo>
                    <a:pt x="2676" y="7554"/>
                  </a:lnTo>
                  <a:cubicBezTo>
                    <a:pt x="1247" y="6065"/>
                    <a:pt x="1247" y="3664"/>
                    <a:pt x="2676" y="2235"/>
                  </a:cubicBezTo>
                  <a:cubicBezTo>
                    <a:pt x="3405" y="1506"/>
                    <a:pt x="4408" y="1110"/>
                    <a:pt x="5350" y="1110"/>
                  </a:cubicBezTo>
                  <a:close/>
                  <a:moveTo>
                    <a:pt x="5350" y="1"/>
                  </a:moveTo>
                  <a:cubicBezTo>
                    <a:pt x="4097" y="1"/>
                    <a:pt x="2843" y="472"/>
                    <a:pt x="1885" y="1414"/>
                  </a:cubicBezTo>
                  <a:cubicBezTo>
                    <a:pt x="1" y="3329"/>
                    <a:pt x="1" y="6430"/>
                    <a:pt x="1885" y="8345"/>
                  </a:cubicBezTo>
                  <a:lnTo>
                    <a:pt x="8572" y="15032"/>
                  </a:lnTo>
                  <a:lnTo>
                    <a:pt x="15503" y="8101"/>
                  </a:lnTo>
                  <a:lnTo>
                    <a:pt x="8815" y="1414"/>
                  </a:lnTo>
                  <a:cubicBezTo>
                    <a:pt x="7858" y="472"/>
                    <a:pt x="6604" y="1"/>
                    <a:pt x="535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34"/>
            <p:cNvSpPr/>
            <p:nvPr/>
          </p:nvSpPr>
          <p:spPr>
            <a:xfrm>
              <a:off x="2779950" y="4555825"/>
              <a:ext cx="90450" cy="326025"/>
            </a:xfrm>
            <a:custGeom>
              <a:avLst/>
              <a:gdLst/>
              <a:ahLst/>
              <a:cxnLst/>
              <a:rect l="l" t="t" r="r" b="b"/>
              <a:pathLst>
                <a:path w="3618" h="13041" extrusionOk="0">
                  <a:moveTo>
                    <a:pt x="1" y="1"/>
                  </a:moveTo>
                  <a:lnTo>
                    <a:pt x="1" y="13040"/>
                  </a:lnTo>
                  <a:lnTo>
                    <a:pt x="3618" y="13040"/>
                  </a:lnTo>
                  <a:lnTo>
                    <a:pt x="361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34"/>
            <p:cNvSpPr/>
            <p:nvPr/>
          </p:nvSpPr>
          <p:spPr>
            <a:xfrm>
              <a:off x="2765525" y="4542150"/>
              <a:ext cx="119325" cy="354125"/>
            </a:xfrm>
            <a:custGeom>
              <a:avLst/>
              <a:gdLst/>
              <a:ahLst/>
              <a:cxnLst/>
              <a:rect l="l" t="t" r="r" b="b"/>
              <a:pathLst>
                <a:path w="4773" h="14165" extrusionOk="0">
                  <a:moveTo>
                    <a:pt x="3617" y="1125"/>
                  </a:moveTo>
                  <a:lnTo>
                    <a:pt x="3617" y="13010"/>
                  </a:lnTo>
                  <a:lnTo>
                    <a:pt x="1155" y="13010"/>
                  </a:lnTo>
                  <a:lnTo>
                    <a:pt x="1155" y="1125"/>
                  </a:lnTo>
                  <a:close/>
                  <a:moveTo>
                    <a:pt x="0" y="0"/>
                  </a:moveTo>
                  <a:lnTo>
                    <a:pt x="0" y="14165"/>
                  </a:lnTo>
                  <a:lnTo>
                    <a:pt x="4772" y="14165"/>
                  </a:lnTo>
                  <a:lnTo>
                    <a:pt x="477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34"/>
            <p:cNvSpPr/>
            <p:nvPr/>
          </p:nvSpPr>
          <p:spPr>
            <a:xfrm>
              <a:off x="2855950" y="4881825"/>
              <a:ext cx="28900" cy="185425"/>
            </a:xfrm>
            <a:custGeom>
              <a:avLst/>
              <a:gdLst/>
              <a:ahLst/>
              <a:cxnLst/>
              <a:rect l="l" t="t" r="r" b="b"/>
              <a:pathLst>
                <a:path w="1156" h="7417" extrusionOk="0">
                  <a:moveTo>
                    <a:pt x="0" y="0"/>
                  </a:moveTo>
                  <a:lnTo>
                    <a:pt x="0" y="7417"/>
                  </a:lnTo>
                  <a:lnTo>
                    <a:pt x="1155" y="7417"/>
                  </a:lnTo>
                  <a:lnTo>
                    <a:pt x="115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34"/>
            <p:cNvSpPr/>
            <p:nvPr/>
          </p:nvSpPr>
          <p:spPr>
            <a:xfrm>
              <a:off x="2618850" y="2625700"/>
              <a:ext cx="415700" cy="416450"/>
            </a:xfrm>
            <a:custGeom>
              <a:avLst/>
              <a:gdLst/>
              <a:ahLst/>
              <a:cxnLst/>
              <a:rect l="l" t="t" r="r" b="b"/>
              <a:pathLst>
                <a:path w="16628" h="16658" extrusionOk="0">
                  <a:moveTo>
                    <a:pt x="8299" y="1"/>
                  </a:moveTo>
                  <a:cubicBezTo>
                    <a:pt x="3709" y="1"/>
                    <a:pt x="1" y="3740"/>
                    <a:pt x="1" y="8329"/>
                  </a:cubicBezTo>
                  <a:cubicBezTo>
                    <a:pt x="1" y="12919"/>
                    <a:pt x="3709" y="16658"/>
                    <a:pt x="8299" y="16658"/>
                  </a:cubicBezTo>
                  <a:cubicBezTo>
                    <a:pt x="12889" y="16658"/>
                    <a:pt x="16627" y="12919"/>
                    <a:pt x="16627" y="8329"/>
                  </a:cubicBezTo>
                  <a:cubicBezTo>
                    <a:pt x="16627" y="3740"/>
                    <a:pt x="12889" y="1"/>
                    <a:pt x="829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34"/>
            <p:cNvSpPr/>
            <p:nvPr/>
          </p:nvSpPr>
          <p:spPr>
            <a:xfrm>
              <a:off x="2604425" y="2611275"/>
              <a:ext cx="444550" cy="445325"/>
            </a:xfrm>
            <a:custGeom>
              <a:avLst/>
              <a:gdLst/>
              <a:ahLst/>
              <a:cxnLst/>
              <a:rect l="l" t="t" r="r" b="b"/>
              <a:pathLst>
                <a:path w="17782" h="17813" extrusionOk="0">
                  <a:moveTo>
                    <a:pt x="8876" y="1155"/>
                  </a:moveTo>
                  <a:cubicBezTo>
                    <a:pt x="13131" y="1155"/>
                    <a:pt x="16627" y="4651"/>
                    <a:pt x="16627" y="8906"/>
                  </a:cubicBezTo>
                  <a:cubicBezTo>
                    <a:pt x="16627" y="13162"/>
                    <a:pt x="13131" y="16657"/>
                    <a:pt x="8876" y="16657"/>
                  </a:cubicBezTo>
                  <a:cubicBezTo>
                    <a:pt x="4620" y="16657"/>
                    <a:pt x="1125" y="13162"/>
                    <a:pt x="1125" y="8906"/>
                  </a:cubicBezTo>
                  <a:cubicBezTo>
                    <a:pt x="1125" y="4651"/>
                    <a:pt x="4620" y="1155"/>
                    <a:pt x="8876" y="1155"/>
                  </a:cubicBezTo>
                  <a:close/>
                  <a:moveTo>
                    <a:pt x="8876" y="0"/>
                  </a:moveTo>
                  <a:cubicBezTo>
                    <a:pt x="3982" y="0"/>
                    <a:pt x="0" y="4013"/>
                    <a:pt x="0" y="8906"/>
                  </a:cubicBezTo>
                  <a:cubicBezTo>
                    <a:pt x="0" y="13800"/>
                    <a:pt x="3982" y="17812"/>
                    <a:pt x="8876" y="17812"/>
                  </a:cubicBezTo>
                  <a:cubicBezTo>
                    <a:pt x="13769" y="17812"/>
                    <a:pt x="17782" y="13800"/>
                    <a:pt x="17782" y="8906"/>
                  </a:cubicBezTo>
                  <a:cubicBezTo>
                    <a:pt x="17782" y="4013"/>
                    <a:pt x="13769" y="0"/>
                    <a:pt x="887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34"/>
            <p:cNvSpPr/>
            <p:nvPr/>
          </p:nvSpPr>
          <p:spPr>
            <a:xfrm>
              <a:off x="2718400" y="2726025"/>
              <a:ext cx="216600" cy="216575"/>
            </a:xfrm>
            <a:custGeom>
              <a:avLst/>
              <a:gdLst/>
              <a:ahLst/>
              <a:cxnLst/>
              <a:rect l="l" t="t" r="r" b="b"/>
              <a:pathLst>
                <a:path w="8664" h="8663" extrusionOk="0">
                  <a:moveTo>
                    <a:pt x="4317" y="0"/>
                  </a:moveTo>
                  <a:cubicBezTo>
                    <a:pt x="1946" y="0"/>
                    <a:pt x="1" y="1915"/>
                    <a:pt x="1" y="4316"/>
                  </a:cubicBezTo>
                  <a:cubicBezTo>
                    <a:pt x="1" y="6717"/>
                    <a:pt x="1946" y="8663"/>
                    <a:pt x="4317" y="8663"/>
                  </a:cubicBezTo>
                  <a:cubicBezTo>
                    <a:pt x="6718" y="8663"/>
                    <a:pt x="8663" y="6717"/>
                    <a:pt x="8663" y="4316"/>
                  </a:cubicBezTo>
                  <a:cubicBezTo>
                    <a:pt x="8663" y="1915"/>
                    <a:pt x="6718" y="0"/>
                    <a:pt x="431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34"/>
            <p:cNvSpPr/>
            <p:nvPr/>
          </p:nvSpPr>
          <p:spPr>
            <a:xfrm>
              <a:off x="2703975" y="2711575"/>
              <a:ext cx="244700" cy="244700"/>
            </a:xfrm>
            <a:custGeom>
              <a:avLst/>
              <a:gdLst/>
              <a:ahLst/>
              <a:cxnLst/>
              <a:rect l="l" t="t" r="r" b="b"/>
              <a:pathLst>
                <a:path w="9788" h="9788" extrusionOk="0">
                  <a:moveTo>
                    <a:pt x="4894" y="1186"/>
                  </a:moveTo>
                  <a:cubicBezTo>
                    <a:pt x="6961" y="1186"/>
                    <a:pt x="8632" y="2858"/>
                    <a:pt x="8663" y="4925"/>
                  </a:cubicBezTo>
                  <a:cubicBezTo>
                    <a:pt x="8663" y="7022"/>
                    <a:pt x="6961" y="8694"/>
                    <a:pt x="4894" y="8694"/>
                  </a:cubicBezTo>
                  <a:cubicBezTo>
                    <a:pt x="2827" y="8694"/>
                    <a:pt x="1155" y="6992"/>
                    <a:pt x="1155" y="4925"/>
                  </a:cubicBezTo>
                  <a:cubicBezTo>
                    <a:pt x="1155" y="2858"/>
                    <a:pt x="2857" y="1186"/>
                    <a:pt x="4894" y="1186"/>
                  </a:cubicBezTo>
                  <a:close/>
                  <a:moveTo>
                    <a:pt x="4894" y="1"/>
                  </a:moveTo>
                  <a:cubicBezTo>
                    <a:pt x="2219" y="1"/>
                    <a:pt x="0" y="2189"/>
                    <a:pt x="0" y="4894"/>
                  </a:cubicBezTo>
                  <a:cubicBezTo>
                    <a:pt x="0" y="7599"/>
                    <a:pt x="2189" y="9788"/>
                    <a:pt x="4894" y="9788"/>
                  </a:cubicBezTo>
                  <a:cubicBezTo>
                    <a:pt x="7599" y="9788"/>
                    <a:pt x="9757" y="7599"/>
                    <a:pt x="9787" y="4894"/>
                  </a:cubicBezTo>
                  <a:cubicBezTo>
                    <a:pt x="9787" y="2189"/>
                    <a:pt x="7599" y="1"/>
                    <a:pt x="489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14" name="Google Shape;914;p34"/>
          <p:cNvGrpSpPr/>
          <p:nvPr/>
        </p:nvGrpSpPr>
        <p:grpSpPr>
          <a:xfrm>
            <a:off x="720003" y="2493615"/>
            <a:ext cx="327163" cy="637788"/>
            <a:chOff x="2114275" y="3036050"/>
            <a:chExt cx="467375" cy="911125"/>
          </a:xfrm>
        </p:grpSpPr>
        <p:sp>
          <p:nvSpPr>
            <p:cNvPr id="915" name="Google Shape;915;p34"/>
            <p:cNvSpPr/>
            <p:nvPr/>
          </p:nvSpPr>
          <p:spPr>
            <a:xfrm>
              <a:off x="2174325" y="3440300"/>
              <a:ext cx="407325" cy="506875"/>
            </a:xfrm>
            <a:custGeom>
              <a:avLst/>
              <a:gdLst/>
              <a:ahLst/>
              <a:cxnLst/>
              <a:rect l="l" t="t" r="r" b="b"/>
              <a:pathLst>
                <a:path w="16293" h="20275" extrusionOk="0">
                  <a:moveTo>
                    <a:pt x="0" y="1"/>
                  </a:moveTo>
                  <a:lnTo>
                    <a:pt x="0" y="20275"/>
                  </a:lnTo>
                  <a:lnTo>
                    <a:pt x="16292" y="20275"/>
                  </a:lnTo>
                  <a:lnTo>
                    <a:pt x="1629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34"/>
            <p:cNvSpPr/>
            <p:nvPr/>
          </p:nvSpPr>
          <p:spPr>
            <a:xfrm>
              <a:off x="2174325" y="3096075"/>
              <a:ext cx="407325" cy="343500"/>
            </a:xfrm>
            <a:custGeom>
              <a:avLst/>
              <a:gdLst/>
              <a:ahLst/>
              <a:cxnLst/>
              <a:rect l="l" t="t" r="r" b="b"/>
              <a:pathLst>
                <a:path w="16293" h="13740" extrusionOk="0">
                  <a:moveTo>
                    <a:pt x="0" y="1"/>
                  </a:moveTo>
                  <a:lnTo>
                    <a:pt x="0" y="13740"/>
                  </a:lnTo>
                  <a:lnTo>
                    <a:pt x="16292" y="13740"/>
                  </a:lnTo>
                  <a:lnTo>
                    <a:pt x="1629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34"/>
            <p:cNvSpPr/>
            <p:nvPr/>
          </p:nvSpPr>
          <p:spPr>
            <a:xfrm>
              <a:off x="2114275" y="3036050"/>
              <a:ext cx="436225" cy="866300"/>
            </a:xfrm>
            <a:custGeom>
              <a:avLst/>
              <a:gdLst/>
              <a:ahLst/>
              <a:cxnLst/>
              <a:rect l="l" t="t" r="r" b="b"/>
              <a:pathLst>
                <a:path w="17449" h="34652" extrusionOk="0">
                  <a:moveTo>
                    <a:pt x="16263" y="1155"/>
                  </a:moveTo>
                  <a:lnTo>
                    <a:pt x="16263" y="33527"/>
                  </a:lnTo>
                  <a:lnTo>
                    <a:pt x="1095" y="33527"/>
                  </a:lnTo>
                  <a:lnTo>
                    <a:pt x="1095" y="1155"/>
                  </a:lnTo>
                  <a:close/>
                  <a:moveTo>
                    <a:pt x="1" y="0"/>
                  </a:moveTo>
                  <a:lnTo>
                    <a:pt x="1" y="34651"/>
                  </a:lnTo>
                  <a:lnTo>
                    <a:pt x="17448" y="34651"/>
                  </a:lnTo>
                  <a:lnTo>
                    <a:pt x="174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18" name="Google Shape;918;p34"/>
          <p:cNvGrpSpPr/>
          <p:nvPr/>
        </p:nvGrpSpPr>
        <p:grpSpPr>
          <a:xfrm>
            <a:off x="720002" y="4404927"/>
            <a:ext cx="1675047" cy="149573"/>
            <a:chOff x="4790625" y="1824675"/>
            <a:chExt cx="2392925" cy="213675"/>
          </a:xfrm>
        </p:grpSpPr>
        <p:sp>
          <p:nvSpPr>
            <p:cNvPr id="919" name="Google Shape;919;p34"/>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34"/>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34"/>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34"/>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34"/>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24" name="Google Shape;924;p34"/>
          <p:cNvGrpSpPr/>
          <p:nvPr/>
        </p:nvGrpSpPr>
        <p:grpSpPr>
          <a:xfrm>
            <a:off x="76202" y="2816032"/>
            <a:ext cx="214917" cy="230335"/>
            <a:chOff x="424275" y="4593075"/>
            <a:chExt cx="307025" cy="329050"/>
          </a:xfrm>
        </p:grpSpPr>
        <p:sp>
          <p:nvSpPr>
            <p:cNvPr id="925" name="Google Shape;925;p34"/>
            <p:cNvSpPr/>
            <p:nvPr/>
          </p:nvSpPr>
          <p:spPr>
            <a:xfrm>
              <a:off x="424275" y="4593075"/>
              <a:ext cx="307025" cy="98800"/>
            </a:xfrm>
            <a:custGeom>
              <a:avLst/>
              <a:gdLst/>
              <a:ahLst/>
              <a:cxnLst/>
              <a:rect l="l" t="t" r="r" b="b"/>
              <a:pathLst>
                <a:path w="12281" h="3952" extrusionOk="0">
                  <a:moveTo>
                    <a:pt x="11126" y="1155"/>
                  </a:moveTo>
                  <a:lnTo>
                    <a:pt x="11126" y="2827"/>
                  </a:lnTo>
                  <a:lnTo>
                    <a:pt x="1156" y="2827"/>
                  </a:lnTo>
                  <a:lnTo>
                    <a:pt x="1156" y="1155"/>
                  </a:lnTo>
                  <a:close/>
                  <a:moveTo>
                    <a:pt x="578" y="0"/>
                  </a:moveTo>
                  <a:cubicBezTo>
                    <a:pt x="275" y="0"/>
                    <a:pt x="1" y="274"/>
                    <a:pt x="1" y="578"/>
                  </a:cubicBezTo>
                  <a:lnTo>
                    <a:pt x="1" y="3374"/>
                  </a:lnTo>
                  <a:cubicBezTo>
                    <a:pt x="1" y="3678"/>
                    <a:pt x="275" y="3951"/>
                    <a:pt x="578" y="3951"/>
                  </a:cubicBezTo>
                  <a:lnTo>
                    <a:pt x="11703" y="3951"/>
                  </a:lnTo>
                  <a:cubicBezTo>
                    <a:pt x="12007" y="3951"/>
                    <a:pt x="12281" y="3678"/>
                    <a:pt x="12281" y="3374"/>
                  </a:cubicBezTo>
                  <a:lnTo>
                    <a:pt x="12281" y="578"/>
                  </a:lnTo>
                  <a:cubicBezTo>
                    <a:pt x="12281" y="274"/>
                    <a:pt x="12007" y="0"/>
                    <a:pt x="1170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34"/>
            <p:cNvSpPr/>
            <p:nvPr/>
          </p:nvSpPr>
          <p:spPr>
            <a:xfrm>
              <a:off x="480525" y="4662200"/>
              <a:ext cx="194550" cy="161125"/>
            </a:xfrm>
            <a:custGeom>
              <a:avLst/>
              <a:gdLst/>
              <a:ahLst/>
              <a:cxnLst/>
              <a:rect l="l" t="t" r="r" b="b"/>
              <a:pathLst>
                <a:path w="7782" h="6445" extrusionOk="0">
                  <a:moveTo>
                    <a:pt x="6657" y="1156"/>
                  </a:moveTo>
                  <a:lnTo>
                    <a:pt x="6657" y="5290"/>
                  </a:lnTo>
                  <a:lnTo>
                    <a:pt x="1125" y="5290"/>
                  </a:lnTo>
                  <a:lnTo>
                    <a:pt x="1125" y="1156"/>
                  </a:lnTo>
                  <a:close/>
                  <a:moveTo>
                    <a:pt x="578" y="1"/>
                  </a:moveTo>
                  <a:cubicBezTo>
                    <a:pt x="274" y="1"/>
                    <a:pt x="0" y="275"/>
                    <a:pt x="0" y="579"/>
                  </a:cubicBezTo>
                  <a:lnTo>
                    <a:pt x="0" y="5867"/>
                  </a:lnTo>
                  <a:cubicBezTo>
                    <a:pt x="0" y="6171"/>
                    <a:pt x="274" y="6445"/>
                    <a:pt x="578" y="6445"/>
                  </a:cubicBezTo>
                  <a:lnTo>
                    <a:pt x="7204" y="6445"/>
                  </a:lnTo>
                  <a:cubicBezTo>
                    <a:pt x="7508" y="6445"/>
                    <a:pt x="7782" y="6202"/>
                    <a:pt x="7782" y="5867"/>
                  </a:cubicBezTo>
                  <a:lnTo>
                    <a:pt x="7782" y="579"/>
                  </a:lnTo>
                  <a:cubicBezTo>
                    <a:pt x="7782" y="275"/>
                    <a:pt x="7508" y="1"/>
                    <a:pt x="72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34"/>
            <p:cNvSpPr/>
            <p:nvPr/>
          </p:nvSpPr>
          <p:spPr>
            <a:xfrm>
              <a:off x="563350" y="4794425"/>
              <a:ext cx="28150" cy="127700"/>
            </a:xfrm>
            <a:custGeom>
              <a:avLst/>
              <a:gdLst/>
              <a:ahLst/>
              <a:cxnLst/>
              <a:rect l="l" t="t" r="r" b="b"/>
              <a:pathLst>
                <a:path w="1126" h="5108" extrusionOk="0">
                  <a:moveTo>
                    <a:pt x="547" y="1"/>
                  </a:moveTo>
                  <a:cubicBezTo>
                    <a:pt x="244" y="1"/>
                    <a:pt x="0" y="274"/>
                    <a:pt x="0" y="578"/>
                  </a:cubicBezTo>
                  <a:lnTo>
                    <a:pt x="0" y="4530"/>
                  </a:lnTo>
                  <a:cubicBezTo>
                    <a:pt x="0" y="4834"/>
                    <a:pt x="244" y="5107"/>
                    <a:pt x="547" y="5107"/>
                  </a:cubicBezTo>
                  <a:cubicBezTo>
                    <a:pt x="912" y="5107"/>
                    <a:pt x="1125" y="4864"/>
                    <a:pt x="1125" y="4530"/>
                  </a:cubicBezTo>
                  <a:lnTo>
                    <a:pt x="1125" y="578"/>
                  </a:lnTo>
                  <a:cubicBezTo>
                    <a:pt x="1125" y="274"/>
                    <a:pt x="851" y="1"/>
                    <a:pt x="5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28" name="Google Shape;928;p34"/>
          <p:cNvGrpSpPr/>
          <p:nvPr/>
        </p:nvGrpSpPr>
        <p:grpSpPr>
          <a:xfrm>
            <a:off x="720002" y="3711535"/>
            <a:ext cx="1100050" cy="540978"/>
            <a:chOff x="823225" y="4003400"/>
            <a:chExt cx="1571500" cy="772825"/>
          </a:xfrm>
        </p:grpSpPr>
        <p:sp>
          <p:nvSpPr>
            <p:cNvPr id="929" name="Google Shape;929;p34"/>
            <p:cNvSpPr/>
            <p:nvPr/>
          </p:nvSpPr>
          <p:spPr>
            <a:xfrm>
              <a:off x="865025" y="4054300"/>
              <a:ext cx="1493975" cy="721925"/>
            </a:xfrm>
            <a:custGeom>
              <a:avLst/>
              <a:gdLst/>
              <a:ahLst/>
              <a:cxnLst/>
              <a:rect l="l" t="t" r="r" b="b"/>
              <a:pathLst>
                <a:path w="59759" h="28877" extrusionOk="0">
                  <a:moveTo>
                    <a:pt x="34895" y="5715"/>
                  </a:moveTo>
                  <a:lnTo>
                    <a:pt x="5715" y="19818"/>
                  </a:lnTo>
                  <a:lnTo>
                    <a:pt x="5715" y="5715"/>
                  </a:lnTo>
                  <a:close/>
                  <a:moveTo>
                    <a:pt x="0" y="1"/>
                  </a:moveTo>
                  <a:lnTo>
                    <a:pt x="0" y="28876"/>
                  </a:lnTo>
                  <a:lnTo>
                    <a:pt x="5975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34"/>
            <p:cNvSpPr/>
            <p:nvPr/>
          </p:nvSpPr>
          <p:spPr>
            <a:xfrm>
              <a:off x="823225" y="4003400"/>
              <a:ext cx="1571500" cy="759150"/>
            </a:xfrm>
            <a:custGeom>
              <a:avLst/>
              <a:gdLst/>
              <a:ahLst/>
              <a:cxnLst/>
              <a:rect l="l" t="t" r="r" b="b"/>
              <a:pathLst>
                <a:path w="62860" h="30366" extrusionOk="0">
                  <a:moveTo>
                    <a:pt x="32980" y="6839"/>
                  </a:moveTo>
                  <a:lnTo>
                    <a:pt x="6840" y="19453"/>
                  </a:lnTo>
                  <a:lnTo>
                    <a:pt x="6840" y="6839"/>
                  </a:lnTo>
                  <a:close/>
                  <a:moveTo>
                    <a:pt x="5685" y="5684"/>
                  </a:moveTo>
                  <a:lnTo>
                    <a:pt x="5685" y="21277"/>
                  </a:lnTo>
                  <a:lnTo>
                    <a:pt x="37965" y="5684"/>
                  </a:lnTo>
                  <a:close/>
                  <a:moveTo>
                    <a:pt x="57874" y="1125"/>
                  </a:moveTo>
                  <a:lnTo>
                    <a:pt x="1125" y="28541"/>
                  </a:lnTo>
                  <a:lnTo>
                    <a:pt x="1125" y="1125"/>
                  </a:lnTo>
                  <a:close/>
                  <a:moveTo>
                    <a:pt x="1" y="0"/>
                  </a:moveTo>
                  <a:lnTo>
                    <a:pt x="1" y="30365"/>
                  </a:lnTo>
                  <a:lnTo>
                    <a:pt x="6285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31" name="Google Shape;931;p34"/>
          <p:cNvGrpSpPr/>
          <p:nvPr/>
        </p:nvGrpSpPr>
        <p:grpSpPr>
          <a:xfrm>
            <a:off x="8004465" y="76195"/>
            <a:ext cx="1063335" cy="1454810"/>
            <a:chOff x="3064150" y="3027700"/>
            <a:chExt cx="1519050" cy="2078300"/>
          </a:xfrm>
        </p:grpSpPr>
        <p:sp>
          <p:nvSpPr>
            <p:cNvPr id="932" name="Google Shape;932;p34"/>
            <p:cNvSpPr/>
            <p:nvPr/>
          </p:nvSpPr>
          <p:spPr>
            <a:xfrm>
              <a:off x="3118875" y="3080875"/>
              <a:ext cx="1464325" cy="2025125"/>
            </a:xfrm>
            <a:custGeom>
              <a:avLst/>
              <a:gdLst/>
              <a:ahLst/>
              <a:cxnLst/>
              <a:rect l="l" t="t" r="r" b="b"/>
              <a:pathLst>
                <a:path w="58573" h="81005" extrusionOk="0">
                  <a:moveTo>
                    <a:pt x="5107" y="1"/>
                  </a:moveTo>
                  <a:cubicBezTo>
                    <a:pt x="2280" y="1"/>
                    <a:pt x="0" y="2280"/>
                    <a:pt x="0" y="5107"/>
                  </a:cubicBezTo>
                  <a:lnTo>
                    <a:pt x="0" y="75929"/>
                  </a:lnTo>
                  <a:cubicBezTo>
                    <a:pt x="0" y="78725"/>
                    <a:pt x="2280" y="81005"/>
                    <a:pt x="5107" y="81005"/>
                  </a:cubicBezTo>
                  <a:lnTo>
                    <a:pt x="53466" y="81005"/>
                  </a:lnTo>
                  <a:cubicBezTo>
                    <a:pt x="56293" y="81005"/>
                    <a:pt x="58573" y="78725"/>
                    <a:pt x="58573" y="75929"/>
                  </a:cubicBezTo>
                  <a:lnTo>
                    <a:pt x="58573" y="5107"/>
                  </a:lnTo>
                  <a:cubicBezTo>
                    <a:pt x="58573" y="2280"/>
                    <a:pt x="56293" y="1"/>
                    <a:pt x="5346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34"/>
            <p:cNvSpPr/>
            <p:nvPr/>
          </p:nvSpPr>
          <p:spPr>
            <a:xfrm>
              <a:off x="3202450" y="3658400"/>
              <a:ext cx="258400" cy="250775"/>
            </a:xfrm>
            <a:custGeom>
              <a:avLst/>
              <a:gdLst/>
              <a:ahLst/>
              <a:cxnLst/>
              <a:rect l="l" t="t" r="r" b="b"/>
              <a:pathLst>
                <a:path w="10336" h="10031" extrusionOk="0">
                  <a:moveTo>
                    <a:pt x="1034" y="0"/>
                  </a:moveTo>
                  <a:cubicBezTo>
                    <a:pt x="457" y="0"/>
                    <a:pt x="1" y="456"/>
                    <a:pt x="1" y="1034"/>
                  </a:cubicBezTo>
                  <a:lnTo>
                    <a:pt x="1" y="8998"/>
                  </a:lnTo>
                  <a:cubicBezTo>
                    <a:pt x="1" y="9575"/>
                    <a:pt x="457" y="10031"/>
                    <a:pt x="1034" y="10031"/>
                  </a:cubicBezTo>
                  <a:lnTo>
                    <a:pt x="9332" y="10031"/>
                  </a:lnTo>
                  <a:cubicBezTo>
                    <a:pt x="9879" y="10031"/>
                    <a:pt x="10335" y="9575"/>
                    <a:pt x="10335" y="8998"/>
                  </a:cubicBezTo>
                  <a:lnTo>
                    <a:pt x="10335" y="1034"/>
                  </a:lnTo>
                  <a:cubicBezTo>
                    <a:pt x="10335" y="456"/>
                    <a:pt x="9879" y="0"/>
                    <a:pt x="93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34"/>
            <p:cNvSpPr/>
            <p:nvPr/>
          </p:nvSpPr>
          <p:spPr>
            <a:xfrm>
              <a:off x="3542875" y="3658400"/>
              <a:ext cx="258400" cy="250775"/>
            </a:xfrm>
            <a:custGeom>
              <a:avLst/>
              <a:gdLst/>
              <a:ahLst/>
              <a:cxnLst/>
              <a:rect l="l" t="t" r="r" b="b"/>
              <a:pathLst>
                <a:path w="10336" h="10031" extrusionOk="0">
                  <a:moveTo>
                    <a:pt x="1034" y="0"/>
                  </a:moveTo>
                  <a:cubicBezTo>
                    <a:pt x="457" y="0"/>
                    <a:pt x="1" y="456"/>
                    <a:pt x="1" y="1034"/>
                  </a:cubicBezTo>
                  <a:lnTo>
                    <a:pt x="1" y="8998"/>
                  </a:lnTo>
                  <a:cubicBezTo>
                    <a:pt x="1" y="9575"/>
                    <a:pt x="457" y="10031"/>
                    <a:pt x="1034" y="10031"/>
                  </a:cubicBezTo>
                  <a:lnTo>
                    <a:pt x="9302" y="10031"/>
                  </a:lnTo>
                  <a:cubicBezTo>
                    <a:pt x="9880" y="10031"/>
                    <a:pt x="10335" y="9575"/>
                    <a:pt x="10335" y="8998"/>
                  </a:cubicBezTo>
                  <a:lnTo>
                    <a:pt x="10335" y="1034"/>
                  </a:lnTo>
                  <a:cubicBezTo>
                    <a:pt x="10335" y="456"/>
                    <a:pt x="9880" y="0"/>
                    <a:pt x="93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34"/>
            <p:cNvSpPr/>
            <p:nvPr/>
          </p:nvSpPr>
          <p:spPr>
            <a:xfrm>
              <a:off x="3882550" y="3658400"/>
              <a:ext cx="258400" cy="250775"/>
            </a:xfrm>
            <a:custGeom>
              <a:avLst/>
              <a:gdLst/>
              <a:ahLst/>
              <a:cxnLst/>
              <a:rect l="l" t="t" r="r" b="b"/>
              <a:pathLst>
                <a:path w="10336" h="10031" extrusionOk="0">
                  <a:moveTo>
                    <a:pt x="1034" y="0"/>
                  </a:moveTo>
                  <a:cubicBezTo>
                    <a:pt x="457" y="0"/>
                    <a:pt x="1" y="456"/>
                    <a:pt x="1" y="1034"/>
                  </a:cubicBezTo>
                  <a:lnTo>
                    <a:pt x="1" y="8998"/>
                  </a:lnTo>
                  <a:cubicBezTo>
                    <a:pt x="1" y="9575"/>
                    <a:pt x="457" y="10031"/>
                    <a:pt x="1034" y="10031"/>
                  </a:cubicBezTo>
                  <a:lnTo>
                    <a:pt x="9332" y="10031"/>
                  </a:lnTo>
                  <a:cubicBezTo>
                    <a:pt x="9879" y="10031"/>
                    <a:pt x="10335" y="9575"/>
                    <a:pt x="10335" y="8998"/>
                  </a:cubicBezTo>
                  <a:lnTo>
                    <a:pt x="10335" y="1034"/>
                  </a:lnTo>
                  <a:cubicBezTo>
                    <a:pt x="10335" y="456"/>
                    <a:pt x="9879" y="0"/>
                    <a:pt x="93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34"/>
            <p:cNvSpPr/>
            <p:nvPr/>
          </p:nvSpPr>
          <p:spPr>
            <a:xfrm>
              <a:off x="4223000" y="3658400"/>
              <a:ext cx="258375" cy="250775"/>
            </a:xfrm>
            <a:custGeom>
              <a:avLst/>
              <a:gdLst/>
              <a:ahLst/>
              <a:cxnLst/>
              <a:rect l="l" t="t" r="r" b="b"/>
              <a:pathLst>
                <a:path w="10335" h="10031" extrusionOk="0">
                  <a:moveTo>
                    <a:pt x="1034" y="0"/>
                  </a:moveTo>
                  <a:cubicBezTo>
                    <a:pt x="456" y="0"/>
                    <a:pt x="0" y="456"/>
                    <a:pt x="0" y="1034"/>
                  </a:cubicBezTo>
                  <a:lnTo>
                    <a:pt x="0" y="8998"/>
                  </a:lnTo>
                  <a:cubicBezTo>
                    <a:pt x="0" y="9575"/>
                    <a:pt x="456" y="10031"/>
                    <a:pt x="1034" y="10031"/>
                  </a:cubicBezTo>
                  <a:lnTo>
                    <a:pt x="9301" y="10031"/>
                  </a:lnTo>
                  <a:cubicBezTo>
                    <a:pt x="9879" y="10031"/>
                    <a:pt x="10335" y="9575"/>
                    <a:pt x="10335" y="8998"/>
                  </a:cubicBezTo>
                  <a:lnTo>
                    <a:pt x="10335" y="1034"/>
                  </a:lnTo>
                  <a:cubicBezTo>
                    <a:pt x="10335" y="456"/>
                    <a:pt x="9879" y="0"/>
                    <a:pt x="930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34"/>
            <p:cNvSpPr/>
            <p:nvPr/>
          </p:nvSpPr>
          <p:spPr>
            <a:xfrm>
              <a:off x="3202450" y="399580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32" y="10031"/>
                  </a:lnTo>
                  <a:cubicBezTo>
                    <a:pt x="9879" y="10031"/>
                    <a:pt x="10335" y="9575"/>
                    <a:pt x="10335" y="8997"/>
                  </a:cubicBezTo>
                  <a:lnTo>
                    <a:pt x="10335" y="1034"/>
                  </a:lnTo>
                  <a:cubicBezTo>
                    <a:pt x="10335" y="456"/>
                    <a:pt x="9879" y="0"/>
                    <a:pt x="93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34"/>
            <p:cNvSpPr/>
            <p:nvPr/>
          </p:nvSpPr>
          <p:spPr>
            <a:xfrm>
              <a:off x="3542875" y="399580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02" y="10031"/>
                  </a:lnTo>
                  <a:cubicBezTo>
                    <a:pt x="9880" y="10031"/>
                    <a:pt x="10335" y="9575"/>
                    <a:pt x="10335" y="8997"/>
                  </a:cubicBezTo>
                  <a:lnTo>
                    <a:pt x="10335" y="1034"/>
                  </a:lnTo>
                  <a:cubicBezTo>
                    <a:pt x="10335" y="456"/>
                    <a:pt x="9880" y="0"/>
                    <a:pt x="93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34"/>
            <p:cNvSpPr/>
            <p:nvPr/>
          </p:nvSpPr>
          <p:spPr>
            <a:xfrm>
              <a:off x="3882550" y="399580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32" y="10031"/>
                  </a:lnTo>
                  <a:cubicBezTo>
                    <a:pt x="9879" y="10031"/>
                    <a:pt x="10335" y="9575"/>
                    <a:pt x="10335" y="8997"/>
                  </a:cubicBezTo>
                  <a:lnTo>
                    <a:pt x="10335" y="1034"/>
                  </a:lnTo>
                  <a:cubicBezTo>
                    <a:pt x="10335" y="456"/>
                    <a:pt x="9879" y="0"/>
                    <a:pt x="93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34"/>
            <p:cNvSpPr/>
            <p:nvPr/>
          </p:nvSpPr>
          <p:spPr>
            <a:xfrm>
              <a:off x="4223000" y="3995800"/>
              <a:ext cx="258375" cy="250775"/>
            </a:xfrm>
            <a:custGeom>
              <a:avLst/>
              <a:gdLst/>
              <a:ahLst/>
              <a:cxnLst/>
              <a:rect l="l" t="t" r="r" b="b"/>
              <a:pathLst>
                <a:path w="10335" h="10031" extrusionOk="0">
                  <a:moveTo>
                    <a:pt x="1034" y="0"/>
                  </a:moveTo>
                  <a:cubicBezTo>
                    <a:pt x="456" y="0"/>
                    <a:pt x="0" y="456"/>
                    <a:pt x="0" y="1034"/>
                  </a:cubicBezTo>
                  <a:lnTo>
                    <a:pt x="0" y="8997"/>
                  </a:lnTo>
                  <a:cubicBezTo>
                    <a:pt x="0" y="9575"/>
                    <a:pt x="456" y="10031"/>
                    <a:pt x="1034" y="10031"/>
                  </a:cubicBezTo>
                  <a:lnTo>
                    <a:pt x="9301" y="10031"/>
                  </a:lnTo>
                  <a:cubicBezTo>
                    <a:pt x="9879" y="10031"/>
                    <a:pt x="10335" y="9575"/>
                    <a:pt x="10335" y="8997"/>
                  </a:cubicBezTo>
                  <a:lnTo>
                    <a:pt x="10335" y="1034"/>
                  </a:lnTo>
                  <a:cubicBezTo>
                    <a:pt x="10335" y="456"/>
                    <a:pt x="9879" y="0"/>
                    <a:pt x="930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34"/>
            <p:cNvSpPr/>
            <p:nvPr/>
          </p:nvSpPr>
          <p:spPr>
            <a:xfrm>
              <a:off x="3202450" y="433395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32" y="10031"/>
                  </a:lnTo>
                  <a:cubicBezTo>
                    <a:pt x="9879" y="10031"/>
                    <a:pt x="10335" y="9575"/>
                    <a:pt x="10335" y="8997"/>
                  </a:cubicBezTo>
                  <a:lnTo>
                    <a:pt x="10335" y="1034"/>
                  </a:lnTo>
                  <a:cubicBezTo>
                    <a:pt x="10335" y="456"/>
                    <a:pt x="9879" y="0"/>
                    <a:pt x="93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34"/>
            <p:cNvSpPr/>
            <p:nvPr/>
          </p:nvSpPr>
          <p:spPr>
            <a:xfrm>
              <a:off x="3542875" y="433395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02" y="10031"/>
                  </a:lnTo>
                  <a:cubicBezTo>
                    <a:pt x="9880" y="10031"/>
                    <a:pt x="10335" y="9575"/>
                    <a:pt x="10335" y="8997"/>
                  </a:cubicBezTo>
                  <a:lnTo>
                    <a:pt x="10335" y="1034"/>
                  </a:lnTo>
                  <a:cubicBezTo>
                    <a:pt x="10335" y="456"/>
                    <a:pt x="9880" y="0"/>
                    <a:pt x="93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34"/>
            <p:cNvSpPr/>
            <p:nvPr/>
          </p:nvSpPr>
          <p:spPr>
            <a:xfrm>
              <a:off x="3882550" y="433395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32" y="10031"/>
                  </a:lnTo>
                  <a:cubicBezTo>
                    <a:pt x="9879" y="10031"/>
                    <a:pt x="10335" y="9575"/>
                    <a:pt x="10335" y="8997"/>
                  </a:cubicBezTo>
                  <a:lnTo>
                    <a:pt x="10335" y="1034"/>
                  </a:lnTo>
                  <a:cubicBezTo>
                    <a:pt x="10335" y="456"/>
                    <a:pt x="9879" y="0"/>
                    <a:pt x="93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34"/>
            <p:cNvSpPr/>
            <p:nvPr/>
          </p:nvSpPr>
          <p:spPr>
            <a:xfrm>
              <a:off x="4223000" y="4333950"/>
              <a:ext cx="258375" cy="250775"/>
            </a:xfrm>
            <a:custGeom>
              <a:avLst/>
              <a:gdLst/>
              <a:ahLst/>
              <a:cxnLst/>
              <a:rect l="l" t="t" r="r" b="b"/>
              <a:pathLst>
                <a:path w="10335" h="10031" extrusionOk="0">
                  <a:moveTo>
                    <a:pt x="1034" y="0"/>
                  </a:moveTo>
                  <a:cubicBezTo>
                    <a:pt x="456" y="0"/>
                    <a:pt x="0" y="456"/>
                    <a:pt x="0" y="1034"/>
                  </a:cubicBezTo>
                  <a:lnTo>
                    <a:pt x="0" y="8997"/>
                  </a:lnTo>
                  <a:cubicBezTo>
                    <a:pt x="0" y="9575"/>
                    <a:pt x="456" y="10031"/>
                    <a:pt x="1034" y="10031"/>
                  </a:cubicBezTo>
                  <a:lnTo>
                    <a:pt x="9301" y="10031"/>
                  </a:lnTo>
                  <a:cubicBezTo>
                    <a:pt x="9879" y="10031"/>
                    <a:pt x="10335" y="9575"/>
                    <a:pt x="10335" y="8997"/>
                  </a:cubicBezTo>
                  <a:lnTo>
                    <a:pt x="10335" y="1034"/>
                  </a:lnTo>
                  <a:cubicBezTo>
                    <a:pt x="10335" y="456"/>
                    <a:pt x="9879" y="0"/>
                    <a:pt x="930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34"/>
            <p:cNvSpPr/>
            <p:nvPr/>
          </p:nvSpPr>
          <p:spPr>
            <a:xfrm>
              <a:off x="3202450" y="4671325"/>
              <a:ext cx="258400" cy="250800"/>
            </a:xfrm>
            <a:custGeom>
              <a:avLst/>
              <a:gdLst/>
              <a:ahLst/>
              <a:cxnLst/>
              <a:rect l="l" t="t" r="r" b="b"/>
              <a:pathLst>
                <a:path w="10336" h="10032" extrusionOk="0">
                  <a:moveTo>
                    <a:pt x="1034" y="1"/>
                  </a:moveTo>
                  <a:cubicBezTo>
                    <a:pt x="457" y="1"/>
                    <a:pt x="1" y="457"/>
                    <a:pt x="1" y="1004"/>
                  </a:cubicBezTo>
                  <a:lnTo>
                    <a:pt x="1" y="8998"/>
                  </a:lnTo>
                  <a:cubicBezTo>
                    <a:pt x="1" y="9575"/>
                    <a:pt x="457" y="10031"/>
                    <a:pt x="1034" y="10031"/>
                  </a:cubicBezTo>
                  <a:lnTo>
                    <a:pt x="9332" y="10031"/>
                  </a:lnTo>
                  <a:cubicBezTo>
                    <a:pt x="9879" y="10031"/>
                    <a:pt x="10335" y="9575"/>
                    <a:pt x="10335" y="8998"/>
                  </a:cubicBezTo>
                  <a:lnTo>
                    <a:pt x="10335" y="1004"/>
                  </a:lnTo>
                  <a:cubicBezTo>
                    <a:pt x="10335" y="457"/>
                    <a:pt x="9879" y="1"/>
                    <a:pt x="933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34"/>
            <p:cNvSpPr/>
            <p:nvPr/>
          </p:nvSpPr>
          <p:spPr>
            <a:xfrm>
              <a:off x="3542875" y="4671325"/>
              <a:ext cx="258400" cy="250800"/>
            </a:xfrm>
            <a:custGeom>
              <a:avLst/>
              <a:gdLst/>
              <a:ahLst/>
              <a:cxnLst/>
              <a:rect l="l" t="t" r="r" b="b"/>
              <a:pathLst>
                <a:path w="10336" h="10032" extrusionOk="0">
                  <a:moveTo>
                    <a:pt x="1034" y="1"/>
                  </a:moveTo>
                  <a:cubicBezTo>
                    <a:pt x="457" y="1"/>
                    <a:pt x="1" y="457"/>
                    <a:pt x="1" y="1004"/>
                  </a:cubicBezTo>
                  <a:lnTo>
                    <a:pt x="1" y="8998"/>
                  </a:lnTo>
                  <a:cubicBezTo>
                    <a:pt x="1" y="9575"/>
                    <a:pt x="457" y="10031"/>
                    <a:pt x="1034" y="10031"/>
                  </a:cubicBezTo>
                  <a:lnTo>
                    <a:pt x="9302" y="10031"/>
                  </a:lnTo>
                  <a:cubicBezTo>
                    <a:pt x="9880" y="10031"/>
                    <a:pt x="10335" y="9575"/>
                    <a:pt x="10335" y="8998"/>
                  </a:cubicBezTo>
                  <a:lnTo>
                    <a:pt x="10335" y="1004"/>
                  </a:lnTo>
                  <a:cubicBezTo>
                    <a:pt x="10335" y="457"/>
                    <a:pt x="9880" y="1"/>
                    <a:pt x="9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34"/>
            <p:cNvSpPr/>
            <p:nvPr/>
          </p:nvSpPr>
          <p:spPr>
            <a:xfrm>
              <a:off x="3882550" y="4671325"/>
              <a:ext cx="258400" cy="250800"/>
            </a:xfrm>
            <a:custGeom>
              <a:avLst/>
              <a:gdLst/>
              <a:ahLst/>
              <a:cxnLst/>
              <a:rect l="l" t="t" r="r" b="b"/>
              <a:pathLst>
                <a:path w="10336" h="10032" extrusionOk="0">
                  <a:moveTo>
                    <a:pt x="1034" y="1"/>
                  </a:moveTo>
                  <a:cubicBezTo>
                    <a:pt x="457" y="1"/>
                    <a:pt x="1" y="457"/>
                    <a:pt x="1" y="1004"/>
                  </a:cubicBezTo>
                  <a:lnTo>
                    <a:pt x="1" y="8998"/>
                  </a:lnTo>
                  <a:cubicBezTo>
                    <a:pt x="1" y="9575"/>
                    <a:pt x="457" y="10031"/>
                    <a:pt x="1034" y="10031"/>
                  </a:cubicBezTo>
                  <a:lnTo>
                    <a:pt x="9332" y="10031"/>
                  </a:lnTo>
                  <a:cubicBezTo>
                    <a:pt x="9879" y="10031"/>
                    <a:pt x="10335" y="9575"/>
                    <a:pt x="10335" y="8998"/>
                  </a:cubicBezTo>
                  <a:lnTo>
                    <a:pt x="10335" y="1004"/>
                  </a:lnTo>
                  <a:cubicBezTo>
                    <a:pt x="10335" y="457"/>
                    <a:pt x="9879" y="1"/>
                    <a:pt x="933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34"/>
            <p:cNvSpPr/>
            <p:nvPr/>
          </p:nvSpPr>
          <p:spPr>
            <a:xfrm>
              <a:off x="4223000" y="4671325"/>
              <a:ext cx="258375" cy="250800"/>
            </a:xfrm>
            <a:custGeom>
              <a:avLst/>
              <a:gdLst/>
              <a:ahLst/>
              <a:cxnLst/>
              <a:rect l="l" t="t" r="r" b="b"/>
              <a:pathLst>
                <a:path w="10335" h="10032" extrusionOk="0">
                  <a:moveTo>
                    <a:pt x="1034" y="1"/>
                  </a:moveTo>
                  <a:cubicBezTo>
                    <a:pt x="456" y="1"/>
                    <a:pt x="0" y="457"/>
                    <a:pt x="0" y="1004"/>
                  </a:cubicBezTo>
                  <a:lnTo>
                    <a:pt x="0" y="8998"/>
                  </a:lnTo>
                  <a:cubicBezTo>
                    <a:pt x="0" y="9575"/>
                    <a:pt x="456" y="10031"/>
                    <a:pt x="1034" y="10031"/>
                  </a:cubicBezTo>
                  <a:lnTo>
                    <a:pt x="9301" y="10031"/>
                  </a:lnTo>
                  <a:cubicBezTo>
                    <a:pt x="9879" y="10031"/>
                    <a:pt x="10335" y="9575"/>
                    <a:pt x="10335" y="8998"/>
                  </a:cubicBezTo>
                  <a:lnTo>
                    <a:pt x="10335" y="1004"/>
                  </a:lnTo>
                  <a:cubicBezTo>
                    <a:pt x="10335" y="457"/>
                    <a:pt x="9879" y="1"/>
                    <a:pt x="93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34"/>
            <p:cNvSpPr/>
            <p:nvPr/>
          </p:nvSpPr>
          <p:spPr>
            <a:xfrm>
              <a:off x="3064150" y="3027700"/>
              <a:ext cx="1492450" cy="2054000"/>
            </a:xfrm>
            <a:custGeom>
              <a:avLst/>
              <a:gdLst/>
              <a:ahLst/>
              <a:cxnLst/>
              <a:rect l="l" t="t" r="r" b="b"/>
              <a:pathLst>
                <a:path w="59698" h="82160" extrusionOk="0">
                  <a:moveTo>
                    <a:pt x="54014" y="1155"/>
                  </a:moveTo>
                  <a:cubicBezTo>
                    <a:pt x="56537" y="1155"/>
                    <a:pt x="58543" y="3161"/>
                    <a:pt x="58543" y="5654"/>
                  </a:cubicBezTo>
                  <a:lnTo>
                    <a:pt x="58543" y="76475"/>
                  </a:lnTo>
                  <a:cubicBezTo>
                    <a:pt x="58543" y="78998"/>
                    <a:pt x="56537" y="81004"/>
                    <a:pt x="54014" y="81004"/>
                  </a:cubicBezTo>
                  <a:lnTo>
                    <a:pt x="5654" y="81004"/>
                  </a:lnTo>
                  <a:cubicBezTo>
                    <a:pt x="3162" y="81004"/>
                    <a:pt x="1125" y="78998"/>
                    <a:pt x="1125" y="76475"/>
                  </a:cubicBezTo>
                  <a:lnTo>
                    <a:pt x="1125" y="5654"/>
                  </a:lnTo>
                  <a:cubicBezTo>
                    <a:pt x="1125" y="3161"/>
                    <a:pt x="3131" y="1155"/>
                    <a:pt x="5654" y="1155"/>
                  </a:cubicBezTo>
                  <a:close/>
                  <a:moveTo>
                    <a:pt x="5654" y="0"/>
                  </a:moveTo>
                  <a:cubicBezTo>
                    <a:pt x="2554" y="0"/>
                    <a:pt x="1" y="2553"/>
                    <a:pt x="1" y="5654"/>
                  </a:cubicBezTo>
                  <a:lnTo>
                    <a:pt x="1" y="76475"/>
                  </a:lnTo>
                  <a:cubicBezTo>
                    <a:pt x="1" y="79606"/>
                    <a:pt x="2554" y="82159"/>
                    <a:pt x="5654" y="82159"/>
                  </a:cubicBezTo>
                  <a:lnTo>
                    <a:pt x="54014" y="82159"/>
                  </a:lnTo>
                  <a:cubicBezTo>
                    <a:pt x="57145" y="82159"/>
                    <a:pt x="59698" y="79606"/>
                    <a:pt x="59698" y="76475"/>
                  </a:cubicBezTo>
                  <a:lnTo>
                    <a:pt x="59698" y="5654"/>
                  </a:lnTo>
                  <a:cubicBezTo>
                    <a:pt x="59698" y="2553"/>
                    <a:pt x="57145" y="0"/>
                    <a:pt x="540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34"/>
            <p:cNvSpPr/>
            <p:nvPr/>
          </p:nvSpPr>
          <p:spPr>
            <a:xfrm>
              <a:off x="3216900" y="3216900"/>
              <a:ext cx="1273600" cy="314625"/>
            </a:xfrm>
            <a:custGeom>
              <a:avLst/>
              <a:gdLst/>
              <a:ahLst/>
              <a:cxnLst/>
              <a:rect l="l" t="t" r="r" b="b"/>
              <a:pathLst>
                <a:path w="50944" h="12585" extrusionOk="0">
                  <a:moveTo>
                    <a:pt x="1338" y="1"/>
                  </a:moveTo>
                  <a:cubicBezTo>
                    <a:pt x="608" y="1"/>
                    <a:pt x="0" y="609"/>
                    <a:pt x="0" y="1308"/>
                  </a:cubicBezTo>
                  <a:lnTo>
                    <a:pt x="0" y="11247"/>
                  </a:lnTo>
                  <a:cubicBezTo>
                    <a:pt x="0" y="11946"/>
                    <a:pt x="608" y="12584"/>
                    <a:pt x="1338" y="12584"/>
                  </a:cubicBezTo>
                  <a:lnTo>
                    <a:pt x="49636" y="12584"/>
                  </a:lnTo>
                  <a:cubicBezTo>
                    <a:pt x="50335" y="12584"/>
                    <a:pt x="50943" y="11946"/>
                    <a:pt x="50943" y="11247"/>
                  </a:cubicBezTo>
                  <a:lnTo>
                    <a:pt x="50943" y="1308"/>
                  </a:lnTo>
                  <a:cubicBezTo>
                    <a:pt x="50943" y="609"/>
                    <a:pt x="50335" y="1"/>
                    <a:pt x="496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34"/>
            <p:cNvSpPr/>
            <p:nvPr/>
          </p:nvSpPr>
          <p:spPr>
            <a:xfrm>
              <a:off x="3159150" y="3160675"/>
              <a:ext cx="1302475" cy="343500"/>
            </a:xfrm>
            <a:custGeom>
              <a:avLst/>
              <a:gdLst/>
              <a:ahLst/>
              <a:cxnLst/>
              <a:rect l="l" t="t" r="r" b="b"/>
              <a:pathLst>
                <a:path w="52099" h="13740" extrusionOk="0">
                  <a:moveTo>
                    <a:pt x="50214" y="1155"/>
                  </a:moveTo>
                  <a:cubicBezTo>
                    <a:pt x="50609" y="1155"/>
                    <a:pt x="50943" y="1490"/>
                    <a:pt x="50943" y="1854"/>
                  </a:cubicBezTo>
                  <a:lnTo>
                    <a:pt x="50943" y="11885"/>
                  </a:lnTo>
                  <a:cubicBezTo>
                    <a:pt x="50943" y="12280"/>
                    <a:pt x="50609" y="12615"/>
                    <a:pt x="50214" y="12615"/>
                  </a:cubicBezTo>
                  <a:lnTo>
                    <a:pt x="1854" y="12615"/>
                  </a:lnTo>
                  <a:cubicBezTo>
                    <a:pt x="1459" y="12615"/>
                    <a:pt x="1125" y="12280"/>
                    <a:pt x="1125" y="11885"/>
                  </a:cubicBezTo>
                  <a:lnTo>
                    <a:pt x="1125" y="1854"/>
                  </a:lnTo>
                  <a:cubicBezTo>
                    <a:pt x="1125" y="1490"/>
                    <a:pt x="1459" y="1155"/>
                    <a:pt x="1854" y="1155"/>
                  </a:cubicBezTo>
                  <a:close/>
                  <a:moveTo>
                    <a:pt x="1854" y="0"/>
                  </a:moveTo>
                  <a:cubicBezTo>
                    <a:pt x="821" y="0"/>
                    <a:pt x="0" y="851"/>
                    <a:pt x="0" y="1854"/>
                  </a:cubicBezTo>
                  <a:lnTo>
                    <a:pt x="0" y="11885"/>
                  </a:lnTo>
                  <a:cubicBezTo>
                    <a:pt x="0" y="12918"/>
                    <a:pt x="821" y="13739"/>
                    <a:pt x="1854" y="13739"/>
                  </a:cubicBezTo>
                  <a:lnTo>
                    <a:pt x="50214" y="13739"/>
                  </a:lnTo>
                  <a:cubicBezTo>
                    <a:pt x="51247" y="13739"/>
                    <a:pt x="52098" y="12918"/>
                    <a:pt x="52098" y="11885"/>
                  </a:cubicBezTo>
                  <a:lnTo>
                    <a:pt x="52098" y="1854"/>
                  </a:lnTo>
                  <a:cubicBezTo>
                    <a:pt x="52098" y="851"/>
                    <a:pt x="51247" y="0"/>
                    <a:pt x="502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34"/>
            <p:cNvSpPr/>
            <p:nvPr/>
          </p:nvSpPr>
          <p:spPr>
            <a:xfrm>
              <a:off x="3159150" y="3615850"/>
              <a:ext cx="286500" cy="278900"/>
            </a:xfrm>
            <a:custGeom>
              <a:avLst/>
              <a:gdLst/>
              <a:ahLst/>
              <a:cxnLst/>
              <a:rect l="l" t="t" r="r" b="b"/>
              <a:pathLst>
                <a:path w="11460" h="11156" extrusionOk="0">
                  <a:moveTo>
                    <a:pt x="9909" y="1095"/>
                  </a:moveTo>
                  <a:cubicBezTo>
                    <a:pt x="10183" y="1095"/>
                    <a:pt x="10365" y="1277"/>
                    <a:pt x="10365" y="1550"/>
                  </a:cubicBezTo>
                  <a:lnTo>
                    <a:pt x="10365" y="9545"/>
                  </a:lnTo>
                  <a:cubicBezTo>
                    <a:pt x="10365" y="9788"/>
                    <a:pt x="10183" y="10000"/>
                    <a:pt x="9909" y="10000"/>
                  </a:cubicBezTo>
                  <a:lnTo>
                    <a:pt x="1641" y="10000"/>
                  </a:lnTo>
                  <a:cubicBezTo>
                    <a:pt x="1368" y="10000"/>
                    <a:pt x="1186" y="9788"/>
                    <a:pt x="1186" y="9545"/>
                  </a:cubicBezTo>
                  <a:lnTo>
                    <a:pt x="1186" y="1550"/>
                  </a:lnTo>
                  <a:cubicBezTo>
                    <a:pt x="1186" y="1277"/>
                    <a:pt x="1368" y="1095"/>
                    <a:pt x="1641" y="1095"/>
                  </a:cubicBezTo>
                  <a:close/>
                  <a:moveTo>
                    <a:pt x="1581" y="0"/>
                  </a:moveTo>
                  <a:cubicBezTo>
                    <a:pt x="699" y="0"/>
                    <a:pt x="0" y="730"/>
                    <a:pt x="0" y="1581"/>
                  </a:cubicBezTo>
                  <a:lnTo>
                    <a:pt x="0" y="9575"/>
                  </a:lnTo>
                  <a:cubicBezTo>
                    <a:pt x="0" y="10456"/>
                    <a:pt x="699" y="11155"/>
                    <a:pt x="1581" y="11155"/>
                  </a:cubicBezTo>
                  <a:lnTo>
                    <a:pt x="9879" y="11155"/>
                  </a:lnTo>
                  <a:cubicBezTo>
                    <a:pt x="10791" y="11155"/>
                    <a:pt x="11459" y="10456"/>
                    <a:pt x="11459" y="9575"/>
                  </a:cubicBezTo>
                  <a:lnTo>
                    <a:pt x="11459" y="1581"/>
                  </a:lnTo>
                  <a:cubicBezTo>
                    <a:pt x="11459" y="730"/>
                    <a:pt x="10760"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34"/>
            <p:cNvSpPr/>
            <p:nvPr/>
          </p:nvSpPr>
          <p:spPr>
            <a:xfrm>
              <a:off x="3500325" y="3615850"/>
              <a:ext cx="286500" cy="278900"/>
            </a:xfrm>
            <a:custGeom>
              <a:avLst/>
              <a:gdLst/>
              <a:ahLst/>
              <a:cxnLst/>
              <a:rect l="l" t="t" r="r" b="b"/>
              <a:pathLst>
                <a:path w="11460" h="11156" extrusionOk="0">
                  <a:moveTo>
                    <a:pt x="9879" y="1095"/>
                  </a:moveTo>
                  <a:cubicBezTo>
                    <a:pt x="10123" y="1095"/>
                    <a:pt x="10335" y="1277"/>
                    <a:pt x="10335" y="1550"/>
                  </a:cubicBezTo>
                  <a:lnTo>
                    <a:pt x="10335" y="9545"/>
                  </a:lnTo>
                  <a:cubicBezTo>
                    <a:pt x="10335" y="9788"/>
                    <a:pt x="10123" y="10000"/>
                    <a:pt x="9879" y="10000"/>
                  </a:cubicBezTo>
                  <a:lnTo>
                    <a:pt x="1581" y="10000"/>
                  </a:lnTo>
                  <a:cubicBezTo>
                    <a:pt x="1308" y="10000"/>
                    <a:pt x="1125" y="9788"/>
                    <a:pt x="1125" y="9545"/>
                  </a:cubicBezTo>
                  <a:lnTo>
                    <a:pt x="1125" y="1550"/>
                  </a:lnTo>
                  <a:cubicBezTo>
                    <a:pt x="1125" y="1277"/>
                    <a:pt x="1308" y="1095"/>
                    <a:pt x="1581" y="1095"/>
                  </a:cubicBezTo>
                  <a:close/>
                  <a:moveTo>
                    <a:pt x="1581" y="0"/>
                  </a:moveTo>
                  <a:cubicBezTo>
                    <a:pt x="700" y="0"/>
                    <a:pt x="1" y="730"/>
                    <a:pt x="1" y="1581"/>
                  </a:cubicBezTo>
                  <a:lnTo>
                    <a:pt x="1" y="9575"/>
                  </a:lnTo>
                  <a:cubicBezTo>
                    <a:pt x="1" y="10456"/>
                    <a:pt x="700" y="11155"/>
                    <a:pt x="1581" y="11155"/>
                  </a:cubicBezTo>
                  <a:lnTo>
                    <a:pt x="9879" y="11155"/>
                  </a:lnTo>
                  <a:cubicBezTo>
                    <a:pt x="10730" y="11155"/>
                    <a:pt x="11460" y="10456"/>
                    <a:pt x="11460" y="9575"/>
                  </a:cubicBezTo>
                  <a:lnTo>
                    <a:pt x="11460" y="1581"/>
                  </a:lnTo>
                  <a:cubicBezTo>
                    <a:pt x="11460" y="730"/>
                    <a:pt x="10730"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34"/>
            <p:cNvSpPr/>
            <p:nvPr/>
          </p:nvSpPr>
          <p:spPr>
            <a:xfrm>
              <a:off x="3840000" y="3615850"/>
              <a:ext cx="287275" cy="278900"/>
            </a:xfrm>
            <a:custGeom>
              <a:avLst/>
              <a:gdLst/>
              <a:ahLst/>
              <a:cxnLst/>
              <a:rect l="l" t="t" r="r" b="b"/>
              <a:pathLst>
                <a:path w="11491" h="11156" extrusionOk="0">
                  <a:moveTo>
                    <a:pt x="9879" y="1095"/>
                  </a:moveTo>
                  <a:cubicBezTo>
                    <a:pt x="10153" y="1095"/>
                    <a:pt x="10335" y="1277"/>
                    <a:pt x="10335" y="1550"/>
                  </a:cubicBezTo>
                  <a:lnTo>
                    <a:pt x="10335" y="9545"/>
                  </a:lnTo>
                  <a:cubicBezTo>
                    <a:pt x="10335" y="9788"/>
                    <a:pt x="10153" y="10000"/>
                    <a:pt x="9879" y="10000"/>
                  </a:cubicBezTo>
                  <a:lnTo>
                    <a:pt x="1612" y="10000"/>
                  </a:lnTo>
                  <a:cubicBezTo>
                    <a:pt x="1338" y="10000"/>
                    <a:pt x="1156" y="9788"/>
                    <a:pt x="1156" y="9545"/>
                  </a:cubicBezTo>
                  <a:lnTo>
                    <a:pt x="1156" y="1550"/>
                  </a:lnTo>
                  <a:cubicBezTo>
                    <a:pt x="1156" y="1277"/>
                    <a:pt x="1338" y="1095"/>
                    <a:pt x="1612" y="1095"/>
                  </a:cubicBezTo>
                  <a:close/>
                  <a:moveTo>
                    <a:pt x="1612" y="0"/>
                  </a:moveTo>
                  <a:cubicBezTo>
                    <a:pt x="730" y="0"/>
                    <a:pt x="1" y="730"/>
                    <a:pt x="1" y="1581"/>
                  </a:cubicBezTo>
                  <a:lnTo>
                    <a:pt x="1" y="9575"/>
                  </a:lnTo>
                  <a:cubicBezTo>
                    <a:pt x="1" y="10456"/>
                    <a:pt x="730" y="11155"/>
                    <a:pt x="1612" y="11155"/>
                  </a:cubicBezTo>
                  <a:lnTo>
                    <a:pt x="9879" y="11155"/>
                  </a:lnTo>
                  <a:cubicBezTo>
                    <a:pt x="10761" y="11155"/>
                    <a:pt x="11490" y="10456"/>
                    <a:pt x="11490" y="9575"/>
                  </a:cubicBezTo>
                  <a:lnTo>
                    <a:pt x="11490" y="1581"/>
                  </a:lnTo>
                  <a:cubicBezTo>
                    <a:pt x="11490" y="730"/>
                    <a:pt x="10761"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34"/>
            <p:cNvSpPr/>
            <p:nvPr/>
          </p:nvSpPr>
          <p:spPr>
            <a:xfrm>
              <a:off x="4180425" y="3615850"/>
              <a:ext cx="286525" cy="278900"/>
            </a:xfrm>
            <a:custGeom>
              <a:avLst/>
              <a:gdLst/>
              <a:ahLst/>
              <a:cxnLst/>
              <a:rect l="l" t="t" r="r" b="b"/>
              <a:pathLst>
                <a:path w="11461" h="11156" extrusionOk="0">
                  <a:moveTo>
                    <a:pt x="9880" y="1095"/>
                  </a:moveTo>
                  <a:cubicBezTo>
                    <a:pt x="10123" y="1095"/>
                    <a:pt x="10335" y="1277"/>
                    <a:pt x="10335" y="1550"/>
                  </a:cubicBezTo>
                  <a:lnTo>
                    <a:pt x="10335" y="9545"/>
                  </a:lnTo>
                  <a:cubicBezTo>
                    <a:pt x="10335" y="9788"/>
                    <a:pt x="10123" y="10000"/>
                    <a:pt x="9880" y="10000"/>
                  </a:cubicBezTo>
                  <a:lnTo>
                    <a:pt x="1581" y="10000"/>
                  </a:lnTo>
                  <a:cubicBezTo>
                    <a:pt x="1308" y="10000"/>
                    <a:pt x="1126" y="9788"/>
                    <a:pt x="1126" y="9545"/>
                  </a:cubicBezTo>
                  <a:lnTo>
                    <a:pt x="1126" y="1550"/>
                  </a:lnTo>
                  <a:cubicBezTo>
                    <a:pt x="1126" y="1277"/>
                    <a:pt x="1308" y="1095"/>
                    <a:pt x="1581" y="1095"/>
                  </a:cubicBezTo>
                  <a:close/>
                  <a:moveTo>
                    <a:pt x="1581" y="0"/>
                  </a:moveTo>
                  <a:cubicBezTo>
                    <a:pt x="700" y="0"/>
                    <a:pt x="1" y="730"/>
                    <a:pt x="1" y="1581"/>
                  </a:cubicBezTo>
                  <a:lnTo>
                    <a:pt x="1" y="9575"/>
                  </a:lnTo>
                  <a:cubicBezTo>
                    <a:pt x="1" y="10456"/>
                    <a:pt x="700" y="11155"/>
                    <a:pt x="1581" y="11155"/>
                  </a:cubicBezTo>
                  <a:lnTo>
                    <a:pt x="9880" y="11155"/>
                  </a:lnTo>
                  <a:cubicBezTo>
                    <a:pt x="10731" y="11155"/>
                    <a:pt x="11460" y="10456"/>
                    <a:pt x="11460" y="9575"/>
                  </a:cubicBezTo>
                  <a:lnTo>
                    <a:pt x="11460" y="1581"/>
                  </a:lnTo>
                  <a:cubicBezTo>
                    <a:pt x="11460" y="730"/>
                    <a:pt x="10731" y="0"/>
                    <a:pt x="98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34"/>
            <p:cNvSpPr/>
            <p:nvPr/>
          </p:nvSpPr>
          <p:spPr>
            <a:xfrm>
              <a:off x="3159150" y="3953225"/>
              <a:ext cx="286500" cy="278925"/>
            </a:xfrm>
            <a:custGeom>
              <a:avLst/>
              <a:gdLst/>
              <a:ahLst/>
              <a:cxnLst/>
              <a:rect l="l" t="t" r="r" b="b"/>
              <a:pathLst>
                <a:path w="11460" h="11157" extrusionOk="0">
                  <a:moveTo>
                    <a:pt x="9909" y="1126"/>
                  </a:moveTo>
                  <a:cubicBezTo>
                    <a:pt x="10183" y="1126"/>
                    <a:pt x="10365" y="1308"/>
                    <a:pt x="10365" y="1581"/>
                  </a:cubicBezTo>
                  <a:lnTo>
                    <a:pt x="10365" y="9576"/>
                  </a:lnTo>
                  <a:cubicBezTo>
                    <a:pt x="10365" y="9819"/>
                    <a:pt x="10183" y="10031"/>
                    <a:pt x="9909" y="10031"/>
                  </a:cubicBezTo>
                  <a:lnTo>
                    <a:pt x="1641" y="10031"/>
                  </a:lnTo>
                  <a:cubicBezTo>
                    <a:pt x="1368" y="10031"/>
                    <a:pt x="1186" y="9819"/>
                    <a:pt x="1186" y="9576"/>
                  </a:cubicBezTo>
                  <a:lnTo>
                    <a:pt x="1186" y="1581"/>
                  </a:lnTo>
                  <a:cubicBezTo>
                    <a:pt x="1186" y="1308"/>
                    <a:pt x="1368" y="1126"/>
                    <a:pt x="1641" y="1126"/>
                  </a:cubicBezTo>
                  <a:close/>
                  <a:moveTo>
                    <a:pt x="1581" y="1"/>
                  </a:moveTo>
                  <a:cubicBezTo>
                    <a:pt x="699" y="1"/>
                    <a:pt x="0" y="700"/>
                    <a:pt x="0" y="1581"/>
                  </a:cubicBezTo>
                  <a:lnTo>
                    <a:pt x="0" y="9576"/>
                  </a:lnTo>
                  <a:cubicBezTo>
                    <a:pt x="0" y="10427"/>
                    <a:pt x="699" y="11156"/>
                    <a:pt x="1581" y="11156"/>
                  </a:cubicBezTo>
                  <a:lnTo>
                    <a:pt x="9879" y="11156"/>
                  </a:lnTo>
                  <a:cubicBezTo>
                    <a:pt x="10791" y="11156"/>
                    <a:pt x="11459" y="10487"/>
                    <a:pt x="11459" y="9576"/>
                  </a:cubicBezTo>
                  <a:lnTo>
                    <a:pt x="11459" y="1581"/>
                  </a:lnTo>
                  <a:cubicBezTo>
                    <a:pt x="11459" y="700"/>
                    <a:pt x="10760"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34"/>
            <p:cNvSpPr/>
            <p:nvPr/>
          </p:nvSpPr>
          <p:spPr>
            <a:xfrm>
              <a:off x="3500325" y="3953225"/>
              <a:ext cx="286500" cy="278925"/>
            </a:xfrm>
            <a:custGeom>
              <a:avLst/>
              <a:gdLst/>
              <a:ahLst/>
              <a:cxnLst/>
              <a:rect l="l" t="t" r="r" b="b"/>
              <a:pathLst>
                <a:path w="11460" h="11157" extrusionOk="0">
                  <a:moveTo>
                    <a:pt x="9879" y="1126"/>
                  </a:moveTo>
                  <a:cubicBezTo>
                    <a:pt x="10123" y="1126"/>
                    <a:pt x="10335" y="1308"/>
                    <a:pt x="10335" y="1581"/>
                  </a:cubicBezTo>
                  <a:lnTo>
                    <a:pt x="10335" y="9576"/>
                  </a:lnTo>
                  <a:cubicBezTo>
                    <a:pt x="10335" y="9819"/>
                    <a:pt x="10123" y="10031"/>
                    <a:pt x="9879" y="10031"/>
                  </a:cubicBezTo>
                  <a:lnTo>
                    <a:pt x="1581" y="10031"/>
                  </a:lnTo>
                  <a:cubicBezTo>
                    <a:pt x="1308" y="10031"/>
                    <a:pt x="1125" y="9819"/>
                    <a:pt x="1125" y="9576"/>
                  </a:cubicBezTo>
                  <a:lnTo>
                    <a:pt x="1125" y="1581"/>
                  </a:lnTo>
                  <a:cubicBezTo>
                    <a:pt x="1125" y="1308"/>
                    <a:pt x="1308" y="1126"/>
                    <a:pt x="1581" y="1126"/>
                  </a:cubicBezTo>
                  <a:close/>
                  <a:moveTo>
                    <a:pt x="1581" y="1"/>
                  </a:moveTo>
                  <a:cubicBezTo>
                    <a:pt x="700" y="1"/>
                    <a:pt x="1" y="700"/>
                    <a:pt x="1" y="1581"/>
                  </a:cubicBezTo>
                  <a:lnTo>
                    <a:pt x="1" y="9576"/>
                  </a:lnTo>
                  <a:cubicBezTo>
                    <a:pt x="1" y="10427"/>
                    <a:pt x="700" y="11156"/>
                    <a:pt x="1581" y="11156"/>
                  </a:cubicBezTo>
                  <a:lnTo>
                    <a:pt x="9879" y="11156"/>
                  </a:lnTo>
                  <a:cubicBezTo>
                    <a:pt x="10730" y="11156"/>
                    <a:pt x="11460" y="10487"/>
                    <a:pt x="11460" y="9576"/>
                  </a:cubicBezTo>
                  <a:lnTo>
                    <a:pt x="11460" y="1581"/>
                  </a:lnTo>
                  <a:cubicBezTo>
                    <a:pt x="11460" y="700"/>
                    <a:pt x="10730"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34"/>
            <p:cNvSpPr/>
            <p:nvPr/>
          </p:nvSpPr>
          <p:spPr>
            <a:xfrm>
              <a:off x="3840000" y="3953225"/>
              <a:ext cx="287275" cy="278925"/>
            </a:xfrm>
            <a:custGeom>
              <a:avLst/>
              <a:gdLst/>
              <a:ahLst/>
              <a:cxnLst/>
              <a:rect l="l" t="t" r="r" b="b"/>
              <a:pathLst>
                <a:path w="11491" h="11157" extrusionOk="0">
                  <a:moveTo>
                    <a:pt x="9879" y="1126"/>
                  </a:moveTo>
                  <a:cubicBezTo>
                    <a:pt x="10153" y="1126"/>
                    <a:pt x="10335" y="1308"/>
                    <a:pt x="10335" y="1581"/>
                  </a:cubicBezTo>
                  <a:lnTo>
                    <a:pt x="10335" y="9576"/>
                  </a:lnTo>
                  <a:cubicBezTo>
                    <a:pt x="10335" y="9819"/>
                    <a:pt x="10153" y="10031"/>
                    <a:pt x="9879" y="10031"/>
                  </a:cubicBezTo>
                  <a:lnTo>
                    <a:pt x="1612" y="10031"/>
                  </a:lnTo>
                  <a:cubicBezTo>
                    <a:pt x="1338" y="10031"/>
                    <a:pt x="1156" y="9819"/>
                    <a:pt x="1156" y="9576"/>
                  </a:cubicBezTo>
                  <a:lnTo>
                    <a:pt x="1156" y="1581"/>
                  </a:lnTo>
                  <a:cubicBezTo>
                    <a:pt x="1156" y="1308"/>
                    <a:pt x="1338" y="1126"/>
                    <a:pt x="1612" y="1126"/>
                  </a:cubicBezTo>
                  <a:close/>
                  <a:moveTo>
                    <a:pt x="1612" y="1"/>
                  </a:moveTo>
                  <a:cubicBezTo>
                    <a:pt x="730" y="1"/>
                    <a:pt x="1" y="700"/>
                    <a:pt x="1" y="1581"/>
                  </a:cubicBezTo>
                  <a:lnTo>
                    <a:pt x="1" y="9576"/>
                  </a:lnTo>
                  <a:cubicBezTo>
                    <a:pt x="1" y="10427"/>
                    <a:pt x="730" y="11156"/>
                    <a:pt x="1612" y="11156"/>
                  </a:cubicBezTo>
                  <a:lnTo>
                    <a:pt x="9879" y="11156"/>
                  </a:lnTo>
                  <a:cubicBezTo>
                    <a:pt x="10761" y="11156"/>
                    <a:pt x="11490" y="10487"/>
                    <a:pt x="11490" y="9576"/>
                  </a:cubicBezTo>
                  <a:lnTo>
                    <a:pt x="11490" y="1581"/>
                  </a:lnTo>
                  <a:cubicBezTo>
                    <a:pt x="11490" y="700"/>
                    <a:pt x="10761"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34"/>
            <p:cNvSpPr/>
            <p:nvPr/>
          </p:nvSpPr>
          <p:spPr>
            <a:xfrm>
              <a:off x="4180425" y="3953225"/>
              <a:ext cx="286525" cy="278925"/>
            </a:xfrm>
            <a:custGeom>
              <a:avLst/>
              <a:gdLst/>
              <a:ahLst/>
              <a:cxnLst/>
              <a:rect l="l" t="t" r="r" b="b"/>
              <a:pathLst>
                <a:path w="11461" h="11157" extrusionOk="0">
                  <a:moveTo>
                    <a:pt x="9880" y="1126"/>
                  </a:moveTo>
                  <a:cubicBezTo>
                    <a:pt x="10123" y="1126"/>
                    <a:pt x="10335" y="1308"/>
                    <a:pt x="10335" y="1581"/>
                  </a:cubicBezTo>
                  <a:lnTo>
                    <a:pt x="10335" y="9576"/>
                  </a:lnTo>
                  <a:cubicBezTo>
                    <a:pt x="10335" y="9819"/>
                    <a:pt x="10123" y="10031"/>
                    <a:pt x="9880" y="10031"/>
                  </a:cubicBezTo>
                  <a:lnTo>
                    <a:pt x="1581" y="10031"/>
                  </a:lnTo>
                  <a:cubicBezTo>
                    <a:pt x="1308" y="10031"/>
                    <a:pt x="1126" y="9819"/>
                    <a:pt x="1126" y="9576"/>
                  </a:cubicBezTo>
                  <a:lnTo>
                    <a:pt x="1126" y="1581"/>
                  </a:lnTo>
                  <a:cubicBezTo>
                    <a:pt x="1126" y="1308"/>
                    <a:pt x="1308" y="1126"/>
                    <a:pt x="1581" y="1126"/>
                  </a:cubicBezTo>
                  <a:close/>
                  <a:moveTo>
                    <a:pt x="1581" y="1"/>
                  </a:moveTo>
                  <a:cubicBezTo>
                    <a:pt x="700" y="1"/>
                    <a:pt x="1" y="700"/>
                    <a:pt x="1" y="1581"/>
                  </a:cubicBezTo>
                  <a:lnTo>
                    <a:pt x="1" y="9576"/>
                  </a:lnTo>
                  <a:cubicBezTo>
                    <a:pt x="1" y="10427"/>
                    <a:pt x="700" y="11156"/>
                    <a:pt x="1581" y="11156"/>
                  </a:cubicBezTo>
                  <a:lnTo>
                    <a:pt x="9880" y="11156"/>
                  </a:lnTo>
                  <a:cubicBezTo>
                    <a:pt x="10731" y="11156"/>
                    <a:pt x="11460" y="10487"/>
                    <a:pt x="11460" y="9576"/>
                  </a:cubicBezTo>
                  <a:lnTo>
                    <a:pt x="11460" y="1581"/>
                  </a:lnTo>
                  <a:cubicBezTo>
                    <a:pt x="11460" y="700"/>
                    <a:pt x="10731" y="1"/>
                    <a:pt x="98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34"/>
            <p:cNvSpPr/>
            <p:nvPr/>
          </p:nvSpPr>
          <p:spPr>
            <a:xfrm>
              <a:off x="3159150" y="4291375"/>
              <a:ext cx="286500" cy="278925"/>
            </a:xfrm>
            <a:custGeom>
              <a:avLst/>
              <a:gdLst/>
              <a:ahLst/>
              <a:cxnLst/>
              <a:rect l="l" t="t" r="r" b="b"/>
              <a:pathLst>
                <a:path w="11460" h="11157" extrusionOk="0">
                  <a:moveTo>
                    <a:pt x="9909" y="1095"/>
                  </a:moveTo>
                  <a:cubicBezTo>
                    <a:pt x="10183" y="1095"/>
                    <a:pt x="10365" y="1278"/>
                    <a:pt x="10365" y="1551"/>
                  </a:cubicBezTo>
                  <a:lnTo>
                    <a:pt x="10365" y="9515"/>
                  </a:lnTo>
                  <a:cubicBezTo>
                    <a:pt x="10365" y="9788"/>
                    <a:pt x="10183" y="9971"/>
                    <a:pt x="9909" y="9971"/>
                  </a:cubicBezTo>
                  <a:lnTo>
                    <a:pt x="1641" y="9971"/>
                  </a:lnTo>
                  <a:cubicBezTo>
                    <a:pt x="1368" y="9971"/>
                    <a:pt x="1186" y="9788"/>
                    <a:pt x="1186" y="9515"/>
                  </a:cubicBezTo>
                  <a:lnTo>
                    <a:pt x="1186" y="1551"/>
                  </a:lnTo>
                  <a:cubicBezTo>
                    <a:pt x="1186" y="1278"/>
                    <a:pt x="1368" y="1095"/>
                    <a:pt x="1641" y="1095"/>
                  </a:cubicBezTo>
                  <a:close/>
                  <a:moveTo>
                    <a:pt x="1581" y="1"/>
                  </a:moveTo>
                  <a:cubicBezTo>
                    <a:pt x="699" y="1"/>
                    <a:pt x="0" y="700"/>
                    <a:pt x="0" y="1582"/>
                  </a:cubicBezTo>
                  <a:lnTo>
                    <a:pt x="0" y="9576"/>
                  </a:lnTo>
                  <a:cubicBezTo>
                    <a:pt x="0" y="10427"/>
                    <a:pt x="699" y="11156"/>
                    <a:pt x="1581" y="11156"/>
                  </a:cubicBezTo>
                  <a:lnTo>
                    <a:pt x="9879" y="11156"/>
                  </a:lnTo>
                  <a:cubicBezTo>
                    <a:pt x="10791" y="11156"/>
                    <a:pt x="11459" y="10427"/>
                    <a:pt x="11459" y="9576"/>
                  </a:cubicBezTo>
                  <a:lnTo>
                    <a:pt x="11459" y="1582"/>
                  </a:lnTo>
                  <a:cubicBezTo>
                    <a:pt x="11459" y="700"/>
                    <a:pt x="10760"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34"/>
            <p:cNvSpPr/>
            <p:nvPr/>
          </p:nvSpPr>
          <p:spPr>
            <a:xfrm>
              <a:off x="3500325" y="4291375"/>
              <a:ext cx="286500" cy="278925"/>
            </a:xfrm>
            <a:custGeom>
              <a:avLst/>
              <a:gdLst/>
              <a:ahLst/>
              <a:cxnLst/>
              <a:rect l="l" t="t" r="r" b="b"/>
              <a:pathLst>
                <a:path w="11460" h="11157" extrusionOk="0">
                  <a:moveTo>
                    <a:pt x="9879" y="1095"/>
                  </a:moveTo>
                  <a:cubicBezTo>
                    <a:pt x="10123" y="1095"/>
                    <a:pt x="10335" y="1278"/>
                    <a:pt x="10335" y="1551"/>
                  </a:cubicBezTo>
                  <a:lnTo>
                    <a:pt x="10335" y="9515"/>
                  </a:lnTo>
                  <a:cubicBezTo>
                    <a:pt x="10335" y="9788"/>
                    <a:pt x="10123" y="9971"/>
                    <a:pt x="9879" y="9971"/>
                  </a:cubicBezTo>
                  <a:lnTo>
                    <a:pt x="1581" y="9971"/>
                  </a:lnTo>
                  <a:cubicBezTo>
                    <a:pt x="1308" y="9971"/>
                    <a:pt x="1125" y="9788"/>
                    <a:pt x="1125" y="9515"/>
                  </a:cubicBezTo>
                  <a:lnTo>
                    <a:pt x="1125" y="1551"/>
                  </a:lnTo>
                  <a:cubicBezTo>
                    <a:pt x="1125" y="1278"/>
                    <a:pt x="1308" y="1095"/>
                    <a:pt x="1581" y="1095"/>
                  </a:cubicBezTo>
                  <a:close/>
                  <a:moveTo>
                    <a:pt x="1581" y="1"/>
                  </a:moveTo>
                  <a:cubicBezTo>
                    <a:pt x="700" y="1"/>
                    <a:pt x="1" y="700"/>
                    <a:pt x="1" y="1582"/>
                  </a:cubicBezTo>
                  <a:lnTo>
                    <a:pt x="1" y="9576"/>
                  </a:lnTo>
                  <a:cubicBezTo>
                    <a:pt x="1" y="10427"/>
                    <a:pt x="700" y="11156"/>
                    <a:pt x="1581" y="11156"/>
                  </a:cubicBezTo>
                  <a:lnTo>
                    <a:pt x="9879" y="11156"/>
                  </a:lnTo>
                  <a:cubicBezTo>
                    <a:pt x="10730" y="11156"/>
                    <a:pt x="11460" y="10427"/>
                    <a:pt x="11460" y="9576"/>
                  </a:cubicBezTo>
                  <a:lnTo>
                    <a:pt x="11460" y="1582"/>
                  </a:lnTo>
                  <a:cubicBezTo>
                    <a:pt x="11460" y="700"/>
                    <a:pt x="10730"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34"/>
            <p:cNvSpPr/>
            <p:nvPr/>
          </p:nvSpPr>
          <p:spPr>
            <a:xfrm>
              <a:off x="3840000" y="4291375"/>
              <a:ext cx="287275" cy="278925"/>
            </a:xfrm>
            <a:custGeom>
              <a:avLst/>
              <a:gdLst/>
              <a:ahLst/>
              <a:cxnLst/>
              <a:rect l="l" t="t" r="r" b="b"/>
              <a:pathLst>
                <a:path w="11491" h="11157" extrusionOk="0">
                  <a:moveTo>
                    <a:pt x="9879" y="1095"/>
                  </a:moveTo>
                  <a:cubicBezTo>
                    <a:pt x="10153" y="1095"/>
                    <a:pt x="10335" y="1278"/>
                    <a:pt x="10335" y="1551"/>
                  </a:cubicBezTo>
                  <a:lnTo>
                    <a:pt x="10335" y="9515"/>
                  </a:lnTo>
                  <a:cubicBezTo>
                    <a:pt x="10335" y="9788"/>
                    <a:pt x="10153" y="9971"/>
                    <a:pt x="9879" y="9971"/>
                  </a:cubicBezTo>
                  <a:lnTo>
                    <a:pt x="1612" y="9971"/>
                  </a:lnTo>
                  <a:cubicBezTo>
                    <a:pt x="1338" y="9971"/>
                    <a:pt x="1156" y="9788"/>
                    <a:pt x="1156" y="9515"/>
                  </a:cubicBezTo>
                  <a:lnTo>
                    <a:pt x="1156" y="1551"/>
                  </a:lnTo>
                  <a:cubicBezTo>
                    <a:pt x="1156" y="1278"/>
                    <a:pt x="1338" y="1095"/>
                    <a:pt x="1612" y="1095"/>
                  </a:cubicBezTo>
                  <a:close/>
                  <a:moveTo>
                    <a:pt x="1612" y="1"/>
                  </a:moveTo>
                  <a:cubicBezTo>
                    <a:pt x="730" y="1"/>
                    <a:pt x="1" y="700"/>
                    <a:pt x="1" y="1582"/>
                  </a:cubicBezTo>
                  <a:lnTo>
                    <a:pt x="1" y="9576"/>
                  </a:lnTo>
                  <a:cubicBezTo>
                    <a:pt x="1" y="10427"/>
                    <a:pt x="730" y="11156"/>
                    <a:pt x="1612" y="11156"/>
                  </a:cubicBezTo>
                  <a:lnTo>
                    <a:pt x="9879" y="11156"/>
                  </a:lnTo>
                  <a:cubicBezTo>
                    <a:pt x="10761" y="11156"/>
                    <a:pt x="11490" y="10427"/>
                    <a:pt x="11490" y="9576"/>
                  </a:cubicBezTo>
                  <a:lnTo>
                    <a:pt x="11490" y="1582"/>
                  </a:lnTo>
                  <a:cubicBezTo>
                    <a:pt x="11490" y="700"/>
                    <a:pt x="10761"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34"/>
            <p:cNvSpPr/>
            <p:nvPr/>
          </p:nvSpPr>
          <p:spPr>
            <a:xfrm>
              <a:off x="4180425" y="4291375"/>
              <a:ext cx="286525" cy="278925"/>
            </a:xfrm>
            <a:custGeom>
              <a:avLst/>
              <a:gdLst/>
              <a:ahLst/>
              <a:cxnLst/>
              <a:rect l="l" t="t" r="r" b="b"/>
              <a:pathLst>
                <a:path w="11461" h="11157" extrusionOk="0">
                  <a:moveTo>
                    <a:pt x="9880" y="1095"/>
                  </a:moveTo>
                  <a:cubicBezTo>
                    <a:pt x="10123" y="1095"/>
                    <a:pt x="10335" y="1278"/>
                    <a:pt x="10335" y="1551"/>
                  </a:cubicBezTo>
                  <a:lnTo>
                    <a:pt x="10335" y="9515"/>
                  </a:lnTo>
                  <a:cubicBezTo>
                    <a:pt x="10335" y="9788"/>
                    <a:pt x="10123" y="9971"/>
                    <a:pt x="9880" y="9971"/>
                  </a:cubicBezTo>
                  <a:lnTo>
                    <a:pt x="1581" y="9971"/>
                  </a:lnTo>
                  <a:cubicBezTo>
                    <a:pt x="1308" y="9971"/>
                    <a:pt x="1126" y="9788"/>
                    <a:pt x="1126" y="9515"/>
                  </a:cubicBezTo>
                  <a:lnTo>
                    <a:pt x="1126" y="1551"/>
                  </a:lnTo>
                  <a:cubicBezTo>
                    <a:pt x="1126" y="1278"/>
                    <a:pt x="1308" y="1095"/>
                    <a:pt x="1581" y="1095"/>
                  </a:cubicBezTo>
                  <a:close/>
                  <a:moveTo>
                    <a:pt x="1581" y="1"/>
                  </a:moveTo>
                  <a:cubicBezTo>
                    <a:pt x="700" y="1"/>
                    <a:pt x="1" y="700"/>
                    <a:pt x="1" y="1582"/>
                  </a:cubicBezTo>
                  <a:lnTo>
                    <a:pt x="1" y="9576"/>
                  </a:lnTo>
                  <a:cubicBezTo>
                    <a:pt x="1" y="10427"/>
                    <a:pt x="700" y="11156"/>
                    <a:pt x="1581" y="11156"/>
                  </a:cubicBezTo>
                  <a:lnTo>
                    <a:pt x="9880" y="11156"/>
                  </a:lnTo>
                  <a:cubicBezTo>
                    <a:pt x="10731" y="11156"/>
                    <a:pt x="11460" y="10427"/>
                    <a:pt x="11460" y="9576"/>
                  </a:cubicBezTo>
                  <a:lnTo>
                    <a:pt x="11460" y="1582"/>
                  </a:lnTo>
                  <a:cubicBezTo>
                    <a:pt x="11460" y="700"/>
                    <a:pt x="10731" y="1"/>
                    <a:pt x="98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34"/>
            <p:cNvSpPr/>
            <p:nvPr/>
          </p:nvSpPr>
          <p:spPr>
            <a:xfrm>
              <a:off x="3159150" y="4628025"/>
              <a:ext cx="286500" cy="279650"/>
            </a:xfrm>
            <a:custGeom>
              <a:avLst/>
              <a:gdLst/>
              <a:ahLst/>
              <a:cxnLst/>
              <a:rect l="l" t="t" r="r" b="b"/>
              <a:pathLst>
                <a:path w="11460" h="11186" extrusionOk="0">
                  <a:moveTo>
                    <a:pt x="9909" y="1155"/>
                  </a:moveTo>
                  <a:cubicBezTo>
                    <a:pt x="10183" y="1155"/>
                    <a:pt x="10365" y="1338"/>
                    <a:pt x="10365" y="1611"/>
                  </a:cubicBezTo>
                  <a:lnTo>
                    <a:pt x="10365" y="9575"/>
                  </a:lnTo>
                  <a:cubicBezTo>
                    <a:pt x="10365" y="9848"/>
                    <a:pt x="10183" y="10031"/>
                    <a:pt x="9909" y="10031"/>
                  </a:cubicBezTo>
                  <a:lnTo>
                    <a:pt x="1641" y="10031"/>
                  </a:lnTo>
                  <a:cubicBezTo>
                    <a:pt x="1368" y="10031"/>
                    <a:pt x="1186" y="9848"/>
                    <a:pt x="1186" y="9575"/>
                  </a:cubicBezTo>
                  <a:lnTo>
                    <a:pt x="1186" y="1611"/>
                  </a:lnTo>
                  <a:cubicBezTo>
                    <a:pt x="1186" y="1338"/>
                    <a:pt x="1368" y="1155"/>
                    <a:pt x="1641" y="1155"/>
                  </a:cubicBezTo>
                  <a:close/>
                  <a:moveTo>
                    <a:pt x="1581" y="0"/>
                  </a:moveTo>
                  <a:cubicBezTo>
                    <a:pt x="699" y="0"/>
                    <a:pt x="0" y="730"/>
                    <a:pt x="0" y="1611"/>
                  </a:cubicBezTo>
                  <a:lnTo>
                    <a:pt x="0" y="9575"/>
                  </a:lnTo>
                  <a:cubicBezTo>
                    <a:pt x="0" y="10456"/>
                    <a:pt x="699" y="11186"/>
                    <a:pt x="1581" y="11186"/>
                  </a:cubicBezTo>
                  <a:lnTo>
                    <a:pt x="9879" y="11186"/>
                  </a:lnTo>
                  <a:cubicBezTo>
                    <a:pt x="10791" y="11186"/>
                    <a:pt x="11459" y="10456"/>
                    <a:pt x="11459" y="9575"/>
                  </a:cubicBezTo>
                  <a:lnTo>
                    <a:pt x="11459" y="1611"/>
                  </a:lnTo>
                  <a:cubicBezTo>
                    <a:pt x="11459" y="730"/>
                    <a:pt x="10760"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34"/>
            <p:cNvSpPr/>
            <p:nvPr/>
          </p:nvSpPr>
          <p:spPr>
            <a:xfrm>
              <a:off x="3500325" y="4628025"/>
              <a:ext cx="286500" cy="279650"/>
            </a:xfrm>
            <a:custGeom>
              <a:avLst/>
              <a:gdLst/>
              <a:ahLst/>
              <a:cxnLst/>
              <a:rect l="l" t="t" r="r" b="b"/>
              <a:pathLst>
                <a:path w="11460" h="11186" extrusionOk="0">
                  <a:moveTo>
                    <a:pt x="9879" y="1155"/>
                  </a:moveTo>
                  <a:cubicBezTo>
                    <a:pt x="10123" y="1155"/>
                    <a:pt x="10335" y="1338"/>
                    <a:pt x="10335" y="1611"/>
                  </a:cubicBezTo>
                  <a:lnTo>
                    <a:pt x="10335" y="9575"/>
                  </a:lnTo>
                  <a:cubicBezTo>
                    <a:pt x="10335" y="9848"/>
                    <a:pt x="10123" y="10031"/>
                    <a:pt x="9879" y="10031"/>
                  </a:cubicBezTo>
                  <a:lnTo>
                    <a:pt x="1581" y="10031"/>
                  </a:lnTo>
                  <a:cubicBezTo>
                    <a:pt x="1308" y="10031"/>
                    <a:pt x="1125" y="9848"/>
                    <a:pt x="1125" y="9575"/>
                  </a:cubicBezTo>
                  <a:lnTo>
                    <a:pt x="1125" y="1611"/>
                  </a:lnTo>
                  <a:cubicBezTo>
                    <a:pt x="1125" y="1338"/>
                    <a:pt x="1308" y="1155"/>
                    <a:pt x="1581" y="1155"/>
                  </a:cubicBezTo>
                  <a:close/>
                  <a:moveTo>
                    <a:pt x="1581" y="0"/>
                  </a:moveTo>
                  <a:cubicBezTo>
                    <a:pt x="700" y="0"/>
                    <a:pt x="1" y="730"/>
                    <a:pt x="1" y="1611"/>
                  </a:cubicBezTo>
                  <a:lnTo>
                    <a:pt x="1" y="9575"/>
                  </a:lnTo>
                  <a:cubicBezTo>
                    <a:pt x="1" y="10456"/>
                    <a:pt x="700" y="11186"/>
                    <a:pt x="1581" y="11186"/>
                  </a:cubicBezTo>
                  <a:lnTo>
                    <a:pt x="9879" y="11186"/>
                  </a:lnTo>
                  <a:cubicBezTo>
                    <a:pt x="10730" y="11186"/>
                    <a:pt x="11460" y="10456"/>
                    <a:pt x="11460" y="9575"/>
                  </a:cubicBezTo>
                  <a:lnTo>
                    <a:pt x="11460" y="1611"/>
                  </a:lnTo>
                  <a:cubicBezTo>
                    <a:pt x="11460" y="730"/>
                    <a:pt x="10730"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34"/>
            <p:cNvSpPr/>
            <p:nvPr/>
          </p:nvSpPr>
          <p:spPr>
            <a:xfrm>
              <a:off x="3840000" y="4628025"/>
              <a:ext cx="287275" cy="279650"/>
            </a:xfrm>
            <a:custGeom>
              <a:avLst/>
              <a:gdLst/>
              <a:ahLst/>
              <a:cxnLst/>
              <a:rect l="l" t="t" r="r" b="b"/>
              <a:pathLst>
                <a:path w="11491" h="11186" extrusionOk="0">
                  <a:moveTo>
                    <a:pt x="9879" y="1155"/>
                  </a:moveTo>
                  <a:cubicBezTo>
                    <a:pt x="10153" y="1155"/>
                    <a:pt x="10335" y="1338"/>
                    <a:pt x="10335" y="1611"/>
                  </a:cubicBezTo>
                  <a:lnTo>
                    <a:pt x="10335" y="9575"/>
                  </a:lnTo>
                  <a:cubicBezTo>
                    <a:pt x="10335" y="9848"/>
                    <a:pt x="10153" y="10031"/>
                    <a:pt x="9879" y="10031"/>
                  </a:cubicBezTo>
                  <a:lnTo>
                    <a:pt x="1612" y="10031"/>
                  </a:lnTo>
                  <a:cubicBezTo>
                    <a:pt x="1338" y="10031"/>
                    <a:pt x="1156" y="9848"/>
                    <a:pt x="1156" y="9575"/>
                  </a:cubicBezTo>
                  <a:lnTo>
                    <a:pt x="1156" y="1611"/>
                  </a:lnTo>
                  <a:cubicBezTo>
                    <a:pt x="1156" y="1338"/>
                    <a:pt x="1338" y="1155"/>
                    <a:pt x="1612" y="1155"/>
                  </a:cubicBezTo>
                  <a:close/>
                  <a:moveTo>
                    <a:pt x="1612" y="0"/>
                  </a:moveTo>
                  <a:cubicBezTo>
                    <a:pt x="730" y="0"/>
                    <a:pt x="1" y="730"/>
                    <a:pt x="1" y="1611"/>
                  </a:cubicBezTo>
                  <a:lnTo>
                    <a:pt x="1" y="9575"/>
                  </a:lnTo>
                  <a:cubicBezTo>
                    <a:pt x="1" y="10456"/>
                    <a:pt x="730" y="11186"/>
                    <a:pt x="1612" y="11186"/>
                  </a:cubicBezTo>
                  <a:lnTo>
                    <a:pt x="9879" y="11186"/>
                  </a:lnTo>
                  <a:cubicBezTo>
                    <a:pt x="10761" y="11186"/>
                    <a:pt x="11490" y="10456"/>
                    <a:pt x="11490" y="9575"/>
                  </a:cubicBezTo>
                  <a:lnTo>
                    <a:pt x="11490" y="1611"/>
                  </a:lnTo>
                  <a:cubicBezTo>
                    <a:pt x="11490" y="730"/>
                    <a:pt x="10761"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34"/>
            <p:cNvSpPr/>
            <p:nvPr/>
          </p:nvSpPr>
          <p:spPr>
            <a:xfrm>
              <a:off x="4180425" y="4628025"/>
              <a:ext cx="286525" cy="279650"/>
            </a:xfrm>
            <a:custGeom>
              <a:avLst/>
              <a:gdLst/>
              <a:ahLst/>
              <a:cxnLst/>
              <a:rect l="l" t="t" r="r" b="b"/>
              <a:pathLst>
                <a:path w="11461" h="11186" extrusionOk="0">
                  <a:moveTo>
                    <a:pt x="9880" y="1155"/>
                  </a:moveTo>
                  <a:cubicBezTo>
                    <a:pt x="10123" y="1155"/>
                    <a:pt x="10335" y="1338"/>
                    <a:pt x="10335" y="1611"/>
                  </a:cubicBezTo>
                  <a:lnTo>
                    <a:pt x="10335" y="9575"/>
                  </a:lnTo>
                  <a:cubicBezTo>
                    <a:pt x="10335" y="9848"/>
                    <a:pt x="10123" y="10031"/>
                    <a:pt x="9880" y="10031"/>
                  </a:cubicBezTo>
                  <a:lnTo>
                    <a:pt x="1581" y="10031"/>
                  </a:lnTo>
                  <a:cubicBezTo>
                    <a:pt x="1308" y="10031"/>
                    <a:pt x="1126" y="9848"/>
                    <a:pt x="1126" y="9575"/>
                  </a:cubicBezTo>
                  <a:lnTo>
                    <a:pt x="1126" y="1611"/>
                  </a:lnTo>
                  <a:cubicBezTo>
                    <a:pt x="1126" y="1338"/>
                    <a:pt x="1308" y="1155"/>
                    <a:pt x="1581" y="1155"/>
                  </a:cubicBezTo>
                  <a:close/>
                  <a:moveTo>
                    <a:pt x="1581" y="0"/>
                  </a:moveTo>
                  <a:cubicBezTo>
                    <a:pt x="700" y="0"/>
                    <a:pt x="1" y="730"/>
                    <a:pt x="1" y="1611"/>
                  </a:cubicBezTo>
                  <a:lnTo>
                    <a:pt x="1" y="9575"/>
                  </a:lnTo>
                  <a:cubicBezTo>
                    <a:pt x="1" y="10456"/>
                    <a:pt x="700" y="11186"/>
                    <a:pt x="1581" y="11186"/>
                  </a:cubicBezTo>
                  <a:lnTo>
                    <a:pt x="9880" y="11186"/>
                  </a:lnTo>
                  <a:cubicBezTo>
                    <a:pt x="10731" y="11186"/>
                    <a:pt x="11460" y="10456"/>
                    <a:pt x="11460" y="9575"/>
                  </a:cubicBezTo>
                  <a:lnTo>
                    <a:pt x="11460" y="1611"/>
                  </a:lnTo>
                  <a:cubicBezTo>
                    <a:pt x="11460" y="730"/>
                    <a:pt x="10731" y="0"/>
                    <a:pt x="98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34"/>
            <p:cNvSpPr/>
            <p:nvPr/>
          </p:nvSpPr>
          <p:spPr>
            <a:xfrm>
              <a:off x="3064150" y="3027700"/>
              <a:ext cx="1492450" cy="2054000"/>
            </a:xfrm>
            <a:custGeom>
              <a:avLst/>
              <a:gdLst/>
              <a:ahLst/>
              <a:cxnLst/>
              <a:rect l="l" t="t" r="r" b="b"/>
              <a:pathLst>
                <a:path w="59698" h="82160" extrusionOk="0">
                  <a:moveTo>
                    <a:pt x="54014" y="1155"/>
                  </a:moveTo>
                  <a:cubicBezTo>
                    <a:pt x="56537" y="1155"/>
                    <a:pt x="58543" y="3161"/>
                    <a:pt x="58543" y="5654"/>
                  </a:cubicBezTo>
                  <a:lnTo>
                    <a:pt x="58543" y="76475"/>
                  </a:lnTo>
                  <a:cubicBezTo>
                    <a:pt x="58543" y="78998"/>
                    <a:pt x="56537" y="81004"/>
                    <a:pt x="54014" y="81004"/>
                  </a:cubicBezTo>
                  <a:lnTo>
                    <a:pt x="5654" y="81004"/>
                  </a:lnTo>
                  <a:cubicBezTo>
                    <a:pt x="3162" y="81004"/>
                    <a:pt x="1125" y="78998"/>
                    <a:pt x="1125" y="76475"/>
                  </a:cubicBezTo>
                  <a:lnTo>
                    <a:pt x="1125" y="5654"/>
                  </a:lnTo>
                  <a:cubicBezTo>
                    <a:pt x="1125" y="3161"/>
                    <a:pt x="3131" y="1155"/>
                    <a:pt x="5654" y="1155"/>
                  </a:cubicBezTo>
                  <a:close/>
                  <a:moveTo>
                    <a:pt x="5654" y="0"/>
                  </a:moveTo>
                  <a:cubicBezTo>
                    <a:pt x="2554" y="0"/>
                    <a:pt x="1" y="2553"/>
                    <a:pt x="1" y="5654"/>
                  </a:cubicBezTo>
                  <a:lnTo>
                    <a:pt x="1" y="76475"/>
                  </a:lnTo>
                  <a:cubicBezTo>
                    <a:pt x="1" y="79606"/>
                    <a:pt x="2554" y="82159"/>
                    <a:pt x="5654" y="82159"/>
                  </a:cubicBezTo>
                  <a:lnTo>
                    <a:pt x="54014" y="82159"/>
                  </a:lnTo>
                  <a:cubicBezTo>
                    <a:pt x="57145" y="82159"/>
                    <a:pt x="59698" y="79606"/>
                    <a:pt x="59698" y="76475"/>
                  </a:cubicBezTo>
                  <a:lnTo>
                    <a:pt x="59698" y="5654"/>
                  </a:lnTo>
                  <a:cubicBezTo>
                    <a:pt x="59698" y="2553"/>
                    <a:pt x="57145" y="0"/>
                    <a:pt x="540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69" name="Google Shape;969;p34"/>
          <p:cNvGrpSpPr/>
          <p:nvPr/>
        </p:nvGrpSpPr>
        <p:grpSpPr>
          <a:xfrm>
            <a:off x="7533293" y="1055972"/>
            <a:ext cx="242585" cy="475038"/>
            <a:chOff x="6833975" y="3957025"/>
            <a:chExt cx="346550" cy="678625"/>
          </a:xfrm>
        </p:grpSpPr>
        <p:sp>
          <p:nvSpPr>
            <p:cNvPr id="970" name="Google Shape;970;p34"/>
            <p:cNvSpPr/>
            <p:nvPr/>
          </p:nvSpPr>
          <p:spPr>
            <a:xfrm>
              <a:off x="6833975" y="4212350"/>
              <a:ext cx="303225" cy="376175"/>
            </a:xfrm>
            <a:custGeom>
              <a:avLst/>
              <a:gdLst/>
              <a:ahLst/>
              <a:cxnLst/>
              <a:rect l="l" t="t" r="r" b="b"/>
              <a:pathLst>
                <a:path w="12129" h="15047" extrusionOk="0">
                  <a:moveTo>
                    <a:pt x="1" y="1"/>
                  </a:moveTo>
                  <a:lnTo>
                    <a:pt x="1" y="15047"/>
                  </a:lnTo>
                  <a:lnTo>
                    <a:pt x="12129" y="15047"/>
                  </a:lnTo>
                  <a:lnTo>
                    <a:pt x="1212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34"/>
            <p:cNvSpPr/>
            <p:nvPr/>
          </p:nvSpPr>
          <p:spPr>
            <a:xfrm>
              <a:off x="6833975" y="3957025"/>
              <a:ext cx="303225" cy="255350"/>
            </a:xfrm>
            <a:custGeom>
              <a:avLst/>
              <a:gdLst/>
              <a:ahLst/>
              <a:cxnLst/>
              <a:rect l="l" t="t" r="r" b="b"/>
              <a:pathLst>
                <a:path w="12129" h="10214" extrusionOk="0">
                  <a:moveTo>
                    <a:pt x="1" y="1"/>
                  </a:moveTo>
                  <a:lnTo>
                    <a:pt x="1" y="10214"/>
                  </a:lnTo>
                  <a:lnTo>
                    <a:pt x="12129" y="10214"/>
                  </a:lnTo>
                  <a:lnTo>
                    <a:pt x="1212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34"/>
            <p:cNvSpPr/>
            <p:nvPr/>
          </p:nvSpPr>
          <p:spPr>
            <a:xfrm>
              <a:off x="6849175" y="3985150"/>
              <a:ext cx="331350" cy="650500"/>
            </a:xfrm>
            <a:custGeom>
              <a:avLst/>
              <a:gdLst/>
              <a:ahLst/>
              <a:cxnLst/>
              <a:rect l="l" t="t" r="r" b="b"/>
              <a:pathLst>
                <a:path w="13254" h="26020" extrusionOk="0">
                  <a:moveTo>
                    <a:pt x="12129" y="1156"/>
                  </a:moveTo>
                  <a:lnTo>
                    <a:pt x="12129" y="24895"/>
                  </a:lnTo>
                  <a:lnTo>
                    <a:pt x="1156" y="24895"/>
                  </a:lnTo>
                  <a:lnTo>
                    <a:pt x="1156" y="1156"/>
                  </a:lnTo>
                  <a:close/>
                  <a:moveTo>
                    <a:pt x="1" y="1"/>
                  </a:moveTo>
                  <a:lnTo>
                    <a:pt x="1" y="26019"/>
                  </a:lnTo>
                  <a:lnTo>
                    <a:pt x="13253" y="26019"/>
                  </a:lnTo>
                  <a:lnTo>
                    <a:pt x="1325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73" name="Google Shape;973;p34"/>
          <p:cNvGrpSpPr/>
          <p:nvPr/>
        </p:nvGrpSpPr>
        <p:grpSpPr>
          <a:xfrm>
            <a:off x="6100822" y="540003"/>
            <a:ext cx="1675047" cy="149573"/>
            <a:chOff x="4790625" y="1824675"/>
            <a:chExt cx="2392925" cy="213675"/>
          </a:xfrm>
        </p:grpSpPr>
        <p:sp>
          <p:nvSpPr>
            <p:cNvPr id="974" name="Google Shape;974;p34"/>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34"/>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34"/>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977;p34"/>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34"/>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79" name="Google Shape;979;p34"/>
          <p:cNvGrpSpPr/>
          <p:nvPr/>
        </p:nvGrpSpPr>
        <p:grpSpPr>
          <a:xfrm>
            <a:off x="8852895" y="1731985"/>
            <a:ext cx="214918" cy="250565"/>
            <a:chOff x="6571050" y="2495000"/>
            <a:chExt cx="307025" cy="357950"/>
          </a:xfrm>
        </p:grpSpPr>
        <p:sp>
          <p:nvSpPr>
            <p:cNvPr id="980" name="Google Shape;980;p34"/>
            <p:cNvSpPr/>
            <p:nvPr/>
          </p:nvSpPr>
          <p:spPr>
            <a:xfrm>
              <a:off x="6571050" y="2495000"/>
              <a:ext cx="307025" cy="98825"/>
            </a:xfrm>
            <a:custGeom>
              <a:avLst/>
              <a:gdLst/>
              <a:ahLst/>
              <a:cxnLst/>
              <a:rect l="l" t="t" r="r" b="b"/>
              <a:pathLst>
                <a:path w="12281" h="3953" extrusionOk="0">
                  <a:moveTo>
                    <a:pt x="11126" y="1125"/>
                  </a:moveTo>
                  <a:lnTo>
                    <a:pt x="11126" y="2797"/>
                  </a:lnTo>
                  <a:lnTo>
                    <a:pt x="1125" y="2797"/>
                  </a:lnTo>
                  <a:lnTo>
                    <a:pt x="1125" y="1125"/>
                  </a:lnTo>
                  <a:close/>
                  <a:moveTo>
                    <a:pt x="578" y="1"/>
                  </a:moveTo>
                  <a:cubicBezTo>
                    <a:pt x="274" y="1"/>
                    <a:pt x="1" y="274"/>
                    <a:pt x="1" y="578"/>
                  </a:cubicBezTo>
                  <a:lnTo>
                    <a:pt x="1" y="3375"/>
                  </a:lnTo>
                  <a:cubicBezTo>
                    <a:pt x="1" y="3679"/>
                    <a:pt x="274" y="3952"/>
                    <a:pt x="578" y="3952"/>
                  </a:cubicBezTo>
                  <a:lnTo>
                    <a:pt x="11703" y="3952"/>
                  </a:lnTo>
                  <a:cubicBezTo>
                    <a:pt x="12007" y="3952"/>
                    <a:pt x="12281" y="3679"/>
                    <a:pt x="12281" y="3375"/>
                  </a:cubicBezTo>
                  <a:lnTo>
                    <a:pt x="12281" y="578"/>
                  </a:lnTo>
                  <a:cubicBezTo>
                    <a:pt x="12281" y="274"/>
                    <a:pt x="12007" y="1"/>
                    <a:pt x="117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981;p34"/>
            <p:cNvSpPr/>
            <p:nvPr/>
          </p:nvSpPr>
          <p:spPr>
            <a:xfrm>
              <a:off x="6597650" y="2563400"/>
              <a:ext cx="253825" cy="161125"/>
            </a:xfrm>
            <a:custGeom>
              <a:avLst/>
              <a:gdLst/>
              <a:ahLst/>
              <a:cxnLst/>
              <a:rect l="l" t="t" r="r" b="b"/>
              <a:pathLst>
                <a:path w="10153" h="6445" extrusionOk="0">
                  <a:moveTo>
                    <a:pt x="7934" y="1186"/>
                  </a:moveTo>
                  <a:lnTo>
                    <a:pt x="8846" y="5320"/>
                  </a:lnTo>
                  <a:lnTo>
                    <a:pt x="1338" y="5320"/>
                  </a:lnTo>
                  <a:lnTo>
                    <a:pt x="2189" y="1186"/>
                  </a:lnTo>
                  <a:close/>
                  <a:moveTo>
                    <a:pt x="1733" y="0"/>
                  </a:moveTo>
                  <a:cubicBezTo>
                    <a:pt x="1490" y="0"/>
                    <a:pt x="1216" y="183"/>
                    <a:pt x="1186" y="456"/>
                  </a:cubicBezTo>
                  <a:lnTo>
                    <a:pt x="31" y="5745"/>
                  </a:lnTo>
                  <a:cubicBezTo>
                    <a:pt x="1" y="5928"/>
                    <a:pt x="31" y="6080"/>
                    <a:pt x="153" y="6232"/>
                  </a:cubicBezTo>
                  <a:cubicBezTo>
                    <a:pt x="274" y="6383"/>
                    <a:pt x="426" y="6444"/>
                    <a:pt x="609" y="6444"/>
                  </a:cubicBezTo>
                  <a:lnTo>
                    <a:pt x="9545" y="6444"/>
                  </a:lnTo>
                  <a:cubicBezTo>
                    <a:pt x="9727" y="6444"/>
                    <a:pt x="9879" y="6383"/>
                    <a:pt x="10001" y="6232"/>
                  </a:cubicBezTo>
                  <a:cubicBezTo>
                    <a:pt x="10092" y="6080"/>
                    <a:pt x="10153" y="5897"/>
                    <a:pt x="10092" y="5745"/>
                  </a:cubicBezTo>
                  <a:lnTo>
                    <a:pt x="8967" y="456"/>
                  </a:lnTo>
                  <a:cubicBezTo>
                    <a:pt x="8876" y="183"/>
                    <a:pt x="8663" y="0"/>
                    <a:pt x="83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982;p34"/>
            <p:cNvSpPr/>
            <p:nvPr/>
          </p:nvSpPr>
          <p:spPr>
            <a:xfrm>
              <a:off x="6710875" y="2697150"/>
              <a:ext cx="28150" cy="155800"/>
            </a:xfrm>
            <a:custGeom>
              <a:avLst/>
              <a:gdLst/>
              <a:ahLst/>
              <a:cxnLst/>
              <a:rect l="l" t="t" r="r" b="b"/>
              <a:pathLst>
                <a:path w="1126" h="6232" extrusionOk="0">
                  <a:moveTo>
                    <a:pt x="548" y="0"/>
                  </a:moveTo>
                  <a:cubicBezTo>
                    <a:pt x="244" y="0"/>
                    <a:pt x="1" y="274"/>
                    <a:pt x="1" y="578"/>
                  </a:cubicBezTo>
                  <a:lnTo>
                    <a:pt x="1" y="5654"/>
                  </a:lnTo>
                  <a:cubicBezTo>
                    <a:pt x="1" y="5958"/>
                    <a:pt x="244" y="6231"/>
                    <a:pt x="548" y="6231"/>
                  </a:cubicBezTo>
                  <a:cubicBezTo>
                    <a:pt x="852" y="6231"/>
                    <a:pt x="1125" y="5958"/>
                    <a:pt x="1125" y="5654"/>
                  </a:cubicBezTo>
                  <a:lnTo>
                    <a:pt x="1125" y="578"/>
                  </a:lnTo>
                  <a:cubicBezTo>
                    <a:pt x="1125" y="274"/>
                    <a:pt x="852" y="0"/>
                    <a:pt x="5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83" name="Google Shape;983;p34"/>
          <p:cNvGrpSpPr/>
          <p:nvPr/>
        </p:nvGrpSpPr>
        <p:grpSpPr>
          <a:xfrm>
            <a:off x="8077160" y="1731985"/>
            <a:ext cx="346832" cy="1809080"/>
            <a:chOff x="4713875" y="2486650"/>
            <a:chExt cx="495475" cy="2584400"/>
          </a:xfrm>
        </p:grpSpPr>
        <p:sp>
          <p:nvSpPr>
            <p:cNvPr id="984" name="Google Shape;984;p34"/>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34"/>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986;p34"/>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34"/>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34"/>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34"/>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34"/>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34"/>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34"/>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34"/>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34"/>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34"/>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34"/>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34"/>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34"/>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540000"/>
            <a:ext cx="7704000" cy="6768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lt1"/>
              </a:buClr>
              <a:buSzPts val="3500"/>
              <a:buFont typeface="Exo 2 Black"/>
              <a:buNone/>
              <a:defRPr sz="3500">
                <a:solidFill>
                  <a:schemeClr val="lt1"/>
                </a:solidFill>
                <a:latin typeface="Exo 2 Black"/>
                <a:ea typeface="Exo 2 Black"/>
                <a:cs typeface="Exo 2 Black"/>
                <a:sym typeface="Exo 2 Black"/>
              </a:defRPr>
            </a:lvl1pPr>
            <a:lvl2pPr lvl="1"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2pPr>
            <a:lvl3pPr lvl="2"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3pPr>
            <a:lvl4pPr lvl="3"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4pPr>
            <a:lvl5pPr lvl="4"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5pPr>
            <a:lvl6pPr lvl="5"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6pPr>
            <a:lvl7pPr lvl="6"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7pPr>
            <a:lvl8pPr lvl="7"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8pPr>
            <a:lvl9pPr lvl="8"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9pPr>
          </a:lstStyle>
          <a:p>
            <a:endParaRPr/>
          </a:p>
        </p:txBody>
      </p:sp>
      <p:sp>
        <p:nvSpPr>
          <p:cNvPr id="7" name="Google Shape;7;p1"/>
          <p:cNvSpPr txBox="1">
            <a:spLocks noGrp="1"/>
          </p:cNvSpPr>
          <p:nvPr>
            <p:ph type="body" idx="1"/>
          </p:nvPr>
        </p:nvSpPr>
        <p:spPr>
          <a:xfrm>
            <a:off x="720000" y="1216800"/>
            <a:ext cx="7704000" cy="3386700"/>
          </a:xfrm>
          <a:prstGeom prst="rect">
            <a:avLst/>
          </a:prstGeom>
          <a:noFill/>
          <a:ln>
            <a:noFill/>
          </a:ln>
        </p:spPr>
        <p:txBody>
          <a:bodyPr spcFirstLastPara="1" wrap="square" lIns="91425" tIns="91425" rIns="91425" bIns="91425" anchor="t" anchorCtr="0">
            <a:noAutofit/>
          </a:bodyPr>
          <a:lstStyle>
            <a:lvl1pPr marL="457200" lvl="0" indent="-317500" rtl="0">
              <a:lnSpc>
                <a:spcPct val="115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1pPr>
            <a:lvl2pPr marL="914400" lvl="1" indent="-317500" rtl="0">
              <a:lnSpc>
                <a:spcPct val="115000"/>
              </a:lnSpc>
              <a:spcBef>
                <a:spcPts val="160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2pPr>
            <a:lvl3pPr marL="1371600" lvl="2" indent="-317500" rtl="0">
              <a:lnSpc>
                <a:spcPct val="115000"/>
              </a:lnSpc>
              <a:spcBef>
                <a:spcPts val="160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3pPr>
            <a:lvl4pPr marL="1828800" lvl="3" indent="-317500" rtl="0">
              <a:lnSpc>
                <a:spcPct val="115000"/>
              </a:lnSpc>
              <a:spcBef>
                <a:spcPts val="160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4pPr>
            <a:lvl5pPr marL="2286000" lvl="4" indent="-317500" rtl="0">
              <a:lnSpc>
                <a:spcPct val="115000"/>
              </a:lnSpc>
              <a:spcBef>
                <a:spcPts val="160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5pPr>
            <a:lvl6pPr marL="2743200" lvl="5" indent="-317500" rtl="0">
              <a:lnSpc>
                <a:spcPct val="115000"/>
              </a:lnSpc>
              <a:spcBef>
                <a:spcPts val="160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6pPr>
            <a:lvl7pPr marL="3200400" lvl="6" indent="-317500" rtl="0">
              <a:lnSpc>
                <a:spcPct val="115000"/>
              </a:lnSpc>
              <a:spcBef>
                <a:spcPts val="160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7pPr>
            <a:lvl8pPr marL="3657600" lvl="7" indent="-317500" rtl="0">
              <a:lnSpc>
                <a:spcPct val="115000"/>
              </a:lnSpc>
              <a:spcBef>
                <a:spcPts val="160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8pPr>
            <a:lvl9pPr marL="4114800" lvl="8" indent="-317500" rtl="0">
              <a:lnSpc>
                <a:spcPct val="115000"/>
              </a:lnSpc>
              <a:spcBef>
                <a:spcPts val="1600"/>
              </a:spcBef>
              <a:spcAft>
                <a:spcPts val="160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5" r:id="rId5"/>
    <p:sldLayoutId id="2147483658" r:id="rId6"/>
    <p:sldLayoutId id="2147483659" r:id="rId7"/>
    <p:sldLayoutId id="2147483660" r:id="rId8"/>
    <p:sldLayoutId id="2147483662" r:id="rId9"/>
    <p:sldLayoutId id="2147483669" r:id="rId10"/>
    <p:sldLayoutId id="2147483679" r:id="rId11"/>
    <p:sldLayoutId id="214748368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8.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08"/>
        <p:cNvGrpSpPr/>
        <p:nvPr/>
      </p:nvGrpSpPr>
      <p:grpSpPr>
        <a:xfrm>
          <a:off x="0" y="0"/>
          <a:ext cx="0" cy="0"/>
          <a:chOff x="0" y="0"/>
          <a:chExt cx="0" cy="0"/>
        </a:xfrm>
      </p:grpSpPr>
      <p:sp>
        <p:nvSpPr>
          <p:cNvPr id="1025" name="Google Shape;1025;p38"/>
          <p:cNvSpPr txBox="1">
            <a:spLocks noGrp="1"/>
          </p:cNvSpPr>
          <p:nvPr>
            <p:ph type="ctrTitle"/>
          </p:nvPr>
        </p:nvSpPr>
        <p:spPr>
          <a:xfrm>
            <a:off x="1322400" y="1719318"/>
            <a:ext cx="6499200" cy="1534505"/>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dirty="0"/>
              <a:t>Histograms on the Half-Shell</a:t>
            </a:r>
            <a:endParaRPr dirty="0">
              <a:solidFill>
                <a:schemeClr val="dk2"/>
              </a:solidFill>
            </a:endParaRPr>
          </a:p>
        </p:txBody>
      </p:sp>
      <p:sp>
        <p:nvSpPr>
          <p:cNvPr id="1026" name="Google Shape;1026;p38"/>
          <p:cNvSpPr txBox="1">
            <a:spLocks noGrp="1"/>
          </p:cNvSpPr>
          <p:nvPr>
            <p:ph type="subTitle" idx="1"/>
          </p:nvPr>
        </p:nvSpPr>
        <p:spPr>
          <a:xfrm>
            <a:off x="1322400" y="3352448"/>
            <a:ext cx="6499200" cy="4617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US" sz="2800" dirty="0">
                <a:solidFill>
                  <a:schemeClr val="bg1"/>
                </a:solidFill>
                <a:latin typeface="Calibri" panose="020F0502020204030204" pitchFamily="34" charset="0"/>
                <a:cs typeface="Calibri" panose="020F0502020204030204" pitchFamily="34" charset="0"/>
              </a:rPr>
              <a:t>Madison Griffin</a:t>
            </a:r>
          </a:p>
        </p:txBody>
      </p:sp>
      <p:pic>
        <p:nvPicPr>
          <p:cNvPr id="5" name="Picture 4" descr="A diagram of a pie chart&#10;&#10;Description automatically generated">
            <a:extLst>
              <a:ext uri="{FF2B5EF4-FFF2-40B4-BE49-F238E27FC236}">
                <a16:creationId xmlns:a16="http://schemas.microsoft.com/office/drawing/2014/main" id="{C9386D50-CA6D-8330-20FA-D6A8724CFBC1}"/>
              </a:ext>
            </a:extLst>
          </p:cNvPr>
          <p:cNvPicPr>
            <a:picLocks noChangeAspect="1"/>
          </p:cNvPicPr>
          <p:nvPr/>
        </p:nvPicPr>
        <p:blipFill>
          <a:blip r:embed="rId3"/>
          <a:stretch>
            <a:fillRect/>
          </a:stretch>
        </p:blipFill>
        <p:spPr>
          <a:xfrm>
            <a:off x="373338" y="3253823"/>
            <a:ext cx="2509484" cy="1409230"/>
          </a:xfrm>
          <a:prstGeom prst="rect">
            <a:avLst/>
          </a:prstGeom>
        </p:spPr>
      </p:pic>
      <p:pic>
        <p:nvPicPr>
          <p:cNvPr id="7" name="Picture 6" descr="A pie chart with pink bars&#10;&#10;Description automatically generated">
            <a:extLst>
              <a:ext uri="{FF2B5EF4-FFF2-40B4-BE49-F238E27FC236}">
                <a16:creationId xmlns:a16="http://schemas.microsoft.com/office/drawing/2014/main" id="{FB0E8FD5-867E-D410-B634-2D793CEA20EC}"/>
              </a:ext>
            </a:extLst>
          </p:cNvPr>
          <p:cNvPicPr>
            <a:picLocks noChangeAspect="1"/>
          </p:cNvPicPr>
          <p:nvPr/>
        </p:nvPicPr>
        <p:blipFill>
          <a:blip r:embed="rId4"/>
          <a:stretch>
            <a:fillRect/>
          </a:stretch>
        </p:blipFill>
        <p:spPr>
          <a:xfrm>
            <a:off x="6126522" y="401789"/>
            <a:ext cx="2521815" cy="141615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08">
          <a:extLst>
            <a:ext uri="{FF2B5EF4-FFF2-40B4-BE49-F238E27FC236}">
              <a16:creationId xmlns:a16="http://schemas.microsoft.com/office/drawing/2014/main" id="{5CFFAA1B-600D-998F-5496-74E0F415A217}"/>
            </a:ext>
          </a:extLst>
        </p:cNvPr>
        <p:cNvGrpSpPr/>
        <p:nvPr/>
      </p:nvGrpSpPr>
      <p:grpSpPr>
        <a:xfrm>
          <a:off x="0" y="0"/>
          <a:ext cx="0" cy="0"/>
          <a:chOff x="0" y="0"/>
          <a:chExt cx="0" cy="0"/>
        </a:xfrm>
      </p:grpSpPr>
      <p:grpSp>
        <p:nvGrpSpPr>
          <p:cNvPr id="1009" name="Google Shape;1009;p38">
            <a:extLst>
              <a:ext uri="{FF2B5EF4-FFF2-40B4-BE49-F238E27FC236}">
                <a16:creationId xmlns:a16="http://schemas.microsoft.com/office/drawing/2014/main" id="{5E9D6DC4-DB5D-757F-5DD8-CA04F74B6701}"/>
              </a:ext>
            </a:extLst>
          </p:cNvPr>
          <p:cNvGrpSpPr/>
          <p:nvPr/>
        </p:nvGrpSpPr>
        <p:grpSpPr>
          <a:xfrm>
            <a:off x="8720973" y="3258210"/>
            <a:ext cx="346832" cy="1809080"/>
            <a:chOff x="4713875" y="2486650"/>
            <a:chExt cx="495475" cy="2584400"/>
          </a:xfrm>
        </p:grpSpPr>
        <p:sp>
          <p:nvSpPr>
            <p:cNvPr id="1010" name="Google Shape;1010;p38">
              <a:extLst>
                <a:ext uri="{FF2B5EF4-FFF2-40B4-BE49-F238E27FC236}">
                  <a16:creationId xmlns:a16="http://schemas.microsoft.com/office/drawing/2014/main" id="{AC8A806E-5D0E-FE1A-DF13-F48025D61585}"/>
                </a:ext>
              </a:extLst>
            </p:cNvPr>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38">
              <a:extLst>
                <a:ext uri="{FF2B5EF4-FFF2-40B4-BE49-F238E27FC236}">
                  <a16:creationId xmlns:a16="http://schemas.microsoft.com/office/drawing/2014/main" id="{2F815016-B08A-2ACA-1046-C16B82911D62}"/>
                </a:ext>
              </a:extLst>
            </p:cNvPr>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38">
              <a:extLst>
                <a:ext uri="{FF2B5EF4-FFF2-40B4-BE49-F238E27FC236}">
                  <a16:creationId xmlns:a16="http://schemas.microsoft.com/office/drawing/2014/main" id="{2E63B6C1-A706-7ACB-3753-3843315F399E}"/>
                </a:ext>
              </a:extLst>
            </p:cNvPr>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38">
              <a:extLst>
                <a:ext uri="{FF2B5EF4-FFF2-40B4-BE49-F238E27FC236}">
                  <a16:creationId xmlns:a16="http://schemas.microsoft.com/office/drawing/2014/main" id="{C931737C-836F-64E6-20EF-73A0FF424649}"/>
                </a:ext>
              </a:extLst>
            </p:cNvPr>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38">
              <a:extLst>
                <a:ext uri="{FF2B5EF4-FFF2-40B4-BE49-F238E27FC236}">
                  <a16:creationId xmlns:a16="http://schemas.microsoft.com/office/drawing/2014/main" id="{4D68E4B0-A47C-1D8A-2986-92D0AA8F41A1}"/>
                </a:ext>
              </a:extLst>
            </p:cNvPr>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38">
              <a:extLst>
                <a:ext uri="{FF2B5EF4-FFF2-40B4-BE49-F238E27FC236}">
                  <a16:creationId xmlns:a16="http://schemas.microsoft.com/office/drawing/2014/main" id="{71DCF4A1-4DA3-3330-1417-75C76F1CF951}"/>
                </a:ext>
              </a:extLst>
            </p:cNvPr>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38">
              <a:extLst>
                <a:ext uri="{FF2B5EF4-FFF2-40B4-BE49-F238E27FC236}">
                  <a16:creationId xmlns:a16="http://schemas.microsoft.com/office/drawing/2014/main" id="{18840D22-7067-5571-8869-2BE1552BA2CC}"/>
                </a:ext>
              </a:extLst>
            </p:cNvPr>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017;p38">
              <a:extLst>
                <a:ext uri="{FF2B5EF4-FFF2-40B4-BE49-F238E27FC236}">
                  <a16:creationId xmlns:a16="http://schemas.microsoft.com/office/drawing/2014/main" id="{306A8266-A9C0-11D9-C629-3B2BED08C1F8}"/>
                </a:ext>
              </a:extLst>
            </p:cNvPr>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018;p38">
              <a:extLst>
                <a:ext uri="{FF2B5EF4-FFF2-40B4-BE49-F238E27FC236}">
                  <a16:creationId xmlns:a16="http://schemas.microsoft.com/office/drawing/2014/main" id="{EDB51C15-5149-CC49-AC1E-062350C62BA7}"/>
                </a:ext>
              </a:extLst>
            </p:cNvPr>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38">
              <a:extLst>
                <a:ext uri="{FF2B5EF4-FFF2-40B4-BE49-F238E27FC236}">
                  <a16:creationId xmlns:a16="http://schemas.microsoft.com/office/drawing/2014/main" id="{B72888D4-9FDA-6ED6-B8FF-2D57C5A430CD}"/>
                </a:ext>
              </a:extLst>
            </p:cNvPr>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38">
              <a:extLst>
                <a:ext uri="{FF2B5EF4-FFF2-40B4-BE49-F238E27FC236}">
                  <a16:creationId xmlns:a16="http://schemas.microsoft.com/office/drawing/2014/main" id="{BCB499E1-825A-9D43-AD1D-99D62500D46F}"/>
                </a:ext>
              </a:extLst>
            </p:cNvPr>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38">
              <a:extLst>
                <a:ext uri="{FF2B5EF4-FFF2-40B4-BE49-F238E27FC236}">
                  <a16:creationId xmlns:a16="http://schemas.microsoft.com/office/drawing/2014/main" id="{B6DC595F-87F6-CFA9-D1F2-B436FF6A0648}"/>
                </a:ext>
              </a:extLst>
            </p:cNvPr>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38">
              <a:extLst>
                <a:ext uri="{FF2B5EF4-FFF2-40B4-BE49-F238E27FC236}">
                  <a16:creationId xmlns:a16="http://schemas.microsoft.com/office/drawing/2014/main" id="{8689C23D-560C-A316-43CD-0C2480F1B939}"/>
                </a:ext>
              </a:extLst>
            </p:cNvPr>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023;p38">
              <a:extLst>
                <a:ext uri="{FF2B5EF4-FFF2-40B4-BE49-F238E27FC236}">
                  <a16:creationId xmlns:a16="http://schemas.microsoft.com/office/drawing/2014/main" id="{CDF2497E-342D-C8F7-93B5-255ED1FC1F34}"/>
                </a:ext>
              </a:extLst>
            </p:cNvPr>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1024;p38">
              <a:extLst>
                <a:ext uri="{FF2B5EF4-FFF2-40B4-BE49-F238E27FC236}">
                  <a16:creationId xmlns:a16="http://schemas.microsoft.com/office/drawing/2014/main" id="{D3CA1DA1-BED4-FBB3-E133-764812565DD0}"/>
                </a:ext>
              </a:extLst>
            </p:cNvPr>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25" name="Google Shape;1025;p38">
            <a:extLst>
              <a:ext uri="{FF2B5EF4-FFF2-40B4-BE49-F238E27FC236}">
                <a16:creationId xmlns:a16="http://schemas.microsoft.com/office/drawing/2014/main" id="{BE5B0F29-78CB-308A-C7BA-09BD00EC87F6}"/>
              </a:ext>
            </a:extLst>
          </p:cNvPr>
          <p:cNvSpPr txBox="1">
            <a:spLocks noGrp="1"/>
          </p:cNvSpPr>
          <p:nvPr>
            <p:ph type="ctrTitle"/>
          </p:nvPr>
        </p:nvSpPr>
        <p:spPr>
          <a:xfrm>
            <a:off x="671532" y="258682"/>
            <a:ext cx="4524721" cy="897233"/>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sz="4000" dirty="0"/>
              <a:t>About the author</a:t>
            </a:r>
            <a:endParaRPr sz="4000" dirty="0">
              <a:solidFill>
                <a:schemeClr val="dk2"/>
              </a:solidFill>
            </a:endParaRPr>
          </a:p>
        </p:txBody>
      </p:sp>
      <p:grpSp>
        <p:nvGrpSpPr>
          <p:cNvPr id="1037" name="Google Shape;1037;p38">
            <a:extLst>
              <a:ext uri="{FF2B5EF4-FFF2-40B4-BE49-F238E27FC236}">
                <a16:creationId xmlns:a16="http://schemas.microsoft.com/office/drawing/2014/main" id="{D338F18A-94BD-F6BF-4769-678C77A9B4E2}"/>
              </a:ext>
            </a:extLst>
          </p:cNvPr>
          <p:cNvGrpSpPr/>
          <p:nvPr/>
        </p:nvGrpSpPr>
        <p:grpSpPr>
          <a:xfrm>
            <a:off x="8177203" y="2508968"/>
            <a:ext cx="246838" cy="387257"/>
            <a:chOff x="404525" y="4002625"/>
            <a:chExt cx="352625" cy="553225"/>
          </a:xfrm>
        </p:grpSpPr>
        <p:sp>
          <p:nvSpPr>
            <p:cNvPr id="1038" name="Google Shape;1038;p38">
              <a:extLst>
                <a:ext uri="{FF2B5EF4-FFF2-40B4-BE49-F238E27FC236}">
                  <a16:creationId xmlns:a16="http://schemas.microsoft.com/office/drawing/2014/main" id="{B207ED8D-27B7-B576-4823-A8278AD22E4B}"/>
                </a:ext>
              </a:extLst>
            </p:cNvPr>
            <p:cNvSpPr/>
            <p:nvPr/>
          </p:nvSpPr>
          <p:spPr>
            <a:xfrm>
              <a:off x="449375" y="4049750"/>
              <a:ext cx="307775" cy="506100"/>
            </a:xfrm>
            <a:custGeom>
              <a:avLst/>
              <a:gdLst/>
              <a:ahLst/>
              <a:cxnLst/>
              <a:rect l="l" t="t" r="r" b="b"/>
              <a:pathLst>
                <a:path w="12311" h="20244" extrusionOk="0">
                  <a:moveTo>
                    <a:pt x="0" y="0"/>
                  </a:moveTo>
                  <a:lnTo>
                    <a:pt x="0" y="20244"/>
                  </a:lnTo>
                  <a:lnTo>
                    <a:pt x="12310" y="20244"/>
                  </a:lnTo>
                  <a:lnTo>
                    <a:pt x="1231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38">
              <a:extLst>
                <a:ext uri="{FF2B5EF4-FFF2-40B4-BE49-F238E27FC236}">
                  <a16:creationId xmlns:a16="http://schemas.microsoft.com/office/drawing/2014/main" id="{CE9B3693-365C-4FBF-25DE-932C82CE5123}"/>
                </a:ext>
              </a:extLst>
            </p:cNvPr>
            <p:cNvSpPr/>
            <p:nvPr/>
          </p:nvSpPr>
          <p:spPr>
            <a:xfrm>
              <a:off x="510925" y="4017075"/>
              <a:ext cx="124625" cy="506850"/>
            </a:xfrm>
            <a:custGeom>
              <a:avLst/>
              <a:gdLst/>
              <a:ahLst/>
              <a:cxnLst/>
              <a:rect l="l" t="t" r="r" b="b"/>
              <a:pathLst>
                <a:path w="4985" h="20274" extrusionOk="0">
                  <a:moveTo>
                    <a:pt x="0" y="0"/>
                  </a:moveTo>
                  <a:lnTo>
                    <a:pt x="0" y="20274"/>
                  </a:lnTo>
                  <a:lnTo>
                    <a:pt x="4985" y="20274"/>
                  </a:lnTo>
                  <a:lnTo>
                    <a:pt x="498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38">
              <a:extLst>
                <a:ext uri="{FF2B5EF4-FFF2-40B4-BE49-F238E27FC236}">
                  <a16:creationId xmlns:a16="http://schemas.microsoft.com/office/drawing/2014/main" id="{F7E1E76D-5B55-9C9F-A414-E9622181332A}"/>
                </a:ext>
              </a:extLst>
            </p:cNvPr>
            <p:cNvSpPr/>
            <p:nvPr/>
          </p:nvSpPr>
          <p:spPr>
            <a:xfrm>
              <a:off x="404525" y="4002625"/>
              <a:ext cx="337425" cy="534225"/>
            </a:xfrm>
            <a:custGeom>
              <a:avLst/>
              <a:gdLst/>
              <a:ahLst/>
              <a:cxnLst/>
              <a:rect l="l" t="t" r="r" b="b"/>
              <a:pathLst>
                <a:path w="13497" h="21369" extrusionOk="0">
                  <a:moveTo>
                    <a:pt x="12341" y="1125"/>
                  </a:moveTo>
                  <a:lnTo>
                    <a:pt x="12341" y="20244"/>
                  </a:lnTo>
                  <a:lnTo>
                    <a:pt x="1125" y="20244"/>
                  </a:lnTo>
                  <a:lnTo>
                    <a:pt x="1125" y="1125"/>
                  </a:lnTo>
                  <a:close/>
                  <a:moveTo>
                    <a:pt x="578" y="1"/>
                  </a:moveTo>
                  <a:cubicBezTo>
                    <a:pt x="274" y="1"/>
                    <a:pt x="1" y="244"/>
                    <a:pt x="1" y="548"/>
                  </a:cubicBezTo>
                  <a:lnTo>
                    <a:pt x="1" y="20822"/>
                  </a:lnTo>
                  <a:cubicBezTo>
                    <a:pt x="1" y="21126"/>
                    <a:pt x="274" y="21369"/>
                    <a:pt x="578" y="21369"/>
                  </a:cubicBezTo>
                  <a:lnTo>
                    <a:pt x="12919" y="21369"/>
                  </a:lnTo>
                  <a:cubicBezTo>
                    <a:pt x="13223" y="21369"/>
                    <a:pt x="13496" y="21156"/>
                    <a:pt x="13436" y="20822"/>
                  </a:cubicBezTo>
                  <a:lnTo>
                    <a:pt x="13436" y="548"/>
                  </a:lnTo>
                  <a:cubicBezTo>
                    <a:pt x="13436" y="244"/>
                    <a:pt x="13192" y="1"/>
                    <a:pt x="128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38">
              <a:extLst>
                <a:ext uri="{FF2B5EF4-FFF2-40B4-BE49-F238E27FC236}">
                  <a16:creationId xmlns:a16="http://schemas.microsoft.com/office/drawing/2014/main" id="{544693C7-4892-0BA9-6333-BCB25FBFE0C3}"/>
                </a:ext>
              </a:extLst>
            </p:cNvPr>
            <p:cNvSpPr/>
            <p:nvPr/>
          </p:nvSpPr>
          <p:spPr>
            <a:xfrm>
              <a:off x="496475" y="4002625"/>
              <a:ext cx="152775" cy="534225"/>
            </a:xfrm>
            <a:custGeom>
              <a:avLst/>
              <a:gdLst/>
              <a:ahLst/>
              <a:cxnLst/>
              <a:rect l="l" t="t" r="r" b="b"/>
              <a:pathLst>
                <a:path w="6111" h="21369" extrusionOk="0">
                  <a:moveTo>
                    <a:pt x="4985" y="1125"/>
                  </a:moveTo>
                  <a:lnTo>
                    <a:pt x="4985" y="20244"/>
                  </a:lnTo>
                  <a:lnTo>
                    <a:pt x="1156" y="20244"/>
                  </a:lnTo>
                  <a:lnTo>
                    <a:pt x="1156" y="1125"/>
                  </a:lnTo>
                  <a:close/>
                  <a:moveTo>
                    <a:pt x="578" y="1"/>
                  </a:moveTo>
                  <a:cubicBezTo>
                    <a:pt x="274" y="1"/>
                    <a:pt x="1" y="244"/>
                    <a:pt x="1" y="548"/>
                  </a:cubicBezTo>
                  <a:lnTo>
                    <a:pt x="1" y="20822"/>
                  </a:lnTo>
                  <a:cubicBezTo>
                    <a:pt x="1" y="21126"/>
                    <a:pt x="274" y="21369"/>
                    <a:pt x="578" y="21369"/>
                  </a:cubicBezTo>
                  <a:lnTo>
                    <a:pt x="5563" y="21369"/>
                  </a:lnTo>
                  <a:cubicBezTo>
                    <a:pt x="5867" y="21369"/>
                    <a:pt x="6110" y="21156"/>
                    <a:pt x="6110" y="20822"/>
                  </a:cubicBezTo>
                  <a:lnTo>
                    <a:pt x="6110" y="548"/>
                  </a:lnTo>
                  <a:cubicBezTo>
                    <a:pt x="6110" y="244"/>
                    <a:pt x="5837" y="1"/>
                    <a:pt x="55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38">
              <a:extLst>
                <a:ext uri="{FF2B5EF4-FFF2-40B4-BE49-F238E27FC236}">
                  <a16:creationId xmlns:a16="http://schemas.microsoft.com/office/drawing/2014/main" id="{D96B2766-0D70-03B7-B5D8-F3D9BC1307CE}"/>
                </a:ext>
              </a:extLst>
            </p:cNvPr>
            <p:cNvSpPr/>
            <p:nvPr/>
          </p:nvSpPr>
          <p:spPr>
            <a:xfrm>
              <a:off x="496475" y="4172850"/>
              <a:ext cx="154275" cy="154275"/>
            </a:xfrm>
            <a:custGeom>
              <a:avLst/>
              <a:gdLst/>
              <a:ahLst/>
              <a:cxnLst/>
              <a:rect l="l" t="t" r="r" b="b"/>
              <a:pathLst>
                <a:path w="6171" h="6171" extrusionOk="0">
                  <a:moveTo>
                    <a:pt x="3071" y="1186"/>
                  </a:moveTo>
                  <a:cubicBezTo>
                    <a:pt x="4104" y="1186"/>
                    <a:pt x="4985" y="2037"/>
                    <a:pt x="5016" y="3131"/>
                  </a:cubicBezTo>
                  <a:cubicBezTo>
                    <a:pt x="5016" y="4195"/>
                    <a:pt x="4134" y="5076"/>
                    <a:pt x="3071" y="5076"/>
                  </a:cubicBezTo>
                  <a:cubicBezTo>
                    <a:pt x="2007" y="5076"/>
                    <a:pt x="1125" y="4195"/>
                    <a:pt x="1125" y="3131"/>
                  </a:cubicBezTo>
                  <a:cubicBezTo>
                    <a:pt x="1125" y="2067"/>
                    <a:pt x="2007" y="1186"/>
                    <a:pt x="3071" y="1186"/>
                  </a:cubicBezTo>
                  <a:close/>
                  <a:moveTo>
                    <a:pt x="3071" y="0"/>
                  </a:moveTo>
                  <a:cubicBezTo>
                    <a:pt x="1368" y="0"/>
                    <a:pt x="1" y="1429"/>
                    <a:pt x="1" y="3101"/>
                  </a:cubicBezTo>
                  <a:cubicBezTo>
                    <a:pt x="1" y="4803"/>
                    <a:pt x="1399" y="6171"/>
                    <a:pt x="3071" y="6171"/>
                  </a:cubicBezTo>
                  <a:cubicBezTo>
                    <a:pt x="4742" y="6171"/>
                    <a:pt x="6110" y="4803"/>
                    <a:pt x="6171" y="3101"/>
                  </a:cubicBezTo>
                  <a:cubicBezTo>
                    <a:pt x="6171" y="1398"/>
                    <a:pt x="4742" y="0"/>
                    <a:pt x="307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43" name="Google Shape;1043;p38">
            <a:extLst>
              <a:ext uri="{FF2B5EF4-FFF2-40B4-BE49-F238E27FC236}">
                <a16:creationId xmlns:a16="http://schemas.microsoft.com/office/drawing/2014/main" id="{A1BA2564-D0A1-4925-38DA-32060A33DD7D}"/>
              </a:ext>
            </a:extLst>
          </p:cNvPr>
          <p:cNvGrpSpPr/>
          <p:nvPr/>
        </p:nvGrpSpPr>
        <p:grpSpPr>
          <a:xfrm>
            <a:off x="124853" y="355413"/>
            <a:ext cx="214917" cy="230335"/>
            <a:chOff x="424275" y="4593075"/>
            <a:chExt cx="307025" cy="329050"/>
          </a:xfrm>
        </p:grpSpPr>
        <p:sp>
          <p:nvSpPr>
            <p:cNvPr id="1044" name="Google Shape;1044;p38">
              <a:extLst>
                <a:ext uri="{FF2B5EF4-FFF2-40B4-BE49-F238E27FC236}">
                  <a16:creationId xmlns:a16="http://schemas.microsoft.com/office/drawing/2014/main" id="{4941474D-BF3C-E7C0-7399-D21B656A2A54}"/>
                </a:ext>
              </a:extLst>
            </p:cNvPr>
            <p:cNvSpPr/>
            <p:nvPr/>
          </p:nvSpPr>
          <p:spPr>
            <a:xfrm>
              <a:off x="424275" y="4593075"/>
              <a:ext cx="307025" cy="98800"/>
            </a:xfrm>
            <a:custGeom>
              <a:avLst/>
              <a:gdLst/>
              <a:ahLst/>
              <a:cxnLst/>
              <a:rect l="l" t="t" r="r" b="b"/>
              <a:pathLst>
                <a:path w="12281" h="3952" extrusionOk="0">
                  <a:moveTo>
                    <a:pt x="11126" y="1155"/>
                  </a:moveTo>
                  <a:lnTo>
                    <a:pt x="11126" y="2827"/>
                  </a:lnTo>
                  <a:lnTo>
                    <a:pt x="1156" y="2827"/>
                  </a:lnTo>
                  <a:lnTo>
                    <a:pt x="1156" y="1155"/>
                  </a:lnTo>
                  <a:close/>
                  <a:moveTo>
                    <a:pt x="578" y="0"/>
                  </a:moveTo>
                  <a:cubicBezTo>
                    <a:pt x="275" y="0"/>
                    <a:pt x="1" y="274"/>
                    <a:pt x="1" y="578"/>
                  </a:cubicBezTo>
                  <a:lnTo>
                    <a:pt x="1" y="3374"/>
                  </a:lnTo>
                  <a:cubicBezTo>
                    <a:pt x="1" y="3678"/>
                    <a:pt x="275" y="3951"/>
                    <a:pt x="578" y="3951"/>
                  </a:cubicBezTo>
                  <a:lnTo>
                    <a:pt x="11703" y="3951"/>
                  </a:lnTo>
                  <a:cubicBezTo>
                    <a:pt x="12007" y="3951"/>
                    <a:pt x="12281" y="3678"/>
                    <a:pt x="12281" y="3374"/>
                  </a:cubicBezTo>
                  <a:lnTo>
                    <a:pt x="12281" y="578"/>
                  </a:lnTo>
                  <a:cubicBezTo>
                    <a:pt x="12281" y="274"/>
                    <a:pt x="12007" y="0"/>
                    <a:pt x="1170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38">
              <a:extLst>
                <a:ext uri="{FF2B5EF4-FFF2-40B4-BE49-F238E27FC236}">
                  <a16:creationId xmlns:a16="http://schemas.microsoft.com/office/drawing/2014/main" id="{E8B19288-F966-C744-7E9B-6DFA2B4D7D18}"/>
                </a:ext>
              </a:extLst>
            </p:cNvPr>
            <p:cNvSpPr/>
            <p:nvPr/>
          </p:nvSpPr>
          <p:spPr>
            <a:xfrm>
              <a:off x="480525" y="4662200"/>
              <a:ext cx="194550" cy="161125"/>
            </a:xfrm>
            <a:custGeom>
              <a:avLst/>
              <a:gdLst/>
              <a:ahLst/>
              <a:cxnLst/>
              <a:rect l="l" t="t" r="r" b="b"/>
              <a:pathLst>
                <a:path w="7782" h="6445" extrusionOk="0">
                  <a:moveTo>
                    <a:pt x="6657" y="1156"/>
                  </a:moveTo>
                  <a:lnTo>
                    <a:pt x="6657" y="5290"/>
                  </a:lnTo>
                  <a:lnTo>
                    <a:pt x="1125" y="5290"/>
                  </a:lnTo>
                  <a:lnTo>
                    <a:pt x="1125" y="1156"/>
                  </a:lnTo>
                  <a:close/>
                  <a:moveTo>
                    <a:pt x="578" y="1"/>
                  </a:moveTo>
                  <a:cubicBezTo>
                    <a:pt x="274" y="1"/>
                    <a:pt x="0" y="275"/>
                    <a:pt x="0" y="579"/>
                  </a:cubicBezTo>
                  <a:lnTo>
                    <a:pt x="0" y="5867"/>
                  </a:lnTo>
                  <a:cubicBezTo>
                    <a:pt x="0" y="6171"/>
                    <a:pt x="274" y="6445"/>
                    <a:pt x="578" y="6445"/>
                  </a:cubicBezTo>
                  <a:lnTo>
                    <a:pt x="7204" y="6445"/>
                  </a:lnTo>
                  <a:cubicBezTo>
                    <a:pt x="7508" y="6445"/>
                    <a:pt x="7782" y="6202"/>
                    <a:pt x="7782" y="5867"/>
                  </a:cubicBezTo>
                  <a:lnTo>
                    <a:pt x="7782" y="579"/>
                  </a:lnTo>
                  <a:cubicBezTo>
                    <a:pt x="7782" y="275"/>
                    <a:pt x="7508" y="1"/>
                    <a:pt x="72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46" name="Google Shape;1046;p38">
              <a:extLst>
                <a:ext uri="{FF2B5EF4-FFF2-40B4-BE49-F238E27FC236}">
                  <a16:creationId xmlns:a16="http://schemas.microsoft.com/office/drawing/2014/main" id="{7BE5323C-13A0-BB2D-860D-BF824773D03C}"/>
                </a:ext>
              </a:extLst>
            </p:cNvPr>
            <p:cNvSpPr/>
            <p:nvPr/>
          </p:nvSpPr>
          <p:spPr>
            <a:xfrm>
              <a:off x="563350" y="4794425"/>
              <a:ext cx="28150" cy="127700"/>
            </a:xfrm>
            <a:custGeom>
              <a:avLst/>
              <a:gdLst/>
              <a:ahLst/>
              <a:cxnLst/>
              <a:rect l="l" t="t" r="r" b="b"/>
              <a:pathLst>
                <a:path w="1126" h="5108" extrusionOk="0">
                  <a:moveTo>
                    <a:pt x="547" y="1"/>
                  </a:moveTo>
                  <a:cubicBezTo>
                    <a:pt x="244" y="1"/>
                    <a:pt x="0" y="274"/>
                    <a:pt x="0" y="578"/>
                  </a:cubicBezTo>
                  <a:lnTo>
                    <a:pt x="0" y="4530"/>
                  </a:lnTo>
                  <a:cubicBezTo>
                    <a:pt x="0" y="4834"/>
                    <a:pt x="244" y="5107"/>
                    <a:pt x="547" y="5107"/>
                  </a:cubicBezTo>
                  <a:cubicBezTo>
                    <a:pt x="912" y="5107"/>
                    <a:pt x="1125" y="4864"/>
                    <a:pt x="1125" y="4530"/>
                  </a:cubicBezTo>
                  <a:lnTo>
                    <a:pt x="1125" y="578"/>
                  </a:lnTo>
                  <a:cubicBezTo>
                    <a:pt x="1125" y="274"/>
                    <a:pt x="851" y="1"/>
                    <a:pt x="5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47" name="Google Shape;1047;p38">
            <a:extLst>
              <a:ext uri="{FF2B5EF4-FFF2-40B4-BE49-F238E27FC236}">
                <a16:creationId xmlns:a16="http://schemas.microsoft.com/office/drawing/2014/main" id="{6C2DB8AC-8241-E684-C46F-8F26CE4F2786}"/>
              </a:ext>
            </a:extLst>
          </p:cNvPr>
          <p:cNvGrpSpPr/>
          <p:nvPr/>
        </p:nvGrpSpPr>
        <p:grpSpPr>
          <a:xfrm>
            <a:off x="8720970" y="2779030"/>
            <a:ext cx="214918" cy="250565"/>
            <a:chOff x="6571050" y="2495000"/>
            <a:chExt cx="307025" cy="357950"/>
          </a:xfrm>
        </p:grpSpPr>
        <p:sp>
          <p:nvSpPr>
            <p:cNvPr id="1048" name="Google Shape;1048;p38">
              <a:extLst>
                <a:ext uri="{FF2B5EF4-FFF2-40B4-BE49-F238E27FC236}">
                  <a16:creationId xmlns:a16="http://schemas.microsoft.com/office/drawing/2014/main" id="{4F5219E3-1D52-BCEA-76F4-8E54534399BB}"/>
                </a:ext>
              </a:extLst>
            </p:cNvPr>
            <p:cNvSpPr/>
            <p:nvPr/>
          </p:nvSpPr>
          <p:spPr>
            <a:xfrm>
              <a:off x="6571050" y="2495000"/>
              <a:ext cx="307025" cy="98825"/>
            </a:xfrm>
            <a:custGeom>
              <a:avLst/>
              <a:gdLst/>
              <a:ahLst/>
              <a:cxnLst/>
              <a:rect l="l" t="t" r="r" b="b"/>
              <a:pathLst>
                <a:path w="12281" h="3953" extrusionOk="0">
                  <a:moveTo>
                    <a:pt x="11126" y="1125"/>
                  </a:moveTo>
                  <a:lnTo>
                    <a:pt x="11126" y="2797"/>
                  </a:lnTo>
                  <a:lnTo>
                    <a:pt x="1125" y="2797"/>
                  </a:lnTo>
                  <a:lnTo>
                    <a:pt x="1125" y="1125"/>
                  </a:lnTo>
                  <a:close/>
                  <a:moveTo>
                    <a:pt x="578" y="1"/>
                  </a:moveTo>
                  <a:cubicBezTo>
                    <a:pt x="274" y="1"/>
                    <a:pt x="1" y="274"/>
                    <a:pt x="1" y="578"/>
                  </a:cubicBezTo>
                  <a:lnTo>
                    <a:pt x="1" y="3375"/>
                  </a:lnTo>
                  <a:cubicBezTo>
                    <a:pt x="1" y="3679"/>
                    <a:pt x="274" y="3952"/>
                    <a:pt x="578" y="3952"/>
                  </a:cubicBezTo>
                  <a:lnTo>
                    <a:pt x="11703" y="3952"/>
                  </a:lnTo>
                  <a:cubicBezTo>
                    <a:pt x="12007" y="3952"/>
                    <a:pt x="12281" y="3679"/>
                    <a:pt x="12281" y="3375"/>
                  </a:cubicBezTo>
                  <a:lnTo>
                    <a:pt x="12281" y="578"/>
                  </a:lnTo>
                  <a:cubicBezTo>
                    <a:pt x="12281" y="274"/>
                    <a:pt x="12007" y="1"/>
                    <a:pt x="117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38">
              <a:extLst>
                <a:ext uri="{FF2B5EF4-FFF2-40B4-BE49-F238E27FC236}">
                  <a16:creationId xmlns:a16="http://schemas.microsoft.com/office/drawing/2014/main" id="{AD275D42-037B-F60D-6E70-CEBFF3A1B6FB}"/>
                </a:ext>
              </a:extLst>
            </p:cNvPr>
            <p:cNvSpPr/>
            <p:nvPr/>
          </p:nvSpPr>
          <p:spPr>
            <a:xfrm>
              <a:off x="6597650" y="2563400"/>
              <a:ext cx="253825" cy="161125"/>
            </a:xfrm>
            <a:custGeom>
              <a:avLst/>
              <a:gdLst/>
              <a:ahLst/>
              <a:cxnLst/>
              <a:rect l="l" t="t" r="r" b="b"/>
              <a:pathLst>
                <a:path w="10153" h="6445" extrusionOk="0">
                  <a:moveTo>
                    <a:pt x="7934" y="1186"/>
                  </a:moveTo>
                  <a:lnTo>
                    <a:pt x="8846" y="5320"/>
                  </a:lnTo>
                  <a:lnTo>
                    <a:pt x="1338" y="5320"/>
                  </a:lnTo>
                  <a:lnTo>
                    <a:pt x="2189" y="1186"/>
                  </a:lnTo>
                  <a:close/>
                  <a:moveTo>
                    <a:pt x="1733" y="0"/>
                  </a:moveTo>
                  <a:cubicBezTo>
                    <a:pt x="1490" y="0"/>
                    <a:pt x="1216" y="183"/>
                    <a:pt x="1186" y="456"/>
                  </a:cubicBezTo>
                  <a:lnTo>
                    <a:pt x="31" y="5745"/>
                  </a:lnTo>
                  <a:cubicBezTo>
                    <a:pt x="1" y="5928"/>
                    <a:pt x="31" y="6080"/>
                    <a:pt x="153" y="6232"/>
                  </a:cubicBezTo>
                  <a:cubicBezTo>
                    <a:pt x="274" y="6383"/>
                    <a:pt x="426" y="6444"/>
                    <a:pt x="609" y="6444"/>
                  </a:cubicBezTo>
                  <a:lnTo>
                    <a:pt x="9545" y="6444"/>
                  </a:lnTo>
                  <a:cubicBezTo>
                    <a:pt x="9727" y="6444"/>
                    <a:pt x="9879" y="6383"/>
                    <a:pt x="10001" y="6232"/>
                  </a:cubicBezTo>
                  <a:cubicBezTo>
                    <a:pt x="10092" y="6080"/>
                    <a:pt x="10153" y="5897"/>
                    <a:pt x="10092" y="5745"/>
                  </a:cubicBezTo>
                  <a:lnTo>
                    <a:pt x="8967" y="456"/>
                  </a:lnTo>
                  <a:cubicBezTo>
                    <a:pt x="8876" y="183"/>
                    <a:pt x="8663" y="0"/>
                    <a:pt x="83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38">
              <a:extLst>
                <a:ext uri="{FF2B5EF4-FFF2-40B4-BE49-F238E27FC236}">
                  <a16:creationId xmlns:a16="http://schemas.microsoft.com/office/drawing/2014/main" id="{6DDC3048-4E01-937B-DD16-3D7E1E66BE0D}"/>
                </a:ext>
              </a:extLst>
            </p:cNvPr>
            <p:cNvSpPr/>
            <p:nvPr/>
          </p:nvSpPr>
          <p:spPr>
            <a:xfrm>
              <a:off x="6710875" y="2697150"/>
              <a:ext cx="28150" cy="155800"/>
            </a:xfrm>
            <a:custGeom>
              <a:avLst/>
              <a:gdLst/>
              <a:ahLst/>
              <a:cxnLst/>
              <a:rect l="l" t="t" r="r" b="b"/>
              <a:pathLst>
                <a:path w="1126" h="6232" extrusionOk="0">
                  <a:moveTo>
                    <a:pt x="548" y="0"/>
                  </a:moveTo>
                  <a:cubicBezTo>
                    <a:pt x="244" y="0"/>
                    <a:pt x="1" y="274"/>
                    <a:pt x="1" y="578"/>
                  </a:cubicBezTo>
                  <a:lnTo>
                    <a:pt x="1" y="5654"/>
                  </a:lnTo>
                  <a:cubicBezTo>
                    <a:pt x="1" y="5958"/>
                    <a:pt x="244" y="6231"/>
                    <a:pt x="548" y="6231"/>
                  </a:cubicBezTo>
                  <a:cubicBezTo>
                    <a:pt x="852" y="6231"/>
                    <a:pt x="1125" y="5958"/>
                    <a:pt x="1125" y="5654"/>
                  </a:cubicBezTo>
                  <a:lnTo>
                    <a:pt x="1125" y="578"/>
                  </a:lnTo>
                  <a:cubicBezTo>
                    <a:pt x="1125" y="274"/>
                    <a:pt x="852" y="0"/>
                    <a:pt x="5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51" name="Google Shape;1051;p38">
            <a:extLst>
              <a:ext uri="{FF2B5EF4-FFF2-40B4-BE49-F238E27FC236}">
                <a16:creationId xmlns:a16="http://schemas.microsoft.com/office/drawing/2014/main" id="{AC1FCCAA-76BA-1711-7BCC-872932F3956F}"/>
              </a:ext>
            </a:extLst>
          </p:cNvPr>
          <p:cNvGrpSpPr/>
          <p:nvPr/>
        </p:nvGrpSpPr>
        <p:grpSpPr>
          <a:xfrm>
            <a:off x="7320818" y="3123665"/>
            <a:ext cx="1103235" cy="1479835"/>
            <a:chOff x="393738" y="1475915"/>
            <a:chExt cx="1103235" cy="1479835"/>
          </a:xfrm>
        </p:grpSpPr>
        <p:sp>
          <p:nvSpPr>
            <p:cNvPr id="1052" name="Google Shape;1052;p38">
              <a:extLst>
                <a:ext uri="{FF2B5EF4-FFF2-40B4-BE49-F238E27FC236}">
                  <a16:creationId xmlns:a16="http://schemas.microsoft.com/office/drawing/2014/main" id="{EFFFE717-1506-D954-0FAB-0AE3F07F7B84}"/>
                </a:ext>
              </a:extLst>
            </p:cNvPr>
            <p:cNvSpPr/>
            <p:nvPr/>
          </p:nvSpPr>
          <p:spPr>
            <a:xfrm>
              <a:off x="445345" y="1522202"/>
              <a:ext cx="1051627" cy="1433548"/>
            </a:xfrm>
            <a:custGeom>
              <a:avLst/>
              <a:gdLst/>
              <a:ahLst/>
              <a:cxnLst/>
              <a:rect l="l" t="t" r="r" b="b"/>
              <a:pathLst>
                <a:path w="60093" h="81917" extrusionOk="0">
                  <a:moveTo>
                    <a:pt x="4195" y="0"/>
                  </a:moveTo>
                  <a:cubicBezTo>
                    <a:pt x="1885" y="0"/>
                    <a:pt x="0" y="1885"/>
                    <a:pt x="0" y="4195"/>
                  </a:cubicBezTo>
                  <a:lnTo>
                    <a:pt x="0" y="77752"/>
                  </a:lnTo>
                  <a:cubicBezTo>
                    <a:pt x="0" y="80062"/>
                    <a:pt x="1885" y="81916"/>
                    <a:pt x="4195" y="81916"/>
                  </a:cubicBezTo>
                  <a:lnTo>
                    <a:pt x="60092" y="81916"/>
                  </a:lnTo>
                  <a:lnTo>
                    <a:pt x="6009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38">
              <a:extLst>
                <a:ext uri="{FF2B5EF4-FFF2-40B4-BE49-F238E27FC236}">
                  <a16:creationId xmlns:a16="http://schemas.microsoft.com/office/drawing/2014/main" id="{9A8D3054-99BD-2854-F63A-20FC6D1BDB0F}"/>
                </a:ext>
              </a:extLst>
            </p:cNvPr>
            <p:cNvSpPr/>
            <p:nvPr/>
          </p:nvSpPr>
          <p:spPr>
            <a:xfrm>
              <a:off x="393738" y="1475915"/>
              <a:ext cx="1071315" cy="1453235"/>
            </a:xfrm>
            <a:custGeom>
              <a:avLst/>
              <a:gdLst/>
              <a:ahLst/>
              <a:cxnLst/>
              <a:rect l="l" t="t" r="r" b="b"/>
              <a:pathLst>
                <a:path w="61218" h="83042" extrusionOk="0">
                  <a:moveTo>
                    <a:pt x="60063" y="1125"/>
                  </a:moveTo>
                  <a:lnTo>
                    <a:pt x="60063" y="81947"/>
                  </a:lnTo>
                  <a:lnTo>
                    <a:pt x="4742" y="81947"/>
                  </a:lnTo>
                  <a:cubicBezTo>
                    <a:pt x="2736" y="81947"/>
                    <a:pt x="1125" y="80306"/>
                    <a:pt x="1125" y="78330"/>
                  </a:cubicBezTo>
                  <a:lnTo>
                    <a:pt x="1125" y="4742"/>
                  </a:lnTo>
                  <a:cubicBezTo>
                    <a:pt x="1125" y="2736"/>
                    <a:pt x="2767" y="1125"/>
                    <a:pt x="4742" y="1125"/>
                  </a:cubicBezTo>
                  <a:close/>
                  <a:moveTo>
                    <a:pt x="4742" y="1"/>
                  </a:moveTo>
                  <a:cubicBezTo>
                    <a:pt x="2128" y="1"/>
                    <a:pt x="1" y="2128"/>
                    <a:pt x="1" y="4742"/>
                  </a:cubicBezTo>
                  <a:lnTo>
                    <a:pt x="1" y="78300"/>
                  </a:lnTo>
                  <a:cubicBezTo>
                    <a:pt x="1" y="80914"/>
                    <a:pt x="2128" y="83041"/>
                    <a:pt x="4742" y="83041"/>
                  </a:cubicBezTo>
                  <a:lnTo>
                    <a:pt x="61218" y="83041"/>
                  </a:lnTo>
                  <a:lnTo>
                    <a:pt x="612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38">
              <a:extLst>
                <a:ext uri="{FF2B5EF4-FFF2-40B4-BE49-F238E27FC236}">
                  <a16:creationId xmlns:a16="http://schemas.microsoft.com/office/drawing/2014/main" id="{AD271639-E89D-76D6-BF89-86B6CD2C385E}"/>
                </a:ext>
              </a:extLst>
            </p:cNvPr>
            <p:cNvSpPr/>
            <p:nvPr/>
          </p:nvSpPr>
          <p:spPr>
            <a:xfrm>
              <a:off x="586290" y="1485488"/>
              <a:ext cx="20230" cy="1428770"/>
            </a:xfrm>
            <a:custGeom>
              <a:avLst/>
              <a:gdLst/>
              <a:ahLst/>
              <a:cxnLst/>
              <a:rect l="l" t="t" r="r" b="b"/>
              <a:pathLst>
                <a:path w="1156" h="81644" extrusionOk="0">
                  <a:moveTo>
                    <a:pt x="1" y="1"/>
                  </a:moveTo>
                  <a:lnTo>
                    <a:pt x="1" y="81643"/>
                  </a:lnTo>
                  <a:lnTo>
                    <a:pt x="1156" y="81643"/>
                  </a:lnTo>
                  <a:lnTo>
                    <a:pt x="115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38">
              <a:extLst>
                <a:ext uri="{FF2B5EF4-FFF2-40B4-BE49-F238E27FC236}">
                  <a16:creationId xmlns:a16="http://schemas.microsoft.com/office/drawing/2014/main" id="{8F5087E2-452D-E37E-A7CE-FEBD360883D3}"/>
                </a:ext>
              </a:extLst>
            </p:cNvPr>
            <p:cNvSpPr/>
            <p:nvPr/>
          </p:nvSpPr>
          <p:spPr>
            <a:xfrm>
              <a:off x="783638" y="1853058"/>
              <a:ext cx="486203" cy="19688"/>
            </a:xfrm>
            <a:custGeom>
              <a:avLst/>
              <a:gdLst/>
              <a:ahLst/>
              <a:cxnLst/>
              <a:rect l="l" t="t" r="r" b="b"/>
              <a:pathLst>
                <a:path w="27783" h="1125" extrusionOk="0">
                  <a:moveTo>
                    <a:pt x="578" y="0"/>
                  </a:moveTo>
                  <a:cubicBezTo>
                    <a:pt x="274" y="0"/>
                    <a:pt x="1" y="243"/>
                    <a:pt x="1" y="547"/>
                  </a:cubicBezTo>
                  <a:cubicBezTo>
                    <a:pt x="1" y="851"/>
                    <a:pt x="274" y="1125"/>
                    <a:pt x="578" y="1125"/>
                  </a:cubicBezTo>
                  <a:lnTo>
                    <a:pt x="27174" y="1125"/>
                  </a:lnTo>
                  <a:cubicBezTo>
                    <a:pt x="27539" y="1125"/>
                    <a:pt x="27782" y="851"/>
                    <a:pt x="27782" y="547"/>
                  </a:cubicBezTo>
                  <a:cubicBezTo>
                    <a:pt x="27782" y="243"/>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38">
              <a:extLst>
                <a:ext uri="{FF2B5EF4-FFF2-40B4-BE49-F238E27FC236}">
                  <a16:creationId xmlns:a16="http://schemas.microsoft.com/office/drawing/2014/main" id="{F660838C-B1F1-1F5B-2EB0-F45B09BFEF30}"/>
                </a:ext>
              </a:extLst>
            </p:cNvPr>
            <p:cNvSpPr/>
            <p:nvPr/>
          </p:nvSpPr>
          <p:spPr>
            <a:xfrm>
              <a:off x="783638" y="1933908"/>
              <a:ext cx="486203" cy="20230"/>
            </a:xfrm>
            <a:custGeom>
              <a:avLst/>
              <a:gdLst/>
              <a:ahLst/>
              <a:cxnLst/>
              <a:rect l="l" t="t" r="r" b="b"/>
              <a:pathLst>
                <a:path w="27783" h="1156" extrusionOk="0">
                  <a:moveTo>
                    <a:pt x="578" y="0"/>
                  </a:moveTo>
                  <a:cubicBezTo>
                    <a:pt x="274" y="0"/>
                    <a:pt x="1" y="274"/>
                    <a:pt x="1" y="578"/>
                  </a:cubicBezTo>
                  <a:cubicBezTo>
                    <a:pt x="1" y="882"/>
                    <a:pt x="274" y="1155"/>
                    <a:pt x="578" y="1155"/>
                  </a:cubicBezTo>
                  <a:lnTo>
                    <a:pt x="27174" y="1155"/>
                  </a:lnTo>
                  <a:cubicBezTo>
                    <a:pt x="27539" y="1155"/>
                    <a:pt x="27782" y="882"/>
                    <a:pt x="27782" y="578"/>
                  </a:cubicBezTo>
                  <a:cubicBezTo>
                    <a:pt x="27782" y="274"/>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38">
              <a:extLst>
                <a:ext uri="{FF2B5EF4-FFF2-40B4-BE49-F238E27FC236}">
                  <a16:creationId xmlns:a16="http://schemas.microsoft.com/office/drawing/2014/main" id="{1D1753DF-C338-58DD-0099-C94F88A28EAC}"/>
                </a:ext>
              </a:extLst>
            </p:cNvPr>
            <p:cNvSpPr/>
            <p:nvPr/>
          </p:nvSpPr>
          <p:spPr>
            <a:xfrm>
              <a:off x="783638" y="2015283"/>
              <a:ext cx="486203" cy="19705"/>
            </a:xfrm>
            <a:custGeom>
              <a:avLst/>
              <a:gdLst/>
              <a:ahLst/>
              <a:cxnLst/>
              <a:rect l="l" t="t" r="r" b="b"/>
              <a:pathLst>
                <a:path w="27783" h="1126" extrusionOk="0">
                  <a:moveTo>
                    <a:pt x="578" y="1"/>
                  </a:moveTo>
                  <a:cubicBezTo>
                    <a:pt x="274" y="1"/>
                    <a:pt x="1" y="244"/>
                    <a:pt x="1" y="548"/>
                  </a:cubicBezTo>
                  <a:cubicBezTo>
                    <a:pt x="1" y="852"/>
                    <a:pt x="274" y="1125"/>
                    <a:pt x="578" y="1125"/>
                  </a:cubicBezTo>
                  <a:lnTo>
                    <a:pt x="27174" y="1125"/>
                  </a:lnTo>
                  <a:cubicBezTo>
                    <a:pt x="27539" y="1125"/>
                    <a:pt x="27752" y="852"/>
                    <a:pt x="27782" y="548"/>
                  </a:cubicBezTo>
                  <a:cubicBezTo>
                    <a:pt x="27782" y="244"/>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38">
              <a:extLst>
                <a:ext uri="{FF2B5EF4-FFF2-40B4-BE49-F238E27FC236}">
                  <a16:creationId xmlns:a16="http://schemas.microsoft.com/office/drawing/2014/main" id="{F2525B02-7A9D-E4C6-7903-6C4A30C957EC}"/>
                </a:ext>
              </a:extLst>
            </p:cNvPr>
            <p:cNvSpPr/>
            <p:nvPr/>
          </p:nvSpPr>
          <p:spPr>
            <a:xfrm>
              <a:off x="783638" y="2096133"/>
              <a:ext cx="486203" cy="20230"/>
            </a:xfrm>
            <a:custGeom>
              <a:avLst/>
              <a:gdLst/>
              <a:ahLst/>
              <a:cxnLst/>
              <a:rect l="l" t="t" r="r" b="b"/>
              <a:pathLst>
                <a:path w="27783" h="1156" extrusionOk="0">
                  <a:moveTo>
                    <a:pt x="578" y="1"/>
                  </a:moveTo>
                  <a:cubicBezTo>
                    <a:pt x="274" y="1"/>
                    <a:pt x="1" y="275"/>
                    <a:pt x="1" y="578"/>
                  </a:cubicBezTo>
                  <a:cubicBezTo>
                    <a:pt x="1" y="882"/>
                    <a:pt x="274" y="1156"/>
                    <a:pt x="578" y="1156"/>
                  </a:cubicBezTo>
                  <a:lnTo>
                    <a:pt x="27174" y="1156"/>
                  </a:lnTo>
                  <a:cubicBezTo>
                    <a:pt x="27539" y="1156"/>
                    <a:pt x="27782" y="882"/>
                    <a:pt x="27782" y="578"/>
                  </a:cubicBezTo>
                  <a:cubicBezTo>
                    <a:pt x="27782" y="275"/>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 name="Picture 2" descr="A person in a white dress&#10;&#10;Description automatically generated">
            <a:extLst>
              <a:ext uri="{FF2B5EF4-FFF2-40B4-BE49-F238E27FC236}">
                <a16:creationId xmlns:a16="http://schemas.microsoft.com/office/drawing/2014/main" id="{B4EE6017-9929-5272-A0CD-AAF2EDF93C61}"/>
              </a:ext>
            </a:extLst>
          </p:cNvPr>
          <p:cNvPicPr>
            <a:picLocks noChangeAspect="1"/>
          </p:cNvPicPr>
          <p:nvPr/>
        </p:nvPicPr>
        <p:blipFill>
          <a:blip r:embed="rId3"/>
          <a:stretch>
            <a:fillRect/>
          </a:stretch>
        </p:blipFill>
        <p:spPr>
          <a:xfrm>
            <a:off x="5528015" y="296377"/>
            <a:ext cx="2972483" cy="4458725"/>
          </a:xfrm>
          <a:prstGeom prst="rect">
            <a:avLst/>
          </a:prstGeom>
        </p:spPr>
      </p:pic>
      <p:sp>
        <p:nvSpPr>
          <p:cNvPr id="6" name="TextBox 5">
            <a:extLst>
              <a:ext uri="{FF2B5EF4-FFF2-40B4-BE49-F238E27FC236}">
                <a16:creationId xmlns:a16="http://schemas.microsoft.com/office/drawing/2014/main" id="{B7D7D876-79BD-8E18-B68D-3E49AAD0761D}"/>
              </a:ext>
            </a:extLst>
          </p:cNvPr>
          <p:cNvSpPr txBox="1"/>
          <p:nvPr/>
        </p:nvSpPr>
        <p:spPr>
          <a:xfrm>
            <a:off x="740479" y="1027803"/>
            <a:ext cx="4011151" cy="369332"/>
          </a:xfrm>
          <a:prstGeom prst="rect">
            <a:avLst/>
          </a:prstGeom>
          <a:noFill/>
        </p:spPr>
        <p:txBody>
          <a:bodyPr wrap="square" rtlCol="0">
            <a:spAutoFit/>
          </a:bodyPr>
          <a:lstStyle/>
          <a:p>
            <a:r>
              <a:rPr lang="en-US" sz="1800" dirty="0">
                <a:latin typeface="Calibri" panose="020F0502020204030204" pitchFamily="34" charset="0"/>
                <a:cs typeface="Calibri" panose="020F0502020204030204" pitchFamily="34" charset="0"/>
              </a:rPr>
              <a:t>Name: Madison</a:t>
            </a:r>
          </a:p>
        </p:txBody>
      </p:sp>
      <p:sp>
        <p:nvSpPr>
          <p:cNvPr id="9" name="TextBox 8">
            <a:extLst>
              <a:ext uri="{FF2B5EF4-FFF2-40B4-BE49-F238E27FC236}">
                <a16:creationId xmlns:a16="http://schemas.microsoft.com/office/drawing/2014/main" id="{F386344D-4840-823B-025C-0CA42D8EE627}"/>
              </a:ext>
            </a:extLst>
          </p:cNvPr>
          <p:cNvSpPr txBox="1"/>
          <p:nvPr/>
        </p:nvSpPr>
        <p:spPr>
          <a:xfrm>
            <a:off x="737888" y="2719090"/>
            <a:ext cx="4011151" cy="646331"/>
          </a:xfrm>
          <a:prstGeom prst="rect">
            <a:avLst/>
          </a:prstGeom>
          <a:noFill/>
        </p:spPr>
        <p:txBody>
          <a:bodyPr wrap="square" rtlCol="0">
            <a:spAutoFit/>
          </a:bodyPr>
          <a:lstStyle/>
          <a:p>
            <a:pPr algn="ctr"/>
            <a:r>
              <a:rPr lang="en-US" sz="1800" dirty="0">
                <a:latin typeface="Calibri" panose="020F0502020204030204" pitchFamily="34" charset="0"/>
                <a:cs typeface="Calibri" panose="020F0502020204030204" pitchFamily="34" charset="0"/>
              </a:rPr>
              <a:t>I’m interested in marine science, marine policy, and data science!</a:t>
            </a:r>
          </a:p>
        </p:txBody>
      </p:sp>
      <p:sp>
        <p:nvSpPr>
          <p:cNvPr id="10" name="TextBox 9">
            <a:extLst>
              <a:ext uri="{FF2B5EF4-FFF2-40B4-BE49-F238E27FC236}">
                <a16:creationId xmlns:a16="http://schemas.microsoft.com/office/drawing/2014/main" id="{085B4508-3FA9-1349-2DB6-15BF9F815A58}"/>
              </a:ext>
            </a:extLst>
          </p:cNvPr>
          <p:cNvSpPr txBox="1"/>
          <p:nvPr/>
        </p:nvSpPr>
        <p:spPr>
          <a:xfrm>
            <a:off x="737888" y="3500808"/>
            <a:ext cx="4011151" cy="923330"/>
          </a:xfrm>
          <a:prstGeom prst="rect">
            <a:avLst/>
          </a:prstGeom>
          <a:noFill/>
        </p:spPr>
        <p:txBody>
          <a:bodyPr wrap="square" rtlCol="0">
            <a:spAutoFit/>
          </a:bodyPr>
          <a:lstStyle/>
          <a:p>
            <a:pPr algn="ctr"/>
            <a:r>
              <a:rPr lang="en-US" sz="1800" dirty="0">
                <a:latin typeface="Calibri" panose="020F0502020204030204" pitchFamily="34" charset="0"/>
                <a:cs typeface="Calibri" panose="020F0502020204030204" pitchFamily="34" charset="0"/>
              </a:rPr>
              <a:t>Scientists need math skills too, so let’s complete an oyster survey and make a histogram!</a:t>
            </a:r>
          </a:p>
        </p:txBody>
      </p:sp>
      <p:sp>
        <p:nvSpPr>
          <p:cNvPr id="2" name="TextBox 1">
            <a:extLst>
              <a:ext uri="{FF2B5EF4-FFF2-40B4-BE49-F238E27FC236}">
                <a16:creationId xmlns:a16="http://schemas.microsoft.com/office/drawing/2014/main" id="{B46A4875-8ED4-33C3-0BD2-7D64E0B70656}"/>
              </a:ext>
            </a:extLst>
          </p:cNvPr>
          <p:cNvSpPr txBox="1"/>
          <p:nvPr/>
        </p:nvSpPr>
        <p:spPr>
          <a:xfrm>
            <a:off x="737889" y="1397135"/>
            <a:ext cx="4011151" cy="646331"/>
          </a:xfrm>
          <a:prstGeom prst="rect">
            <a:avLst/>
          </a:prstGeom>
          <a:noFill/>
        </p:spPr>
        <p:txBody>
          <a:bodyPr wrap="square" rtlCol="0">
            <a:spAutoFit/>
          </a:bodyPr>
          <a:lstStyle/>
          <a:p>
            <a:r>
              <a:rPr lang="en-US" sz="1800" dirty="0">
                <a:latin typeface="Calibri" panose="020F0502020204030204" pitchFamily="34" charset="0"/>
                <a:cs typeface="Calibri" panose="020F0502020204030204" pitchFamily="34" charset="0"/>
              </a:rPr>
              <a:t>Occupation: Data Scientist at Virginia Institute of Marine Science</a:t>
            </a:r>
          </a:p>
        </p:txBody>
      </p:sp>
      <p:sp>
        <p:nvSpPr>
          <p:cNvPr id="4" name="TextBox 3">
            <a:extLst>
              <a:ext uri="{FF2B5EF4-FFF2-40B4-BE49-F238E27FC236}">
                <a16:creationId xmlns:a16="http://schemas.microsoft.com/office/drawing/2014/main" id="{FCD7EC6B-5A01-2A03-B44A-A910D92E48DD}"/>
              </a:ext>
            </a:extLst>
          </p:cNvPr>
          <p:cNvSpPr txBox="1"/>
          <p:nvPr/>
        </p:nvSpPr>
        <p:spPr>
          <a:xfrm>
            <a:off x="737888" y="1931423"/>
            <a:ext cx="4011151" cy="523220"/>
          </a:xfrm>
          <a:prstGeom prst="rect">
            <a:avLst/>
          </a:prstGeom>
          <a:noFill/>
        </p:spPr>
        <p:txBody>
          <a:bodyPr wrap="square" rtlCol="0">
            <a:spAutoFit/>
          </a:bodyPr>
          <a:lstStyle/>
          <a:p>
            <a:r>
              <a:rPr lang="en-US" dirty="0">
                <a:latin typeface="Calibri" panose="020F0502020204030204" pitchFamily="34" charset="0"/>
                <a:cs typeface="Calibri" panose="020F0502020204030204" pitchFamily="34" charset="0"/>
              </a:rPr>
              <a:t>School: William &amp; Mary’s Batten School of Coastal and Marine Science</a:t>
            </a:r>
          </a:p>
        </p:txBody>
      </p:sp>
      <p:grpSp>
        <p:nvGrpSpPr>
          <p:cNvPr id="5" name="Google Shape;1009;p38">
            <a:extLst>
              <a:ext uri="{FF2B5EF4-FFF2-40B4-BE49-F238E27FC236}">
                <a16:creationId xmlns:a16="http://schemas.microsoft.com/office/drawing/2014/main" id="{4AB5B266-D069-B2CE-23E2-8E665608C54D}"/>
              </a:ext>
            </a:extLst>
          </p:cNvPr>
          <p:cNvGrpSpPr/>
          <p:nvPr/>
        </p:nvGrpSpPr>
        <p:grpSpPr>
          <a:xfrm>
            <a:off x="68494" y="762670"/>
            <a:ext cx="346832" cy="1809080"/>
            <a:chOff x="4713875" y="2486650"/>
            <a:chExt cx="495475" cy="2584400"/>
          </a:xfrm>
        </p:grpSpPr>
        <p:sp>
          <p:nvSpPr>
            <p:cNvPr id="7" name="Google Shape;1010;p38">
              <a:extLst>
                <a:ext uri="{FF2B5EF4-FFF2-40B4-BE49-F238E27FC236}">
                  <a16:creationId xmlns:a16="http://schemas.microsoft.com/office/drawing/2014/main" id="{77EC4B55-DA8B-7260-F29D-32F3DCD3C692}"/>
                </a:ext>
              </a:extLst>
            </p:cNvPr>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011;p38">
              <a:extLst>
                <a:ext uri="{FF2B5EF4-FFF2-40B4-BE49-F238E27FC236}">
                  <a16:creationId xmlns:a16="http://schemas.microsoft.com/office/drawing/2014/main" id="{6ED6FCAD-7107-1E14-04CF-69650906BBFD}"/>
                </a:ext>
              </a:extLst>
            </p:cNvPr>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012;p38">
              <a:extLst>
                <a:ext uri="{FF2B5EF4-FFF2-40B4-BE49-F238E27FC236}">
                  <a16:creationId xmlns:a16="http://schemas.microsoft.com/office/drawing/2014/main" id="{B4BD95F5-3FC2-BFA5-744E-B47F7591FB0F}"/>
                </a:ext>
              </a:extLst>
            </p:cNvPr>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013;p38">
              <a:extLst>
                <a:ext uri="{FF2B5EF4-FFF2-40B4-BE49-F238E27FC236}">
                  <a16:creationId xmlns:a16="http://schemas.microsoft.com/office/drawing/2014/main" id="{A2F5A58A-D514-9918-58F1-EB6485BF6605}"/>
                </a:ext>
              </a:extLst>
            </p:cNvPr>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014;p38">
              <a:extLst>
                <a:ext uri="{FF2B5EF4-FFF2-40B4-BE49-F238E27FC236}">
                  <a16:creationId xmlns:a16="http://schemas.microsoft.com/office/drawing/2014/main" id="{0A3A3B50-A487-904B-49E7-E19EFD7B8AA6}"/>
                </a:ext>
              </a:extLst>
            </p:cNvPr>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015;p38">
              <a:extLst>
                <a:ext uri="{FF2B5EF4-FFF2-40B4-BE49-F238E27FC236}">
                  <a16:creationId xmlns:a16="http://schemas.microsoft.com/office/drawing/2014/main" id="{BA5297A3-E43C-CC37-5452-FE4B81DA63B4}"/>
                </a:ext>
              </a:extLst>
            </p:cNvPr>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016;p38">
              <a:extLst>
                <a:ext uri="{FF2B5EF4-FFF2-40B4-BE49-F238E27FC236}">
                  <a16:creationId xmlns:a16="http://schemas.microsoft.com/office/drawing/2014/main" id="{0AD94F0A-72DB-EE4D-B6E8-16FF3E43343E}"/>
                </a:ext>
              </a:extLst>
            </p:cNvPr>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017;p38">
              <a:extLst>
                <a:ext uri="{FF2B5EF4-FFF2-40B4-BE49-F238E27FC236}">
                  <a16:creationId xmlns:a16="http://schemas.microsoft.com/office/drawing/2014/main" id="{899A45AE-1059-72CB-57F7-C01B5E26C9B6}"/>
                </a:ext>
              </a:extLst>
            </p:cNvPr>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018;p38">
              <a:extLst>
                <a:ext uri="{FF2B5EF4-FFF2-40B4-BE49-F238E27FC236}">
                  <a16:creationId xmlns:a16="http://schemas.microsoft.com/office/drawing/2014/main" id="{A4E82BBD-7F92-D8DF-E428-033796789C66}"/>
                </a:ext>
              </a:extLst>
            </p:cNvPr>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019;p38">
              <a:extLst>
                <a:ext uri="{FF2B5EF4-FFF2-40B4-BE49-F238E27FC236}">
                  <a16:creationId xmlns:a16="http://schemas.microsoft.com/office/drawing/2014/main" id="{5CE52D43-2791-70A4-FC55-0A0B40D4A560}"/>
                </a:ext>
              </a:extLst>
            </p:cNvPr>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020;p38">
              <a:extLst>
                <a:ext uri="{FF2B5EF4-FFF2-40B4-BE49-F238E27FC236}">
                  <a16:creationId xmlns:a16="http://schemas.microsoft.com/office/drawing/2014/main" id="{009A9A2B-C49C-856F-7E2C-1368409875BA}"/>
                </a:ext>
              </a:extLst>
            </p:cNvPr>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021;p38">
              <a:extLst>
                <a:ext uri="{FF2B5EF4-FFF2-40B4-BE49-F238E27FC236}">
                  <a16:creationId xmlns:a16="http://schemas.microsoft.com/office/drawing/2014/main" id="{4FCB62CE-4BF0-B1FA-B6AA-CFFDA440CF39}"/>
                </a:ext>
              </a:extLst>
            </p:cNvPr>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022;p38">
              <a:extLst>
                <a:ext uri="{FF2B5EF4-FFF2-40B4-BE49-F238E27FC236}">
                  <a16:creationId xmlns:a16="http://schemas.microsoft.com/office/drawing/2014/main" id="{26B2F19E-01B1-501D-E88A-E4478AE6633F}"/>
                </a:ext>
              </a:extLst>
            </p:cNvPr>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023;p38">
              <a:extLst>
                <a:ext uri="{FF2B5EF4-FFF2-40B4-BE49-F238E27FC236}">
                  <a16:creationId xmlns:a16="http://schemas.microsoft.com/office/drawing/2014/main" id="{D3A9E5F1-5C3D-0047-5407-54B5CA4B8C12}"/>
                </a:ext>
              </a:extLst>
            </p:cNvPr>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024;p38">
              <a:extLst>
                <a:ext uri="{FF2B5EF4-FFF2-40B4-BE49-F238E27FC236}">
                  <a16:creationId xmlns:a16="http://schemas.microsoft.com/office/drawing/2014/main" id="{7CE4B948-78CA-49F9-3393-E22D80684551}"/>
                </a:ext>
              </a:extLst>
            </p:cNvPr>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803529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7"/>
        <p:cNvGrpSpPr/>
        <p:nvPr/>
      </p:nvGrpSpPr>
      <p:grpSpPr>
        <a:xfrm>
          <a:off x="0" y="0"/>
          <a:ext cx="0" cy="0"/>
          <a:chOff x="0" y="0"/>
          <a:chExt cx="0" cy="0"/>
        </a:xfrm>
      </p:grpSpPr>
      <p:sp>
        <p:nvSpPr>
          <p:cNvPr id="1158" name="Google Shape;1158;p41"/>
          <p:cNvSpPr txBox="1">
            <a:spLocks noGrp="1"/>
          </p:cNvSpPr>
          <p:nvPr>
            <p:ph type="title"/>
          </p:nvPr>
        </p:nvSpPr>
        <p:spPr>
          <a:xfrm>
            <a:off x="553935" y="462825"/>
            <a:ext cx="8022030" cy="861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000" dirty="0">
                <a:solidFill>
                  <a:schemeClr val="lt1"/>
                </a:solidFill>
              </a:rPr>
              <a:t>What’s happening to the eastern oyster population?</a:t>
            </a:r>
            <a:endParaRPr sz="4000" dirty="0">
              <a:solidFill>
                <a:schemeClr val="lt1"/>
              </a:solidFill>
            </a:endParaRPr>
          </a:p>
        </p:txBody>
      </p:sp>
      <p:grpSp>
        <p:nvGrpSpPr>
          <p:cNvPr id="1218" name="Google Shape;1218;p41"/>
          <p:cNvGrpSpPr/>
          <p:nvPr/>
        </p:nvGrpSpPr>
        <p:grpSpPr>
          <a:xfrm>
            <a:off x="8715860" y="76210"/>
            <a:ext cx="346832" cy="1809080"/>
            <a:chOff x="4713875" y="2486650"/>
            <a:chExt cx="495475" cy="2584400"/>
          </a:xfrm>
        </p:grpSpPr>
        <p:sp>
          <p:nvSpPr>
            <p:cNvPr id="1219" name="Google Shape;1219;p41"/>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41"/>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41"/>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41"/>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41"/>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41"/>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41"/>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41"/>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41"/>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41"/>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41"/>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41"/>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41"/>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41"/>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33;p41"/>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4" name="Picture 2" descr="oyster shuckers removed the meat from the shell, and shells piled up at packing plants">
            <a:extLst>
              <a:ext uri="{FF2B5EF4-FFF2-40B4-BE49-F238E27FC236}">
                <a16:creationId xmlns:a16="http://schemas.microsoft.com/office/drawing/2014/main" id="{A5D21EDB-7BDD-4BF8-2BEC-79D20E4034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50" y="1573976"/>
            <a:ext cx="2853594" cy="303036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5E9A1D4-3EEE-0066-FA47-06D755411A5B}"/>
              </a:ext>
            </a:extLst>
          </p:cNvPr>
          <p:cNvSpPr txBox="1"/>
          <p:nvPr/>
        </p:nvSpPr>
        <p:spPr>
          <a:xfrm>
            <a:off x="723650" y="4680675"/>
            <a:ext cx="2853594" cy="338554"/>
          </a:xfrm>
          <a:prstGeom prst="rect">
            <a:avLst/>
          </a:prstGeom>
          <a:solidFill>
            <a:schemeClr val="lt2"/>
          </a:solidFill>
          <a:ln w="25400">
            <a:solidFill>
              <a:schemeClr val="bg1"/>
            </a:solidFill>
          </a:ln>
        </p:spPr>
        <p:txBody>
          <a:bodyPr wrap="square" rtlCol="0">
            <a:spAutoFit/>
          </a:bodyPr>
          <a:lstStyle/>
          <a:p>
            <a:r>
              <a:rPr lang="en-US" sz="1600" b="1" dirty="0">
                <a:latin typeface="Calibri" panose="020F0502020204030204" pitchFamily="34" charset="0"/>
                <a:cs typeface="Calibri" panose="020F0502020204030204" pitchFamily="34" charset="0"/>
              </a:rPr>
              <a:t>Virginia oyster shucker in 1896</a:t>
            </a:r>
          </a:p>
        </p:txBody>
      </p:sp>
      <p:cxnSp>
        <p:nvCxnSpPr>
          <p:cNvPr id="10" name="Straight Arrow Connector 9">
            <a:extLst>
              <a:ext uri="{FF2B5EF4-FFF2-40B4-BE49-F238E27FC236}">
                <a16:creationId xmlns:a16="http://schemas.microsoft.com/office/drawing/2014/main" id="{B4DCD007-8315-4E77-D093-7CA6C8891B24}"/>
              </a:ext>
            </a:extLst>
          </p:cNvPr>
          <p:cNvCxnSpPr>
            <a:cxnSpLocks/>
          </p:cNvCxnSpPr>
          <p:nvPr/>
        </p:nvCxnSpPr>
        <p:spPr>
          <a:xfrm flipV="1">
            <a:off x="4845377" y="1656565"/>
            <a:ext cx="0" cy="2717472"/>
          </a:xfrm>
          <a:prstGeom prst="straightConnector1">
            <a:avLst/>
          </a:prstGeom>
          <a:ln w="508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42C6D0BF-B6E3-6C72-A04E-8C85A17F4F90}"/>
              </a:ext>
            </a:extLst>
          </p:cNvPr>
          <p:cNvCxnSpPr>
            <a:cxnSpLocks/>
          </p:cNvCxnSpPr>
          <p:nvPr/>
        </p:nvCxnSpPr>
        <p:spPr>
          <a:xfrm>
            <a:off x="4822801" y="4374037"/>
            <a:ext cx="2983466" cy="0"/>
          </a:xfrm>
          <a:prstGeom prst="straightConnector1">
            <a:avLst/>
          </a:prstGeom>
          <a:ln w="508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49EAE8-E3CC-C1CA-B570-DA98BADD17EB}"/>
              </a:ext>
            </a:extLst>
          </p:cNvPr>
          <p:cNvSpPr txBox="1"/>
          <p:nvPr/>
        </p:nvSpPr>
        <p:spPr>
          <a:xfrm>
            <a:off x="5205509" y="4466453"/>
            <a:ext cx="796181" cy="338554"/>
          </a:xfrm>
          <a:prstGeom prst="rect">
            <a:avLst/>
          </a:prstGeom>
          <a:solidFill>
            <a:schemeClr val="lt2"/>
          </a:solidFill>
          <a:ln w="25400">
            <a:solidFill>
              <a:schemeClr val="bg1"/>
            </a:solidFill>
          </a:ln>
        </p:spPr>
        <p:txBody>
          <a:bodyPr wrap="square" rtlCol="0">
            <a:spAutoFit/>
          </a:bodyPr>
          <a:lstStyle/>
          <a:p>
            <a:r>
              <a:rPr lang="en-US" sz="1600" b="1" dirty="0">
                <a:latin typeface="Calibri" panose="020F0502020204030204" pitchFamily="34" charset="0"/>
                <a:cs typeface="Calibri" panose="020F0502020204030204" pitchFamily="34" charset="0"/>
              </a:rPr>
              <a:t>1800’s</a:t>
            </a:r>
          </a:p>
        </p:txBody>
      </p:sp>
      <p:sp>
        <p:nvSpPr>
          <p:cNvPr id="17" name="TextBox 16">
            <a:extLst>
              <a:ext uri="{FF2B5EF4-FFF2-40B4-BE49-F238E27FC236}">
                <a16:creationId xmlns:a16="http://schemas.microsoft.com/office/drawing/2014/main" id="{1DF6478B-7031-FE17-724E-98E76F94ECFE}"/>
              </a:ext>
            </a:extLst>
          </p:cNvPr>
          <p:cNvSpPr txBox="1"/>
          <p:nvPr/>
        </p:nvSpPr>
        <p:spPr>
          <a:xfrm>
            <a:off x="6795708" y="4455700"/>
            <a:ext cx="784269" cy="338554"/>
          </a:xfrm>
          <a:prstGeom prst="rect">
            <a:avLst/>
          </a:prstGeom>
          <a:solidFill>
            <a:schemeClr val="lt2"/>
          </a:solidFill>
          <a:ln w="25400">
            <a:solidFill>
              <a:schemeClr val="bg1"/>
            </a:solidFill>
          </a:ln>
        </p:spPr>
        <p:txBody>
          <a:bodyPr wrap="square" rtlCol="0">
            <a:spAutoFit/>
          </a:bodyPr>
          <a:lstStyle/>
          <a:p>
            <a:r>
              <a:rPr lang="en-US" sz="1600" b="1" dirty="0">
                <a:latin typeface="Calibri" panose="020F0502020204030204" pitchFamily="34" charset="0"/>
                <a:cs typeface="Calibri" panose="020F0502020204030204" pitchFamily="34" charset="0"/>
              </a:rPr>
              <a:t>2000’s</a:t>
            </a:r>
          </a:p>
        </p:txBody>
      </p:sp>
      <p:pic>
        <p:nvPicPr>
          <p:cNvPr id="19" name="Picture 18" descr="A close up of a shell&#10;&#10;Description automatically generated">
            <a:extLst>
              <a:ext uri="{FF2B5EF4-FFF2-40B4-BE49-F238E27FC236}">
                <a16:creationId xmlns:a16="http://schemas.microsoft.com/office/drawing/2014/main" id="{70F26995-6242-0DC3-9F4C-6252E0885F54}"/>
              </a:ext>
            </a:extLst>
          </p:cNvPr>
          <p:cNvPicPr>
            <a:picLocks noChangeAspect="1"/>
          </p:cNvPicPr>
          <p:nvPr/>
        </p:nvPicPr>
        <p:blipFill>
          <a:blip r:embed="rId4"/>
          <a:stretch>
            <a:fillRect/>
          </a:stretch>
        </p:blipFill>
        <p:spPr>
          <a:xfrm>
            <a:off x="5030638" y="3818775"/>
            <a:ext cx="545604" cy="555261"/>
          </a:xfrm>
          <a:prstGeom prst="rect">
            <a:avLst/>
          </a:prstGeom>
        </p:spPr>
      </p:pic>
      <p:pic>
        <p:nvPicPr>
          <p:cNvPr id="20" name="Picture 19" descr="A close up of a shell&#10;&#10;Description automatically generated">
            <a:extLst>
              <a:ext uri="{FF2B5EF4-FFF2-40B4-BE49-F238E27FC236}">
                <a16:creationId xmlns:a16="http://schemas.microsoft.com/office/drawing/2014/main" id="{02CA871B-AE61-0B69-8B89-6DC9143C2A6F}"/>
              </a:ext>
            </a:extLst>
          </p:cNvPr>
          <p:cNvPicPr>
            <a:picLocks noChangeAspect="1"/>
          </p:cNvPicPr>
          <p:nvPr/>
        </p:nvPicPr>
        <p:blipFill>
          <a:blip r:embed="rId4"/>
          <a:stretch>
            <a:fillRect/>
          </a:stretch>
        </p:blipFill>
        <p:spPr>
          <a:xfrm>
            <a:off x="5303440" y="3755194"/>
            <a:ext cx="545604" cy="555261"/>
          </a:xfrm>
          <a:prstGeom prst="rect">
            <a:avLst/>
          </a:prstGeom>
        </p:spPr>
      </p:pic>
      <p:pic>
        <p:nvPicPr>
          <p:cNvPr id="21" name="Picture 20" descr="A close up of a shell&#10;&#10;Description automatically generated">
            <a:extLst>
              <a:ext uri="{FF2B5EF4-FFF2-40B4-BE49-F238E27FC236}">
                <a16:creationId xmlns:a16="http://schemas.microsoft.com/office/drawing/2014/main" id="{C5311AD6-9E9C-E57C-FB23-6282B393C9A5}"/>
              </a:ext>
            </a:extLst>
          </p:cNvPr>
          <p:cNvPicPr>
            <a:picLocks noChangeAspect="1"/>
          </p:cNvPicPr>
          <p:nvPr/>
        </p:nvPicPr>
        <p:blipFill>
          <a:blip r:embed="rId4"/>
          <a:stretch>
            <a:fillRect/>
          </a:stretch>
        </p:blipFill>
        <p:spPr>
          <a:xfrm>
            <a:off x="5607304" y="3818774"/>
            <a:ext cx="545604" cy="555261"/>
          </a:xfrm>
          <a:prstGeom prst="rect">
            <a:avLst/>
          </a:prstGeom>
        </p:spPr>
      </p:pic>
      <p:pic>
        <p:nvPicPr>
          <p:cNvPr id="22" name="Picture 21" descr="A close up of a shell&#10;&#10;Description automatically generated">
            <a:extLst>
              <a:ext uri="{FF2B5EF4-FFF2-40B4-BE49-F238E27FC236}">
                <a16:creationId xmlns:a16="http://schemas.microsoft.com/office/drawing/2014/main" id="{D2A2370F-BAB0-7EC0-DDE3-E954DF85D18A}"/>
              </a:ext>
            </a:extLst>
          </p:cNvPr>
          <p:cNvPicPr>
            <a:picLocks noChangeAspect="1"/>
          </p:cNvPicPr>
          <p:nvPr/>
        </p:nvPicPr>
        <p:blipFill>
          <a:blip r:embed="rId4"/>
          <a:stretch>
            <a:fillRect/>
          </a:stretch>
        </p:blipFill>
        <p:spPr>
          <a:xfrm>
            <a:off x="5027042" y="3499711"/>
            <a:ext cx="545604" cy="555261"/>
          </a:xfrm>
          <a:prstGeom prst="rect">
            <a:avLst/>
          </a:prstGeom>
        </p:spPr>
      </p:pic>
      <p:pic>
        <p:nvPicPr>
          <p:cNvPr id="23" name="Picture 22" descr="A close up of a shell&#10;&#10;Description automatically generated">
            <a:extLst>
              <a:ext uri="{FF2B5EF4-FFF2-40B4-BE49-F238E27FC236}">
                <a16:creationId xmlns:a16="http://schemas.microsoft.com/office/drawing/2014/main" id="{C2064CD2-12CD-C3DD-1B7C-32EA6C9AF7A0}"/>
              </a:ext>
            </a:extLst>
          </p:cNvPr>
          <p:cNvPicPr>
            <a:picLocks noChangeAspect="1"/>
          </p:cNvPicPr>
          <p:nvPr/>
        </p:nvPicPr>
        <p:blipFill>
          <a:blip r:embed="rId4"/>
          <a:stretch>
            <a:fillRect/>
          </a:stretch>
        </p:blipFill>
        <p:spPr>
          <a:xfrm>
            <a:off x="5290700" y="3453687"/>
            <a:ext cx="545604" cy="555261"/>
          </a:xfrm>
          <a:prstGeom prst="rect">
            <a:avLst/>
          </a:prstGeom>
        </p:spPr>
      </p:pic>
      <p:pic>
        <p:nvPicPr>
          <p:cNvPr id="24" name="Picture 23" descr="A close up of a shell&#10;&#10;Description automatically generated">
            <a:extLst>
              <a:ext uri="{FF2B5EF4-FFF2-40B4-BE49-F238E27FC236}">
                <a16:creationId xmlns:a16="http://schemas.microsoft.com/office/drawing/2014/main" id="{E874289B-019F-A864-8AC6-A1D9919D282D}"/>
              </a:ext>
            </a:extLst>
          </p:cNvPr>
          <p:cNvPicPr>
            <a:picLocks noChangeAspect="1"/>
          </p:cNvPicPr>
          <p:nvPr/>
        </p:nvPicPr>
        <p:blipFill>
          <a:blip r:embed="rId4"/>
          <a:stretch>
            <a:fillRect/>
          </a:stretch>
        </p:blipFill>
        <p:spPr>
          <a:xfrm>
            <a:off x="5585372" y="3517268"/>
            <a:ext cx="545604" cy="555261"/>
          </a:xfrm>
          <a:prstGeom prst="rect">
            <a:avLst/>
          </a:prstGeom>
        </p:spPr>
      </p:pic>
      <p:pic>
        <p:nvPicPr>
          <p:cNvPr id="25" name="Picture 24" descr="A close up of a shell&#10;&#10;Description automatically generated">
            <a:extLst>
              <a:ext uri="{FF2B5EF4-FFF2-40B4-BE49-F238E27FC236}">
                <a16:creationId xmlns:a16="http://schemas.microsoft.com/office/drawing/2014/main" id="{04CAFD26-1B26-9900-0BC8-317BA7B0483D}"/>
              </a:ext>
            </a:extLst>
          </p:cNvPr>
          <p:cNvPicPr>
            <a:picLocks noChangeAspect="1"/>
          </p:cNvPicPr>
          <p:nvPr/>
        </p:nvPicPr>
        <p:blipFill>
          <a:blip r:embed="rId4"/>
          <a:stretch>
            <a:fillRect/>
          </a:stretch>
        </p:blipFill>
        <p:spPr>
          <a:xfrm>
            <a:off x="4868091" y="3231723"/>
            <a:ext cx="545604" cy="555261"/>
          </a:xfrm>
          <a:prstGeom prst="rect">
            <a:avLst/>
          </a:prstGeom>
        </p:spPr>
      </p:pic>
      <p:pic>
        <p:nvPicPr>
          <p:cNvPr id="26" name="Picture 25" descr="A close up of a shell&#10;&#10;Description automatically generated">
            <a:extLst>
              <a:ext uri="{FF2B5EF4-FFF2-40B4-BE49-F238E27FC236}">
                <a16:creationId xmlns:a16="http://schemas.microsoft.com/office/drawing/2014/main" id="{4B59429F-4E2D-14C1-3DDE-357E8AE83D17}"/>
              </a:ext>
            </a:extLst>
          </p:cNvPr>
          <p:cNvPicPr>
            <a:picLocks noChangeAspect="1"/>
          </p:cNvPicPr>
          <p:nvPr/>
        </p:nvPicPr>
        <p:blipFill>
          <a:blip r:embed="rId4"/>
          <a:stretch>
            <a:fillRect/>
          </a:stretch>
        </p:blipFill>
        <p:spPr>
          <a:xfrm>
            <a:off x="5158871" y="3168141"/>
            <a:ext cx="545604" cy="555261"/>
          </a:xfrm>
          <a:prstGeom prst="rect">
            <a:avLst/>
          </a:prstGeom>
        </p:spPr>
      </p:pic>
      <p:pic>
        <p:nvPicPr>
          <p:cNvPr id="27" name="Picture 26" descr="A close up of a shell&#10;&#10;Description automatically generated">
            <a:extLst>
              <a:ext uri="{FF2B5EF4-FFF2-40B4-BE49-F238E27FC236}">
                <a16:creationId xmlns:a16="http://schemas.microsoft.com/office/drawing/2014/main" id="{BE68D93B-BF75-3919-557A-B9CF66FE9F4B}"/>
              </a:ext>
            </a:extLst>
          </p:cNvPr>
          <p:cNvPicPr>
            <a:picLocks noChangeAspect="1"/>
          </p:cNvPicPr>
          <p:nvPr/>
        </p:nvPicPr>
        <p:blipFill>
          <a:blip r:embed="rId4"/>
          <a:stretch>
            <a:fillRect/>
          </a:stretch>
        </p:blipFill>
        <p:spPr>
          <a:xfrm>
            <a:off x="5462687" y="3176056"/>
            <a:ext cx="545604" cy="555261"/>
          </a:xfrm>
          <a:prstGeom prst="rect">
            <a:avLst/>
          </a:prstGeom>
        </p:spPr>
      </p:pic>
      <p:pic>
        <p:nvPicPr>
          <p:cNvPr id="28" name="Picture 27" descr="A close up of a shell&#10;&#10;Description automatically generated">
            <a:extLst>
              <a:ext uri="{FF2B5EF4-FFF2-40B4-BE49-F238E27FC236}">
                <a16:creationId xmlns:a16="http://schemas.microsoft.com/office/drawing/2014/main" id="{86D3CEAB-01C5-5410-48AB-AEC81A2A4073}"/>
              </a:ext>
            </a:extLst>
          </p:cNvPr>
          <p:cNvPicPr>
            <a:picLocks noChangeAspect="1"/>
          </p:cNvPicPr>
          <p:nvPr/>
        </p:nvPicPr>
        <p:blipFill>
          <a:blip r:embed="rId4"/>
          <a:stretch>
            <a:fillRect/>
          </a:stretch>
        </p:blipFill>
        <p:spPr>
          <a:xfrm>
            <a:off x="5832708" y="3858480"/>
            <a:ext cx="545604" cy="555261"/>
          </a:xfrm>
          <a:prstGeom prst="rect">
            <a:avLst/>
          </a:prstGeom>
        </p:spPr>
      </p:pic>
      <p:pic>
        <p:nvPicPr>
          <p:cNvPr id="29" name="Picture 28" descr="A close up of a shell&#10;&#10;Description automatically generated">
            <a:extLst>
              <a:ext uri="{FF2B5EF4-FFF2-40B4-BE49-F238E27FC236}">
                <a16:creationId xmlns:a16="http://schemas.microsoft.com/office/drawing/2014/main" id="{FB039C17-196E-F047-0ADD-ED976491D36A}"/>
              </a:ext>
            </a:extLst>
          </p:cNvPr>
          <p:cNvPicPr>
            <a:picLocks noChangeAspect="1"/>
          </p:cNvPicPr>
          <p:nvPr/>
        </p:nvPicPr>
        <p:blipFill>
          <a:blip r:embed="rId4"/>
          <a:stretch>
            <a:fillRect/>
          </a:stretch>
        </p:blipFill>
        <p:spPr>
          <a:xfrm>
            <a:off x="5737073" y="3199068"/>
            <a:ext cx="545604" cy="555261"/>
          </a:xfrm>
          <a:prstGeom prst="rect">
            <a:avLst/>
          </a:prstGeom>
        </p:spPr>
      </p:pic>
      <p:pic>
        <p:nvPicPr>
          <p:cNvPr id="30" name="Picture 29" descr="A close up of a shell&#10;&#10;Description automatically generated">
            <a:extLst>
              <a:ext uri="{FF2B5EF4-FFF2-40B4-BE49-F238E27FC236}">
                <a16:creationId xmlns:a16="http://schemas.microsoft.com/office/drawing/2014/main" id="{F03B5B96-A5A2-5B1A-81D8-1042AD327852}"/>
              </a:ext>
            </a:extLst>
          </p:cNvPr>
          <p:cNvPicPr>
            <a:picLocks noChangeAspect="1"/>
          </p:cNvPicPr>
          <p:nvPr/>
        </p:nvPicPr>
        <p:blipFill>
          <a:blip r:embed="rId4"/>
          <a:stretch>
            <a:fillRect/>
          </a:stretch>
        </p:blipFill>
        <p:spPr>
          <a:xfrm>
            <a:off x="5877998" y="3521970"/>
            <a:ext cx="545604" cy="555261"/>
          </a:xfrm>
          <a:prstGeom prst="rect">
            <a:avLst/>
          </a:prstGeom>
        </p:spPr>
      </p:pic>
      <p:pic>
        <p:nvPicPr>
          <p:cNvPr id="31" name="Picture 30" descr="A close up of a shell&#10;&#10;Description automatically generated">
            <a:extLst>
              <a:ext uri="{FF2B5EF4-FFF2-40B4-BE49-F238E27FC236}">
                <a16:creationId xmlns:a16="http://schemas.microsoft.com/office/drawing/2014/main" id="{4BEE5238-FF2F-D6AA-5039-297F6D1D5A89}"/>
              </a:ext>
            </a:extLst>
          </p:cNvPr>
          <p:cNvPicPr>
            <a:picLocks noChangeAspect="1"/>
          </p:cNvPicPr>
          <p:nvPr/>
        </p:nvPicPr>
        <p:blipFill>
          <a:blip r:embed="rId4"/>
          <a:stretch>
            <a:fillRect/>
          </a:stretch>
        </p:blipFill>
        <p:spPr>
          <a:xfrm>
            <a:off x="4972085" y="2920573"/>
            <a:ext cx="545604" cy="555261"/>
          </a:xfrm>
          <a:prstGeom prst="rect">
            <a:avLst/>
          </a:prstGeom>
        </p:spPr>
      </p:pic>
      <p:pic>
        <p:nvPicPr>
          <p:cNvPr id="32" name="Picture 31" descr="A close up of a shell&#10;&#10;Description automatically generated">
            <a:extLst>
              <a:ext uri="{FF2B5EF4-FFF2-40B4-BE49-F238E27FC236}">
                <a16:creationId xmlns:a16="http://schemas.microsoft.com/office/drawing/2014/main" id="{4A68D3B1-4FF0-9699-FFC1-F342B6BF9B4E}"/>
              </a:ext>
            </a:extLst>
          </p:cNvPr>
          <p:cNvPicPr>
            <a:picLocks noChangeAspect="1"/>
          </p:cNvPicPr>
          <p:nvPr/>
        </p:nvPicPr>
        <p:blipFill>
          <a:blip r:embed="rId4"/>
          <a:stretch>
            <a:fillRect/>
          </a:stretch>
        </p:blipFill>
        <p:spPr>
          <a:xfrm>
            <a:off x="5220214" y="2846781"/>
            <a:ext cx="545604" cy="555261"/>
          </a:xfrm>
          <a:prstGeom prst="rect">
            <a:avLst/>
          </a:prstGeom>
        </p:spPr>
      </p:pic>
      <p:pic>
        <p:nvPicPr>
          <p:cNvPr id="33" name="Picture 32" descr="A close up of a shell&#10;&#10;Description automatically generated">
            <a:extLst>
              <a:ext uri="{FF2B5EF4-FFF2-40B4-BE49-F238E27FC236}">
                <a16:creationId xmlns:a16="http://schemas.microsoft.com/office/drawing/2014/main" id="{41D2DF38-66DE-733A-72C1-F64E17400EA2}"/>
              </a:ext>
            </a:extLst>
          </p:cNvPr>
          <p:cNvPicPr>
            <a:picLocks noChangeAspect="1"/>
          </p:cNvPicPr>
          <p:nvPr/>
        </p:nvPicPr>
        <p:blipFill>
          <a:blip r:embed="rId4"/>
          <a:stretch>
            <a:fillRect/>
          </a:stretch>
        </p:blipFill>
        <p:spPr>
          <a:xfrm>
            <a:off x="5493016" y="2909932"/>
            <a:ext cx="545604" cy="555261"/>
          </a:xfrm>
          <a:prstGeom prst="rect">
            <a:avLst/>
          </a:prstGeom>
        </p:spPr>
      </p:pic>
      <p:pic>
        <p:nvPicPr>
          <p:cNvPr id="34" name="Picture 33" descr="A close up of a shell&#10;&#10;Description automatically generated">
            <a:extLst>
              <a:ext uri="{FF2B5EF4-FFF2-40B4-BE49-F238E27FC236}">
                <a16:creationId xmlns:a16="http://schemas.microsoft.com/office/drawing/2014/main" id="{FCF86FB7-4C8D-8634-52F9-CECFDCD88EF3}"/>
              </a:ext>
            </a:extLst>
          </p:cNvPr>
          <p:cNvPicPr>
            <a:picLocks noChangeAspect="1"/>
          </p:cNvPicPr>
          <p:nvPr/>
        </p:nvPicPr>
        <p:blipFill>
          <a:blip r:embed="rId4"/>
          <a:stretch>
            <a:fillRect/>
          </a:stretch>
        </p:blipFill>
        <p:spPr>
          <a:xfrm>
            <a:off x="5832708" y="2901134"/>
            <a:ext cx="545604" cy="555261"/>
          </a:xfrm>
          <a:prstGeom prst="rect">
            <a:avLst/>
          </a:prstGeom>
        </p:spPr>
      </p:pic>
      <p:pic>
        <p:nvPicPr>
          <p:cNvPr id="35" name="Picture 34" descr="A close up of a shell&#10;&#10;Description automatically generated">
            <a:extLst>
              <a:ext uri="{FF2B5EF4-FFF2-40B4-BE49-F238E27FC236}">
                <a16:creationId xmlns:a16="http://schemas.microsoft.com/office/drawing/2014/main" id="{B1D412BC-6AA1-6B51-B72C-9FBF95A95BA0}"/>
              </a:ext>
            </a:extLst>
          </p:cNvPr>
          <p:cNvPicPr>
            <a:picLocks noChangeAspect="1"/>
          </p:cNvPicPr>
          <p:nvPr/>
        </p:nvPicPr>
        <p:blipFill>
          <a:blip r:embed="rId4"/>
          <a:stretch>
            <a:fillRect/>
          </a:stretch>
        </p:blipFill>
        <p:spPr>
          <a:xfrm>
            <a:off x="4980857" y="2600941"/>
            <a:ext cx="545604" cy="555261"/>
          </a:xfrm>
          <a:prstGeom prst="rect">
            <a:avLst/>
          </a:prstGeom>
        </p:spPr>
      </p:pic>
      <p:pic>
        <p:nvPicPr>
          <p:cNvPr id="36" name="Picture 35" descr="A close up of a shell&#10;&#10;Description automatically generated">
            <a:extLst>
              <a:ext uri="{FF2B5EF4-FFF2-40B4-BE49-F238E27FC236}">
                <a16:creationId xmlns:a16="http://schemas.microsoft.com/office/drawing/2014/main" id="{6EEF3D82-8004-7446-8627-4DD485E06D12}"/>
              </a:ext>
            </a:extLst>
          </p:cNvPr>
          <p:cNvPicPr>
            <a:picLocks noChangeAspect="1"/>
          </p:cNvPicPr>
          <p:nvPr/>
        </p:nvPicPr>
        <p:blipFill>
          <a:blip r:embed="rId4"/>
          <a:stretch>
            <a:fillRect/>
          </a:stretch>
        </p:blipFill>
        <p:spPr>
          <a:xfrm>
            <a:off x="5365895" y="2607455"/>
            <a:ext cx="545604" cy="555261"/>
          </a:xfrm>
          <a:prstGeom prst="rect">
            <a:avLst/>
          </a:prstGeom>
        </p:spPr>
      </p:pic>
      <p:pic>
        <p:nvPicPr>
          <p:cNvPr id="37" name="Picture 36" descr="A close up of a shell&#10;&#10;Description automatically generated">
            <a:extLst>
              <a:ext uri="{FF2B5EF4-FFF2-40B4-BE49-F238E27FC236}">
                <a16:creationId xmlns:a16="http://schemas.microsoft.com/office/drawing/2014/main" id="{9E1B95D4-AC96-2013-A6E2-3933F14252F9}"/>
              </a:ext>
            </a:extLst>
          </p:cNvPr>
          <p:cNvPicPr>
            <a:picLocks noChangeAspect="1"/>
          </p:cNvPicPr>
          <p:nvPr/>
        </p:nvPicPr>
        <p:blipFill>
          <a:blip r:embed="rId4"/>
          <a:stretch>
            <a:fillRect/>
          </a:stretch>
        </p:blipFill>
        <p:spPr>
          <a:xfrm>
            <a:off x="5567907" y="2324742"/>
            <a:ext cx="545604" cy="555261"/>
          </a:xfrm>
          <a:prstGeom prst="rect">
            <a:avLst/>
          </a:prstGeom>
        </p:spPr>
      </p:pic>
      <p:pic>
        <p:nvPicPr>
          <p:cNvPr id="39" name="Picture 38" descr="A close up of a shell&#10;&#10;Description automatically generated">
            <a:extLst>
              <a:ext uri="{FF2B5EF4-FFF2-40B4-BE49-F238E27FC236}">
                <a16:creationId xmlns:a16="http://schemas.microsoft.com/office/drawing/2014/main" id="{C981B019-0179-D330-4B7A-DC6360AC68FF}"/>
              </a:ext>
            </a:extLst>
          </p:cNvPr>
          <p:cNvPicPr>
            <a:picLocks noChangeAspect="1"/>
          </p:cNvPicPr>
          <p:nvPr/>
        </p:nvPicPr>
        <p:blipFill>
          <a:blip r:embed="rId4"/>
          <a:stretch>
            <a:fillRect/>
          </a:stretch>
        </p:blipFill>
        <p:spPr>
          <a:xfrm flipH="1" flipV="1">
            <a:off x="5845173" y="2432298"/>
            <a:ext cx="643459" cy="654848"/>
          </a:xfrm>
          <a:prstGeom prst="rect">
            <a:avLst/>
          </a:prstGeom>
        </p:spPr>
      </p:pic>
      <p:pic>
        <p:nvPicPr>
          <p:cNvPr id="40" name="Picture 39" descr="A close up of a shell&#10;&#10;Description automatically generated">
            <a:extLst>
              <a:ext uri="{FF2B5EF4-FFF2-40B4-BE49-F238E27FC236}">
                <a16:creationId xmlns:a16="http://schemas.microsoft.com/office/drawing/2014/main" id="{91D0AC49-4BFB-40FA-2AB4-42FA735AA627}"/>
              </a:ext>
            </a:extLst>
          </p:cNvPr>
          <p:cNvPicPr>
            <a:picLocks noChangeAspect="1"/>
          </p:cNvPicPr>
          <p:nvPr/>
        </p:nvPicPr>
        <p:blipFill>
          <a:blip r:embed="rId4"/>
          <a:stretch>
            <a:fillRect/>
          </a:stretch>
        </p:blipFill>
        <p:spPr>
          <a:xfrm flipH="1" flipV="1">
            <a:off x="5663370" y="2693991"/>
            <a:ext cx="643459" cy="654848"/>
          </a:xfrm>
          <a:prstGeom prst="rect">
            <a:avLst/>
          </a:prstGeom>
        </p:spPr>
      </p:pic>
      <p:pic>
        <p:nvPicPr>
          <p:cNvPr id="41" name="Picture 40" descr="A close up of a shell&#10;&#10;Description automatically generated">
            <a:extLst>
              <a:ext uri="{FF2B5EF4-FFF2-40B4-BE49-F238E27FC236}">
                <a16:creationId xmlns:a16="http://schemas.microsoft.com/office/drawing/2014/main" id="{0089F072-EAE6-9DAB-50DB-88ADB3FC25FB}"/>
              </a:ext>
            </a:extLst>
          </p:cNvPr>
          <p:cNvPicPr>
            <a:picLocks noChangeAspect="1"/>
          </p:cNvPicPr>
          <p:nvPr/>
        </p:nvPicPr>
        <p:blipFill>
          <a:blip r:embed="rId4"/>
          <a:stretch>
            <a:fillRect/>
          </a:stretch>
        </p:blipFill>
        <p:spPr>
          <a:xfrm flipH="1" flipV="1">
            <a:off x="4963845" y="2245910"/>
            <a:ext cx="643459" cy="654848"/>
          </a:xfrm>
          <a:prstGeom prst="rect">
            <a:avLst/>
          </a:prstGeom>
        </p:spPr>
      </p:pic>
      <p:pic>
        <p:nvPicPr>
          <p:cNvPr id="42" name="Picture 41" descr="A close up of a shell&#10;&#10;Description automatically generated">
            <a:extLst>
              <a:ext uri="{FF2B5EF4-FFF2-40B4-BE49-F238E27FC236}">
                <a16:creationId xmlns:a16="http://schemas.microsoft.com/office/drawing/2014/main" id="{B92017DB-7031-EBE3-BC89-12F8564BC282}"/>
              </a:ext>
            </a:extLst>
          </p:cNvPr>
          <p:cNvPicPr>
            <a:picLocks noChangeAspect="1"/>
          </p:cNvPicPr>
          <p:nvPr/>
        </p:nvPicPr>
        <p:blipFill>
          <a:blip r:embed="rId4"/>
          <a:stretch>
            <a:fillRect/>
          </a:stretch>
        </p:blipFill>
        <p:spPr>
          <a:xfrm flipH="1" flipV="1">
            <a:off x="5327020" y="2172475"/>
            <a:ext cx="643459" cy="654848"/>
          </a:xfrm>
          <a:prstGeom prst="rect">
            <a:avLst/>
          </a:prstGeom>
        </p:spPr>
      </p:pic>
      <p:pic>
        <p:nvPicPr>
          <p:cNvPr id="43" name="Picture 42" descr="A close up of a shell&#10;&#10;Description automatically generated">
            <a:extLst>
              <a:ext uri="{FF2B5EF4-FFF2-40B4-BE49-F238E27FC236}">
                <a16:creationId xmlns:a16="http://schemas.microsoft.com/office/drawing/2014/main" id="{C5CC255F-2DA4-DB42-8DE4-B8F1391C20A7}"/>
              </a:ext>
            </a:extLst>
          </p:cNvPr>
          <p:cNvPicPr>
            <a:picLocks noChangeAspect="1"/>
          </p:cNvPicPr>
          <p:nvPr/>
        </p:nvPicPr>
        <p:blipFill>
          <a:blip r:embed="rId4"/>
          <a:stretch>
            <a:fillRect/>
          </a:stretch>
        </p:blipFill>
        <p:spPr>
          <a:xfrm flipH="1" flipV="1">
            <a:off x="5664763" y="1990648"/>
            <a:ext cx="643459" cy="654848"/>
          </a:xfrm>
          <a:prstGeom prst="rect">
            <a:avLst/>
          </a:prstGeom>
        </p:spPr>
      </p:pic>
      <p:pic>
        <p:nvPicPr>
          <p:cNvPr id="44" name="Picture 43" descr="A close up of a shell&#10;&#10;Description automatically generated">
            <a:extLst>
              <a:ext uri="{FF2B5EF4-FFF2-40B4-BE49-F238E27FC236}">
                <a16:creationId xmlns:a16="http://schemas.microsoft.com/office/drawing/2014/main" id="{896EC82D-0569-AF2D-CB68-A997F75E0BAC}"/>
              </a:ext>
            </a:extLst>
          </p:cNvPr>
          <p:cNvPicPr>
            <a:picLocks noChangeAspect="1"/>
          </p:cNvPicPr>
          <p:nvPr/>
        </p:nvPicPr>
        <p:blipFill>
          <a:blip r:embed="rId4"/>
          <a:stretch>
            <a:fillRect/>
          </a:stretch>
        </p:blipFill>
        <p:spPr>
          <a:xfrm flipH="1" flipV="1">
            <a:off x="5316967" y="1789090"/>
            <a:ext cx="643459" cy="654848"/>
          </a:xfrm>
          <a:prstGeom prst="rect">
            <a:avLst/>
          </a:prstGeom>
        </p:spPr>
      </p:pic>
      <p:pic>
        <p:nvPicPr>
          <p:cNvPr id="45" name="Picture 44" descr="A close up of a shell&#10;&#10;Description automatically generated">
            <a:extLst>
              <a:ext uri="{FF2B5EF4-FFF2-40B4-BE49-F238E27FC236}">
                <a16:creationId xmlns:a16="http://schemas.microsoft.com/office/drawing/2014/main" id="{29FE80E9-AE3E-2388-8990-CF6749850DCA}"/>
              </a:ext>
            </a:extLst>
          </p:cNvPr>
          <p:cNvPicPr>
            <a:picLocks noChangeAspect="1"/>
          </p:cNvPicPr>
          <p:nvPr/>
        </p:nvPicPr>
        <p:blipFill>
          <a:blip r:embed="rId4"/>
          <a:stretch>
            <a:fillRect/>
          </a:stretch>
        </p:blipFill>
        <p:spPr>
          <a:xfrm flipH="1" flipV="1">
            <a:off x="4914395" y="1880726"/>
            <a:ext cx="643459" cy="654848"/>
          </a:xfrm>
          <a:prstGeom prst="rect">
            <a:avLst/>
          </a:prstGeom>
        </p:spPr>
      </p:pic>
      <p:pic>
        <p:nvPicPr>
          <p:cNvPr id="46" name="Picture 45" descr="A close up of a shell&#10;&#10;Description automatically generated">
            <a:extLst>
              <a:ext uri="{FF2B5EF4-FFF2-40B4-BE49-F238E27FC236}">
                <a16:creationId xmlns:a16="http://schemas.microsoft.com/office/drawing/2014/main" id="{E2ACB92D-8624-3C5B-84E4-66D69F5AFE99}"/>
              </a:ext>
            </a:extLst>
          </p:cNvPr>
          <p:cNvPicPr>
            <a:picLocks noChangeAspect="1"/>
          </p:cNvPicPr>
          <p:nvPr/>
        </p:nvPicPr>
        <p:blipFill>
          <a:blip r:embed="rId4"/>
          <a:stretch>
            <a:fillRect/>
          </a:stretch>
        </p:blipFill>
        <p:spPr>
          <a:xfrm flipH="1" flipV="1">
            <a:off x="6582553" y="3800852"/>
            <a:ext cx="643459" cy="654848"/>
          </a:xfrm>
          <a:prstGeom prst="rect">
            <a:avLst/>
          </a:prstGeom>
        </p:spPr>
      </p:pic>
      <p:pic>
        <p:nvPicPr>
          <p:cNvPr id="47" name="Picture 46" descr="A close up of a shell&#10;&#10;Description automatically generated">
            <a:extLst>
              <a:ext uri="{FF2B5EF4-FFF2-40B4-BE49-F238E27FC236}">
                <a16:creationId xmlns:a16="http://schemas.microsoft.com/office/drawing/2014/main" id="{43677AD0-0CE9-4CA3-76E9-BAF9D83408BD}"/>
              </a:ext>
            </a:extLst>
          </p:cNvPr>
          <p:cNvPicPr>
            <a:picLocks noChangeAspect="1"/>
          </p:cNvPicPr>
          <p:nvPr/>
        </p:nvPicPr>
        <p:blipFill>
          <a:blip r:embed="rId4"/>
          <a:stretch>
            <a:fillRect/>
          </a:stretch>
        </p:blipFill>
        <p:spPr>
          <a:xfrm flipH="1" flipV="1">
            <a:off x="6979258" y="3828701"/>
            <a:ext cx="643459" cy="654848"/>
          </a:xfrm>
          <a:prstGeom prst="rect">
            <a:avLst/>
          </a:prstGeom>
        </p:spPr>
      </p:pic>
      <p:pic>
        <p:nvPicPr>
          <p:cNvPr id="48" name="Picture 47" descr="A close up of a shell&#10;&#10;Description automatically generated">
            <a:extLst>
              <a:ext uri="{FF2B5EF4-FFF2-40B4-BE49-F238E27FC236}">
                <a16:creationId xmlns:a16="http://schemas.microsoft.com/office/drawing/2014/main" id="{4566EAC5-DD9B-391D-CDB6-421C73E101EF}"/>
              </a:ext>
            </a:extLst>
          </p:cNvPr>
          <p:cNvPicPr>
            <a:picLocks noChangeAspect="1"/>
          </p:cNvPicPr>
          <p:nvPr/>
        </p:nvPicPr>
        <p:blipFill>
          <a:blip r:embed="rId4"/>
          <a:stretch>
            <a:fillRect/>
          </a:stretch>
        </p:blipFill>
        <p:spPr>
          <a:xfrm flipH="1" flipV="1">
            <a:off x="5697749" y="1575690"/>
            <a:ext cx="643459" cy="654848"/>
          </a:xfrm>
          <a:prstGeom prst="rect">
            <a:avLst/>
          </a:prstGeom>
        </p:spPr>
      </p:pic>
      <p:pic>
        <p:nvPicPr>
          <p:cNvPr id="49" name="Picture 48" descr="A close up of a shell&#10;&#10;Description automatically generated">
            <a:extLst>
              <a:ext uri="{FF2B5EF4-FFF2-40B4-BE49-F238E27FC236}">
                <a16:creationId xmlns:a16="http://schemas.microsoft.com/office/drawing/2014/main" id="{EA7C25FB-A5A9-8A23-B501-59D041486645}"/>
              </a:ext>
            </a:extLst>
          </p:cNvPr>
          <p:cNvPicPr>
            <a:picLocks noChangeAspect="1"/>
          </p:cNvPicPr>
          <p:nvPr/>
        </p:nvPicPr>
        <p:blipFill>
          <a:blip r:embed="rId4"/>
          <a:stretch>
            <a:fillRect/>
          </a:stretch>
        </p:blipFill>
        <p:spPr>
          <a:xfrm flipH="1" flipV="1">
            <a:off x="4960141" y="1542424"/>
            <a:ext cx="643459" cy="654848"/>
          </a:xfrm>
          <a:prstGeom prst="rect">
            <a:avLst/>
          </a:prstGeom>
        </p:spPr>
      </p:pic>
      <p:sp>
        <p:nvSpPr>
          <p:cNvPr id="50" name="TextBox 49">
            <a:extLst>
              <a:ext uri="{FF2B5EF4-FFF2-40B4-BE49-F238E27FC236}">
                <a16:creationId xmlns:a16="http://schemas.microsoft.com/office/drawing/2014/main" id="{C20D34C1-5EB2-BAE9-F39A-819854FC2D9C}"/>
              </a:ext>
            </a:extLst>
          </p:cNvPr>
          <p:cNvSpPr txBox="1"/>
          <p:nvPr/>
        </p:nvSpPr>
        <p:spPr>
          <a:xfrm rot="16200000">
            <a:off x="3140929" y="2832023"/>
            <a:ext cx="2493295" cy="584775"/>
          </a:xfrm>
          <a:prstGeom prst="rect">
            <a:avLst/>
          </a:prstGeom>
          <a:solidFill>
            <a:schemeClr val="lt2"/>
          </a:solidFill>
          <a:ln w="25400">
            <a:solidFill>
              <a:schemeClr val="bg1"/>
            </a:solidFill>
          </a:ln>
        </p:spPr>
        <p:txBody>
          <a:bodyPr wrap="square" rtlCol="0">
            <a:spAutoFit/>
          </a:bodyPr>
          <a:lstStyle/>
          <a:p>
            <a:pPr algn="ctr"/>
            <a:r>
              <a:rPr lang="en-US" sz="1600" b="1" dirty="0">
                <a:latin typeface="Calibri" panose="020F0502020204030204" pitchFamily="34" charset="0"/>
                <a:cs typeface="Calibri" panose="020F0502020204030204" pitchFamily="34" charset="0"/>
              </a:rPr>
              <a:t>Chesapeake Bay Oyster Population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7">
          <a:extLst>
            <a:ext uri="{FF2B5EF4-FFF2-40B4-BE49-F238E27FC236}">
              <a16:creationId xmlns:a16="http://schemas.microsoft.com/office/drawing/2014/main" id="{3370BCF8-A5E0-290B-7379-72C5DAD023FA}"/>
            </a:ext>
          </a:extLst>
        </p:cNvPr>
        <p:cNvGrpSpPr/>
        <p:nvPr/>
      </p:nvGrpSpPr>
      <p:grpSpPr>
        <a:xfrm>
          <a:off x="0" y="0"/>
          <a:ext cx="0" cy="0"/>
          <a:chOff x="0" y="0"/>
          <a:chExt cx="0" cy="0"/>
        </a:xfrm>
      </p:grpSpPr>
      <p:sp>
        <p:nvSpPr>
          <p:cNvPr id="1158" name="Google Shape;1158;p41">
            <a:extLst>
              <a:ext uri="{FF2B5EF4-FFF2-40B4-BE49-F238E27FC236}">
                <a16:creationId xmlns:a16="http://schemas.microsoft.com/office/drawing/2014/main" id="{C1C8A7BE-28A4-F325-8CCB-FAA372C6BACF}"/>
              </a:ext>
            </a:extLst>
          </p:cNvPr>
          <p:cNvSpPr txBox="1">
            <a:spLocks noGrp="1"/>
          </p:cNvSpPr>
          <p:nvPr>
            <p:ph type="title"/>
          </p:nvPr>
        </p:nvSpPr>
        <p:spPr>
          <a:xfrm>
            <a:off x="553935" y="462825"/>
            <a:ext cx="8022030" cy="861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000" dirty="0">
                <a:solidFill>
                  <a:schemeClr val="lt1"/>
                </a:solidFill>
              </a:rPr>
              <a:t>What’s happening to the eastern oyster population?</a:t>
            </a:r>
            <a:endParaRPr sz="4000" dirty="0">
              <a:solidFill>
                <a:schemeClr val="lt1"/>
              </a:solidFill>
            </a:endParaRPr>
          </a:p>
        </p:txBody>
      </p:sp>
      <p:grpSp>
        <p:nvGrpSpPr>
          <p:cNvPr id="1218" name="Google Shape;1218;p41">
            <a:extLst>
              <a:ext uri="{FF2B5EF4-FFF2-40B4-BE49-F238E27FC236}">
                <a16:creationId xmlns:a16="http://schemas.microsoft.com/office/drawing/2014/main" id="{305726E2-4EB7-45C5-F0C3-030D1F93061B}"/>
              </a:ext>
            </a:extLst>
          </p:cNvPr>
          <p:cNvGrpSpPr/>
          <p:nvPr/>
        </p:nvGrpSpPr>
        <p:grpSpPr>
          <a:xfrm>
            <a:off x="8715860" y="76210"/>
            <a:ext cx="346832" cy="1809080"/>
            <a:chOff x="4713875" y="2486650"/>
            <a:chExt cx="495475" cy="2584400"/>
          </a:xfrm>
        </p:grpSpPr>
        <p:sp>
          <p:nvSpPr>
            <p:cNvPr id="1219" name="Google Shape;1219;p41">
              <a:extLst>
                <a:ext uri="{FF2B5EF4-FFF2-40B4-BE49-F238E27FC236}">
                  <a16:creationId xmlns:a16="http://schemas.microsoft.com/office/drawing/2014/main" id="{13CF4A82-267B-40DF-F127-324850521DFF}"/>
                </a:ext>
              </a:extLst>
            </p:cNvPr>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41">
              <a:extLst>
                <a:ext uri="{FF2B5EF4-FFF2-40B4-BE49-F238E27FC236}">
                  <a16:creationId xmlns:a16="http://schemas.microsoft.com/office/drawing/2014/main" id="{75AF19E5-F9A3-2F50-082B-014CBD17124F}"/>
                </a:ext>
              </a:extLst>
            </p:cNvPr>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41">
              <a:extLst>
                <a:ext uri="{FF2B5EF4-FFF2-40B4-BE49-F238E27FC236}">
                  <a16:creationId xmlns:a16="http://schemas.microsoft.com/office/drawing/2014/main" id="{619C50F1-71AD-6551-C034-50EDA78B7F2F}"/>
                </a:ext>
              </a:extLst>
            </p:cNvPr>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41">
              <a:extLst>
                <a:ext uri="{FF2B5EF4-FFF2-40B4-BE49-F238E27FC236}">
                  <a16:creationId xmlns:a16="http://schemas.microsoft.com/office/drawing/2014/main" id="{52326D4D-CFAD-9417-2AAE-301E37A03E99}"/>
                </a:ext>
              </a:extLst>
            </p:cNvPr>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41">
              <a:extLst>
                <a:ext uri="{FF2B5EF4-FFF2-40B4-BE49-F238E27FC236}">
                  <a16:creationId xmlns:a16="http://schemas.microsoft.com/office/drawing/2014/main" id="{9EDDD3A9-0F7E-6B80-2BA9-AEB2D02C619E}"/>
                </a:ext>
              </a:extLst>
            </p:cNvPr>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41">
              <a:extLst>
                <a:ext uri="{FF2B5EF4-FFF2-40B4-BE49-F238E27FC236}">
                  <a16:creationId xmlns:a16="http://schemas.microsoft.com/office/drawing/2014/main" id="{2DFBB4B6-E0BF-ED78-2300-D572AAEDA933}"/>
                </a:ext>
              </a:extLst>
            </p:cNvPr>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41">
              <a:extLst>
                <a:ext uri="{FF2B5EF4-FFF2-40B4-BE49-F238E27FC236}">
                  <a16:creationId xmlns:a16="http://schemas.microsoft.com/office/drawing/2014/main" id="{60583F00-A3BC-8B99-351C-66AAE9067ED1}"/>
                </a:ext>
              </a:extLst>
            </p:cNvPr>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41">
              <a:extLst>
                <a:ext uri="{FF2B5EF4-FFF2-40B4-BE49-F238E27FC236}">
                  <a16:creationId xmlns:a16="http://schemas.microsoft.com/office/drawing/2014/main" id="{2B658E93-08A6-805D-18AD-1028D66A9530}"/>
                </a:ext>
              </a:extLst>
            </p:cNvPr>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41">
              <a:extLst>
                <a:ext uri="{FF2B5EF4-FFF2-40B4-BE49-F238E27FC236}">
                  <a16:creationId xmlns:a16="http://schemas.microsoft.com/office/drawing/2014/main" id="{0FE77C86-A284-14C8-60DD-800D058FDEC3}"/>
                </a:ext>
              </a:extLst>
            </p:cNvPr>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41">
              <a:extLst>
                <a:ext uri="{FF2B5EF4-FFF2-40B4-BE49-F238E27FC236}">
                  <a16:creationId xmlns:a16="http://schemas.microsoft.com/office/drawing/2014/main" id="{AC0BC15C-74F5-332C-4197-442A08BFA071}"/>
                </a:ext>
              </a:extLst>
            </p:cNvPr>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41">
              <a:extLst>
                <a:ext uri="{FF2B5EF4-FFF2-40B4-BE49-F238E27FC236}">
                  <a16:creationId xmlns:a16="http://schemas.microsoft.com/office/drawing/2014/main" id="{92AD7877-4915-5CC5-9E77-89A8C91B8CE2}"/>
                </a:ext>
              </a:extLst>
            </p:cNvPr>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41">
              <a:extLst>
                <a:ext uri="{FF2B5EF4-FFF2-40B4-BE49-F238E27FC236}">
                  <a16:creationId xmlns:a16="http://schemas.microsoft.com/office/drawing/2014/main" id="{255AB061-B5F9-C9DF-F0A7-81172201B867}"/>
                </a:ext>
              </a:extLst>
            </p:cNvPr>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41">
              <a:extLst>
                <a:ext uri="{FF2B5EF4-FFF2-40B4-BE49-F238E27FC236}">
                  <a16:creationId xmlns:a16="http://schemas.microsoft.com/office/drawing/2014/main" id="{9FF4ADE8-A996-7B0B-212D-74706CBC6546}"/>
                </a:ext>
              </a:extLst>
            </p:cNvPr>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41">
              <a:extLst>
                <a:ext uri="{FF2B5EF4-FFF2-40B4-BE49-F238E27FC236}">
                  <a16:creationId xmlns:a16="http://schemas.microsoft.com/office/drawing/2014/main" id="{F108A0D8-E613-3AF3-F4E7-23E4CF03D460}"/>
                </a:ext>
              </a:extLst>
            </p:cNvPr>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33;p41">
              <a:extLst>
                <a:ext uri="{FF2B5EF4-FFF2-40B4-BE49-F238E27FC236}">
                  <a16:creationId xmlns:a16="http://schemas.microsoft.com/office/drawing/2014/main" id="{9A9275DA-6F07-37BF-0139-80F9C541CCDC}"/>
                </a:ext>
              </a:extLst>
            </p:cNvPr>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4" name="Picture 2" descr="oyster shuckers removed the meat from the shell, and shells piled up at packing plants">
            <a:extLst>
              <a:ext uri="{FF2B5EF4-FFF2-40B4-BE49-F238E27FC236}">
                <a16:creationId xmlns:a16="http://schemas.microsoft.com/office/drawing/2014/main" id="{9C564789-6307-DB8E-49D4-26578AF0EF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50" y="1573976"/>
            <a:ext cx="2853594" cy="303036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BE7CE49-BFD6-6C04-A4F2-7BCD709A7B74}"/>
              </a:ext>
            </a:extLst>
          </p:cNvPr>
          <p:cNvSpPr txBox="1"/>
          <p:nvPr/>
        </p:nvSpPr>
        <p:spPr>
          <a:xfrm>
            <a:off x="723650" y="4680675"/>
            <a:ext cx="2853594" cy="338554"/>
          </a:xfrm>
          <a:prstGeom prst="rect">
            <a:avLst/>
          </a:prstGeom>
          <a:solidFill>
            <a:schemeClr val="lt2"/>
          </a:solidFill>
          <a:ln w="25400">
            <a:solidFill>
              <a:schemeClr val="bg1"/>
            </a:solidFill>
          </a:ln>
        </p:spPr>
        <p:txBody>
          <a:bodyPr wrap="square" rtlCol="0">
            <a:spAutoFit/>
          </a:bodyPr>
          <a:lstStyle/>
          <a:p>
            <a:r>
              <a:rPr lang="en-US" sz="1600" b="1" dirty="0">
                <a:latin typeface="Calibri" panose="020F0502020204030204" pitchFamily="34" charset="0"/>
                <a:cs typeface="Calibri" panose="020F0502020204030204" pitchFamily="34" charset="0"/>
              </a:rPr>
              <a:t>Virginia oyster shucker in 1896</a:t>
            </a:r>
          </a:p>
        </p:txBody>
      </p:sp>
      <p:cxnSp>
        <p:nvCxnSpPr>
          <p:cNvPr id="10" name="Straight Arrow Connector 9">
            <a:extLst>
              <a:ext uri="{FF2B5EF4-FFF2-40B4-BE49-F238E27FC236}">
                <a16:creationId xmlns:a16="http://schemas.microsoft.com/office/drawing/2014/main" id="{50D61CAE-E2A5-0611-5160-90EA1F83129F}"/>
              </a:ext>
            </a:extLst>
          </p:cNvPr>
          <p:cNvCxnSpPr>
            <a:cxnSpLocks/>
          </p:cNvCxnSpPr>
          <p:nvPr/>
        </p:nvCxnSpPr>
        <p:spPr>
          <a:xfrm flipV="1">
            <a:off x="4845377" y="1656565"/>
            <a:ext cx="0" cy="2717472"/>
          </a:xfrm>
          <a:prstGeom prst="straightConnector1">
            <a:avLst/>
          </a:prstGeom>
          <a:ln w="508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516DDE48-9B7E-B95E-AF0A-75724ADAA8C7}"/>
              </a:ext>
            </a:extLst>
          </p:cNvPr>
          <p:cNvCxnSpPr>
            <a:cxnSpLocks/>
          </p:cNvCxnSpPr>
          <p:nvPr/>
        </p:nvCxnSpPr>
        <p:spPr>
          <a:xfrm>
            <a:off x="4822801" y="4374037"/>
            <a:ext cx="2983466" cy="0"/>
          </a:xfrm>
          <a:prstGeom prst="straightConnector1">
            <a:avLst/>
          </a:prstGeom>
          <a:ln w="508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D8934AA1-D511-9E3B-4472-76BCAA8377EA}"/>
              </a:ext>
            </a:extLst>
          </p:cNvPr>
          <p:cNvSpPr txBox="1"/>
          <p:nvPr/>
        </p:nvSpPr>
        <p:spPr>
          <a:xfrm>
            <a:off x="5205509" y="4466453"/>
            <a:ext cx="796181" cy="338554"/>
          </a:xfrm>
          <a:prstGeom prst="rect">
            <a:avLst/>
          </a:prstGeom>
          <a:solidFill>
            <a:schemeClr val="lt2"/>
          </a:solidFill>
          <a:ln w="25400">
            <a:solidFill>
              <a:schemeClr val="bg1"/>
            </a:solidFill>
          </a:ln>
        </p:spPr>
        <p:txBody>
          <a:bodyPr wrap="square" rtlCol="0">
            <a:spAutoFit/>
          </a:bodyPr>
          <a:lstStyle/>
          <a:p>
            <a:r>
              <a:rPr lang="en-US" sz="1600" b="1" dirty="0">
                <a:latin typeface="Calibri" panose="020F0502020204030204" pitchFamily="34" charset="0"/>
                <a:cs typeface="Calibri" panose="020F0502020204030204" pitchFamily="34" charset="0"/>
              </a:rPr>
              <a:t>1800’s</a:t>
            </a:r>
          </a:p>
        </p:txBody>
      </p:sp>
      <p:sp>
        <p:nvSpPr>
          <p:cNvPr id="17" name="TextBox 16">
            <a:extLst>
              <a:ext uri="{FF2B5EF4-FFF2-40B4-BE49-F238E27FC236}">
                <a16:creationId xmlns:a16="http://schemas.microsoft.com/office/drawing/2014/main" id="{23912137-2674-FF9E-A311-49ADD549731D}"/>
              </a:ext>
            </a:extLst>
          </p:cNvPr>
          <p:cNvSpPr txBox="1"/>
          <p:nvPr/>
        </p:nvSpPr>
        <p:spPr>
          <a:xfrm>
            <a:off x="6795708" y="4455700"/>
            <a:ext cx="784269" cy="338554"/>
          </a:xfrm>
          <a:prstGeom prst="rect">
            <a:avLst/>
          </a:prstGeom>
          <a:solidFill>
            <a:schemeClr val="lt2"/>
          </a:solidFill>
          <a:ln w="25400">
            <a:solidFill>
              <a:schemeClr val="bg1"/>
            </a:solidFill>
          </a:ln>
        </p:spPr>
        <p:txBody>
          <a:bodyPr wrap="square" rtlCol="0">
            <a:spAutoFit/>
          </a:bodyPr>
          <a:lstStyle/>
          <a:p>
            <a:r>
              <a:rPr lang="en-US" sz="1600" b="1" dirty="0">
                <a:latin typeface="Calibri" panose="020F0502020204030204" pitchFamily="34" charset="0"/>
                <a:cs typeface="Calibri" panose="020F0502020204030204" pitchFamily="34" charset="0"/>
              </a:rPr>
              <a:t>2000’s</a:t>
            </a:r>
          </a:p>
        </p:txBody>
      </p:sp>
      <p:pic>
        <p:nvPicPr>
          <p:cNvPr id="19" name="Picture 18" descr="A close up of a shell&#10;&#10;Description automatically generated">
            <a:extLst>
              <a:ext uri="{FF2B5EF4-FFF2-40B4-BE49-F238E27FC236}">
                <a16:creationId xmlns:a16="http://schemas.microsoft.com/office/drawing/2014/main" id="{6F807177-3BDF-E773-59AA-281EB3316506}"/>
              </a:ext>
            </a:extLst>
          </p:cNvPr>
          <p:cNvPicPr>
            <a:picLocks noChangeAspect="1"/>
          </p:cNvPicPr>
          <p:nvPr/>
        </p:nvPicPr>
        <p:blipFill>
          <a:blip r:embed="rId4"/>
          <a:stretch>
            <a:fillRect/>
          </a:stretch>
        </p:blipFill>
        <p:spPr>
          <a:xfrm>
            <a:off x="5030638" y="3818775"/>
            <a:ext cx="545604" cy="555261"/>
          </a:xfrm>
          <a:prstGeom prst="rect">
            <a:avLst/>
          </a:prstGeom>
        </p:spPr>
      </p:pic>
      <p:pic>
        <p:nvPicPr>
          <p:cNvPr id="20" name="Picture 19" descr="A close up of a shell&#10;&#10;Description automatically generated">
            <a:extLst>
              <a:ext uri="{FF2B5EF4-FFF2-40B4-BE49-F238E27FC236}">
                <a16:creationId xmlns:a16="http://schemas.microsoft.com/office/drawing/2014/main" id="{68EA9DA9-2855-13C6-707F-D38CAAF04AC7}"/>
              </a:ext>
            </a:extLst>
          </p:cNvPr>
          <p:cNvPicPr>
            <a:picLocks noChangeAspect="1"/>
          </p:cNvPicPr>
          <p:nvPr/>
        </p:nvPicPr>
        <p:blipFill>
          <a:blip r:embed="rId4"/>
          <a:stretch>
            <a:fillRect/>
          </a:stretch>
        </p:blipFill>
        <p:spPr>
          <a:xfrm>
            <a:off x="5303440" y="3755194"/>
            <a:ext cx="545604" cy="555261"/>
          </a:xfrm>
          <a:prstGeom prst="rect">
            <a:avLst/>
          </a:prstGeom>
        </p:spPr>
      </p:pic>
      <p:pic>
        <p:nvPicPr>
          <p:cNvPr id="21" name="Picture 20" descr="A close up of a shell&#10;&#10;Description automatically generated">
            <a:extLst>
              <a:ext uri="{FF2B5EF4-FFF2-40B4-BE49-F238E27FC236}">
                <a16:creationId xmlns:a16="http://schemas.microsoft.com/office/drawing/2014/main" id="{243C745E-6859-E515-CD17-3AC7ADCF8876}"/>
              </a:ext>
            </a:extLst>
          </p:cNvPr>
          <p:cNvPicPr>
            <a:picLocks noChangeAspect="1"/>
          </p:cNvPicPr>
          <p:nvPr/>
        </p:nvPicPr>
        <p:blipFill>
          <a:blip r:embed="rId4"/>
          <a:stretch>
            <a:fillRect/>
          </a:stretch>
        </p:blipFill>
        <p:spPr>
          <a:xfrm>
            <a:off x="5607304" y="3818774"/>
            <a:ext cx="545604" cy="555261"/>
          </a:xfrm>
          <a:prstGeom prst="rect">
            <a:avLst/>
          </a:prstGeom>
        </p:spPr>
      </p:pic>
      <p:pic>
        <p:nvPicPr>
          <p:cNvPr id="22" name="Picture 21" descr="A close up of a shell&#10;&#10;Description automatically generated">
            <a:extLst>
              <a:ext uri="{FF2B5EF4-FFF2-40B4-BE49-F238E27FC236}">
                <a16:creationId xmlns:a16="http://schemas.microsoft.com/office/drawing/2014/main" id="{BB5C78F3-8711-558F-FB9A-588E475BE5C8}"/>
              </a:ext>
            </a:extLst>
          </p:cNvPr>
          <p:cNvPicPr>
            <a:picLocks noChangeAspect="1"/>
          </p:cNvPicPr>
          <p:nvPr/>
        </p:nvPicPr>
        <p:blipFill>
          <a:blip r:embed="rId4"/>
          <a:stretch>
            <a:fillRect/>
          </a:stretch>
        </p:blipFill>
        <p:spPr>
          <a:xfrm>
            <a:off x="5027042" y="3499711"/>
            <a:ext cx="545604" cy="555261"/>
          </a:xfrm>
          <a:prstGeom prst="rect">
            <a:avLst/>
          </a:prstGeom>
        </p:spPr>
      </p:pic>
      <p:pic>
        <p:nvPicPr>
          <p:cNvPr id="23" name="Picture 22" descr="A close up of a shell&#10;&#10;Description automatically generated">
            <a:extLst>
              <a:ext uri="{FF2B5EF4-FFF2-40B4-BE49-F238E27FC236}">
                <a16:creationId xmlns:a16="http://schemas.microsoft.com/office/drawing/2014/main" id="{2C085FA0-C91B-9DA4-CC08-E22E64C6A541}"/>
              </a:ext>
            </a:extLst>
          </p:cNvPr>
          <p:cNvPicPr>
            <a:picLocks noChangeAspect="1"/>
          </p:cNvPicPr>
          <p:nvPr/>
        </p:nvPicPr>
        <p:blipFill>
          <a:blip r:embed="rId4"/>
          <a:stretch>
            <a:fillRect/>
          </a:stretch>
        </p:blipFill>
        <p:spPr>
          <a:xfrm>
            <a:off x="5290700" y="3453687"/>
            <a:ext cx="545604" cy="555261"/>
          </a:xfrm>
          <a:prstGeom prst="rect">
            <a:avLst/>
          </a:prstGeom>
        </p:spPr>
      </p:pic>
      <p:pic>
        <p:nvPicPr>
          <p:cNvPr id="24" name="Picture 23" descr="A close up of a shell&#10;&#10;Description automatically generated">
            <a:extLst>
              <a:ext uri="{FF2B5EF4-FFF2-40B4-BE49-F238E27FC236}">
                <a16:creationId xmlns:a16="http://schemas.microsoft.com/office/drawing/2014/main" id="{59286D90-9946-14C1-6D15-9ECB6084D583}"/>
              </a:ext>
            </a:extLst>
          </p:cNvPr>
          <p:cNvPicPr>
            <a:picLocks noChangeAspect="1"/>
          </p:cNvPicPr>
          <p:nvPr/>
        </p:nvPicPr>
        <p:blipFill>
          <a:blip r:embed="rId4"/>
          <a:stretch>
            <a:fillRect/>
          </a:stretch>
        </p:blipFill>
        <p:spPr>
          <a:xfrm>
            <a:off x="5585372" y="3517268"/>
            <a:ext cx="545604" cy="555261"/>
          </a:xfrm>
          <a:prstGeom prst="rect">
            <a:avLst/>
          </a:prstGeom>
        </p:spPr>
      </p:pic>
      <p:pic>
        <p:nvPicPr>
          <p:cNvPr id="25" name="Picture 24" descr="A close up of a shell&#10;&#10;Description automatically generated">
            <a:extLst>
              <a:ext uri="{FF2B5EF4-FFF2-40B4-BE49-F238E27FC236}">
                <a16:creationId xmlns:a16="http://schemas.microsoft.com/office/drawing/2014/main" id="{22AA8794-F47B-279D-58A3-7866F1FCCB3B}"/>
              </a:ext>
            </a:extLst>
          </p:cNvPr>
          <p:cNvPicPr>
            <a:picLocks noChangeAspect="1"/>
          </p:cNvPicPr>
          <p:nvPr/>
        </p:nvPicPr>
        <p:blipFill>
          <a:blip r:embed="rId4"/>
          <a:stretch>
            <a:fillRect/>
          </a:stretch>
        </p:blipFill>
        <p:spPr>
          <a:xfrm>
            <a:off x="4868091" y="3231723"/>
            <a:ext cx="545604" cy="555261"/>
          </a:xfrm>
          <a:prstGeom prst="rect">
            <a:avLst/>
          </a:prstGeom>
        </p:spPr>
      </p:pic>
      <p:pic>
        <p:nvPicPr>
          <p:cNvPr id="26" name="Picture 25" descr="A close up of a shell&#10;&#10;Description automatically generated">
            <a:extLst>
              <a:ext uri="{FF2B5EF4-FFF2-40B4-BE49-F238E27FC236}">
                <a16:creationId xmlns:a16="http://schemas.microsoft.com/office/drawing/2014/main" id="{10AA260F-BFCC-DF35-FBD7-0EC00BFAB417}"/>
              </a:ext>
            </a:extLst>
          </p:cNvPr>
          <p:cNvPicPr>
            <a:picLocks noChangeAspect="1"/>
          </p:cNvPicPr>
          <p:nvPr/>
        </p:nvPicPr>
        <p:blipFill>
          <a:blip r:embed="rId4"/>
          <a:stretch>
            <a:fillRect/>
          </a:stretch>
        </p:blipFill>
        <p:spPr>
          <a:xfrm>
            <a:off x="5158871" y="3168141"/>
            <a:ext cx="545604" cy="555261"/>
          </a:xfrm>
          <a:prstGeom prst="rect">
            <a:avLst/>
          </a:prstGeom>
        </p:spPr>
      </p:pic>
      <p:pic>
        <p:nvPicPr>
          <p:cNvPr id="27" name="Picture 26" descr="A close up of a shell&#10;&#10;Description automatically generated">
            <a:extLst>
              <a:ext uri="{FF2B5EF4-FFF2-40B4-BE49-F238E27FC236}">
                <a16:creationId xmlns:a16="http://schemas.microsoft.com/office/drawing/2014/main" id="{A1070040-B3E4-2237-ABB8-51524A2DB126}"/>
              </a:ext>
            </a:extLst>
          </p:cNvPr>
          <p:cNvPicPr>
            <a:picLocks noChangeAspect="1"/>
          </p:cNvPicPr>
          <p:nvPr/>
        </p:nvPicPr>
        <p:blipFill>
          <a:blip r:embed="rId4"/>
          <a:stretch>
            <a:fillRect/>
          </a:stretch>
        </p:blipFill>
        <p:spPr>
          <a:xfrm>
            <a:off x="5462687" y="3176056"/>
            <a:ext cx="545604" cy="555261"/>
          </a:xfrm>
          <a:prstGeom prst="rect">
            <a:avLst/>
          </a:prstGeom>
        </p:spPr>
      </p:pic>
      <p:pic>
        <p:nvPicPr>
          <p:cNvPr id="28" name="Picture 27" descr="A close up of a shell&#10;&#10;Description automatically generated">
            <a:extLst>
              <a:ext uri="{FF2B5EF4-FFF2-40B4-BE49-F238E27FC236}">
                <a16:creationId xmlns:a16="http://schemas.microsoft.com/office/drawing/2014/main" id="{25108431-7806-6403-8A7A-0916BA98BFB4}"/>
              </a:ext>
            </a:extLst>
          </p:cNvPr>
          <p:cNvPicPr>
            <a:picLocks noChangeAspect="1"/>
          </p:cNvPicPr>
          <p:nvPr/>
        </p:nvPicPr>
        <p:blipFill>
          <a:blip r:embed="rId4"/>
          <a:stretch>
            <a:fillRect/>
          </a:stretch>
        </p:blipFill>
        <p:spPr>
          <a:xfrm>
            <a:off x="5832708" y="3858480"/>
            <a:ext cx="545604" cy="555261"/>
          </a:xfrm>
          <a:prstGeom prst="rect">
            <a:avLst/>
          </a:prstGeom>
        </p:spPr>
      </p:pic>
      <p:pic>
        <p:nvPicPr>
          <p:cNvPr id="29" name="Picture 28" descr="A close up of a shell&#10;&#10;Description automatically generated">
            <a:extLst>
              <a:ext uri="{FF2B5EF4-FFF2-40B4-BE49-F238E27FC236}">
                <a16:creationId xmlns:a16="http://schemas.microsoft.com/office/drawing/2014/main" id="{7E161D6F-959C-40D6-C7EE-69F1F3C7E3B8}"/>
              </a:ext>
            </a:extLst>
          </p:cNvPr>
          <p:cNvPicPr>
            <a:picLocks noChangeAspect="1"/>
          </p:cNvPicPr>
          <p:nvPr/>
        </p:nvPicPr>
        <p:blipFill>
          <a:blip r:embed="rId4"/>
          <a:stretch>
            <a:fillRect/>
          </a:stretch>
        </p:blipFill>
        <p:spPr>
          <a:xfrm>
            <a:off x="5737073" y="3199068"/>
            <a:ext cx="545604" cy="555261"/>
          </a:xfrm>
          <a:prstGeom prst="rect">
            <a:avLst/>
          </a:prstGeom>
        </p:spPr>
      </p:pic>
      <p:pic>
        <p:nvPicPr>
          <p:cNvPr id="30" name="Picture 29" descr="A close up of a shell&#10;&#10;Description automatically generated">
            <a:extLst>
              <a:ext uri="{FF2B5EF4-FFF2-40B4-BE49-F238E27FC236}">
                <a16:creationId xmlns:a16="http://schemas.microsoft.com/office/drawing/2014/main" id="{B6C65E77-9316-A750-7DDB-DE51BA8D3146}"/>
              </a:ext>
            </a:extLst>
          </p:cNvPr>
          <p:cNvPicPr>
            <a:picLocks noChangeAspect="1"/>
          </p:cNvPicPr>
          <p:nvPr/>
        </p:nvPicPr>
        <p:blipFill>
          <a:blip r:embed="rId4"/>
          <a:stretch>
            <a:fillRect/>
          </a:stretch>
        </p:blipFill>
        <p:spPr>
          <a:xfrm>
            <a:off x="5877998" y="3521970"/>
            <a:ext cx="545604" cy="555261"/>
          </a:xfrm>
          <a:prstGeom prst="rect">
            <a:avLst/>
          </a:prstGeom>
        </p:spPr>
      </p:pic>
      <p:pic>
        <p:nvPicPr>
          <p:cNvPr id="31" name="Picture 30" descr="A close up of a shell&#10;&#10;Description automatically generated">
            <a:extLst>
              <a:ext uri="{FF2B5EF4-FFF2-40B4-BE49-F238E27FC236}">
                <a16:creationId xmlns:a16="http://schemas.microsoft.com/office/drawing/2014/main" id="{47EB696D-CDD7-02E8-C3CD-C4615A13B9D5}"/>
              </a:ext>
            </a:extLst>
          </p:cNvPr>
          <p:cNvPicPr>
            <a:picLocks noChangeAspect="1"/>
          </p:cNvPicPr>
          <p:nvPr/>
        </p:nvPicPr>
        <p:blipFill>
          <a:blip r:embed="rId4"/>
          <a:stretch>
            <a:fillRect/>
          </a:stretch>
        </p:blipFill>
        <p:spPr>
          <a:xfrm>
            <a:off x="4972085" y="2920573"/>
            <a:ext cx="545604" cy="555261"/>
          </a:xfrm>
          <a:prstGeom prst="rect">
            <a:avLst/>
          </a:prstGeom>
        </p:spPr>
      </p:pic>
      <p:pic>
        <p:nvPicPr>
          <p:cNvPr id="32" name="Picture 31" descr="A close up of a shell&#10;&#10;Description automatically generated">
            <a:extLst>
              <a:ext uri="{FF2B5EF4-FFF2-40B4-BE49-F238E27FC236}">
                <a16:creationId xmlns:a16="http://schemas.microsoft.com/office/drawing/2014/main" id="{056E03C0-B53E-FCD5-985B-CD1573552242}"/>
              </a:ext>
            </a:extLst>
          </p:cNvPr>
          <p:cNvPicPr>
            <a:picLocks noChangeAspect="1"/>
          </p:cNvPicPr>
          <p:nvPr/>
        </p:nvPicPr>
        <p:blipFill>
          <a:blip r:embed="rId4"/>
          <a:stretch>
            <a:fillRect/>
          </a:stretch>
        </p:blipFill>
        <p:spPr>
          <a:xfrm>
            <a:off x="5220214" y="2846781"/>
            <a:ext cx="545604" cy="555261"/>
          </a:xfrm>
          <a:prstGeom prst="rect">
            <a:avLst/>
          </a:prstGeom>
        </p:spPr>
      </p:pic>
      <p:pic>
        <p:nvPicPr>
          <p:cNvPr id="33" name="Picture 32" descr="A close up of a shell&#10;&#10;Description automatically generated">
            <a:extLst>
              <a:ext uri="{FF2B5EF4-FFF2-40B4-BE49-F238E27FC236}">
                <a16:creationId xmlns:a16="http://schemas.microsoft.com/office/drawing/2014/main" id="{F38343F5-1035-13A9-3686-D40D5180E901}"/>
              </a:ext>
            </a:extLst>
          </p:cNvPr>
          <p:cNvPicPr>
            <a:picLocks noChangeAspect="1"/>
          </p:cNvPicPr>
          <p:nvPr/>
        </p:nvPicPr>
        <p:blipFill>
          <a:blip r:embed="rId4"/>
          <a:stretch>
            <a:fillRect/>
          </a:stretch>
        </p:blipFill>
        <p:spPr>
          <a:xfrm>
            <a:off x="5493016" y="2909932"/>
            <a:ext cx="545604" cy="555261"/>
          </a:xfrm>
          <a:prstGeom prst="rect">
            <a:avLst/>
          </a:prstGeom>
        </p:spPr>
      </p:pic>
      <p:pic>
        <p:nvPicPr>
          <p:cNvPr id="34" name="Picture 33" descr="A close up of a shell&#10;&#10;Description automatically generated">
            <a:extLst>
              <a:ext uri="{FF2B5EF4-FFF2-40B4-BE49-F238E27FC236}">
                <a16:creationId xmlns:a16="http://schemas.microsoft.com/office/drawing/2014/main" id="{D7CDC2CB-881F-81FA-6AFF-CA273FCEE13A}"/>
              </a:ext>
            </a:extLst>
          </p:cNvPr>
          <p:cNvPicPr>
            <a:picLocks noChangeAspect="1"/>
          </p:cNvPicPr>
          <p:nvPr/>
        </p:nvPicPr>
        <p:blipFill>
          <a:blip r:embed="rId4"/>
          <a:stretch>
            <a:fillRect/>
          </a:stretch>
        </p:blipFill>
        <p:spPr>
          <a:xfrm>
            <a:off x="5832708" y="2901134"/>
            <a:ext cx="545604" cy="555261"/>
          </a:xfrm>
          <a:prstGeom prst="rect">
            <a:avLst/>
          </a:prstGeom>
        </p:spPr>
      </p:pic>
      <p:pic>
        <p:nvPicPr>
          <p:cNvPr id="35" name="Picture 34" descr="A close up of a shell&#10;&#10;Description automatically generated">
            <a:extLst>
              <a:ext uri="{FF2B5EF4-FFF2-40B4-BE49-F238E27FC236}">
                <a16:creationId xmlns:a16="http://schemas.microsoft.com/office/drawing/2014/main" id="{CC2ADAA8-D36A-20CE-704A-DEF8ACB4E1FA}"/>
              </a:ext>
            </a:extLst>
          </p:cNvPr>
          <p:cNvPicPr>
            <a:picLocks noChangeAspect="1"/>
          </p:cNvPicPr>
          <p:nvPr/>
        </p:nvPicPr>
        <p:blipFill>
          <a:blip r:embed="rId4"/>
          <a:stretch>
            <a:fillRect/>
          </a:stretch>
        </p:blipFill>
        <p:spPr>
          <a:xfrm>
            <a:off x="4980857" y="2600941"/>
            <a:ext cx="545604" cy="555261"/>
          </a:xfrm>
          <a:prstGeom prst="rect">
            <a:avLst/>
          </a:prstGeom>
        </p:spPr>
      </p:pic>
      <p:pic>
        <p:nvPicPr>
          <p:cNvPr id="36" name="Picture 35" descr="A close up of a shell&#10;&#10;Description automatically generated">
            <a:extLst>
              <a:ext uri="{FF2B5EF4-FFF2-40B4-BE49-F238E27FC236}">
                <a16:creationId xmlns:a16="http://schemas.microsoft.com/office/drawing/2014/main" id="{D5FA0546-0DD8-D59D-F563-9206BB5D5905}"/>
              </a:ext>
            </a:extLst>
          </p:cNvPr>
          <p:cNvPicPr>
            <a:picLocks noChangeAspect="1"/>
          </p:cNvPicPr>
          <p:nvPr/>
        </p:nvPicPr>
        <p:blipFill>
          <a:blip r:embed="rId4"/>
          <a:stretch>
            <a:fillRect/>
          </a:stretch>
        </p:blipFill>
        <p:spPr>
          <a:xfrm>
            <a:off x="5365895" y="2607455"/>
            <a:ext cx="545604" cy="555261"/>
          </a:xfrm>
          <a:prstGeom prst="rect">
            <a:avLst/>
          </a:prstGeom>
        </p:spPr>
      </p:pic>
      <p:pic>
        <p:nvPicPr>
          <p:cNvPr id="37" name="Picture 36" descr="A close up of a shell&#10;&#10;Description automatically generated">
            <a:extLst>
              <a:ext uri="{FF2B5EF4-FFF2-40B4-BE49-F238E27FC236}">
                <a16:creationId xmlns:a16="http://schemas.microsoft.com/office/drawing/2014/main" id="{FF117B0B-9D63-635A-5DE3-9B1E30D8C46F}"/>
              </a:ext>
            </a:extLst>
          </p:cNvPr>
          <p:cNvPicPr>
            <a:picLocks noChangeAspect="1"/>
          </p:cNvPicPr>
          <p:nvPr/>
        </p:nvPicPr>
        <p:blipFill>
          <a:blip r:embed="rId4"/>
          <a:stretch>
            <a:fillRect/>
          </a:stretch>
        </p:blipFill>
        <p:spPr>
          <a:xfrm>
            <a:off x="5567907" y="2324742"/>
            <a:ext cx="545604" cy="555261"/>
          </a:xfrm>
          <a:prstGeom prst="rect">
            <a:avLst/>
          </a:prstGeom>
        </p:spPr>
      </p:pic>
      <p:pic>
        <p:nvPicPr>
          <p:cNvPr id="39" name="Picture 38" descr="A close up of a shell&#10;&#10;Description automatically generated">
            <a:extLst>
              <a:ext uri="{FF2B5EF4-FFF2-40B4-BE49-F238E27FC236}">
                <a16:creationId xmlns:a16="http://schemas.microsoft.com/office/drawing/2014/main" id="{C35F9463-4FC9-5407-FE6F-9417BF333406}"/>
              </a:ext>
            </a:extLst>
          </p:cNvPr>
          <p:cNvPicPr>
            <a:picLocks noChangeAspect="1"/>
          </p:cNvPicPr>
          <p:nvPr/>
        </p:nvPicPr>
        <p:blipFill>
          <a:blip r:embed="rId4"/>
          <a:stretch>
            <a:fillRect/>
          </a:stretch>
        </p:blipFill>
        <p:spPr>
          <a:xfrm flipH="1" flipV="1">
            <a:off x="5845173" y="2432298"/>
            <a:ext cx="643459" cy="654848"/>
          </a:xfrm>
          <a:prstGeom prst="rect">
            <a:avLst/>
          </a:prstGeom>
        </p:spPr>
      </p:pic>
      <p:pic>
        <p:nvPicPr>
          <p:cNvPr id="40" name="Picture 39" descr="A close up of a shell&#10;&#10;Description automatically generated">
            <a:extLst>
              <a:ext uri="{FF2B5EF4-FFF2-40B4-BE49-F238E27FC236}">
                <a16:creationId xmlns:a16="http://schemas.microsoft.com/office/drawing/2014/main" id="{1E29A835-6FAA-3CC8-77EC-5D2DF1FE9A59}"/>
              </a:ext>
            </a:extLst>
          </p:cNvPr>
          <p:cNvPicPr>
            <a:picLocks noChangeAspect="1"/>
          </p:cNvPicPr>
          <p:nvPr/>
        </p:nvPicPr>
        <p:blipFill>
          <a:blip r:embed="rId4"/>
          <a:stretch>
            <a:fillRect/>
          </a:stretch>
        </p:blipFill>
        <p:spPr>
          <a:xfrm flipH="1" flipV="1">
            <a:off x="5663370" y="2693991"/>
            <a:ext cx="643459" cy="654848"/>
          </a:xfrm>
          <a:prstGeom prst="rect">
            <a:avLst/>
          </a:prstGeom>
        </p:spPr>
      </p:pic>
      <p:pic>
        <p:nvPicPr>
          <p:cNvPr id="41" name="Picture 40" descr="A close up of a shell&#10;&#10;Description automatically generated">
            <a:extLst>
              <a:ext uri="{FF2B5EF4-FFF2-40B4-BE49-F238E27FC236}">
                <a16:creationId xmlns:a16="http://schemas.microsoft.com/office/drawing/2014/main" id="{1B0BCDC5-0D05-B0BC-0EEB-3AF62BA81AB9}"/>
              </a:ext>
            </a:extLst>
          </p:cNvPr>
          <p:cNvPicPr>
            <a:picLocks noChangeAspect="1"/>
          </p:cNvPicPr>
          <p:nvPr/>
        </p:nvPicPr>
        <p:blipFill>
          <a:blip r:embed="rId4"/>
          <a:stretch>
            <a:fillRect/>
          </a:stretch>
        </p:blipFill>
        <p:spPr>
          <a:xfrm flipH="1" flipV="1">
            <a:off x="4963845" y="2245910"/>
            <a:ext cx="643459" cy="654848"/>
          </a:xfrm>
          <a:prstGeom prst="rect">
            <a:avLst/>
          </a:prstGeom>
        </p:spPr>
      </p:pic>
      <p:pic>
        <p:nvPicPr>
          <p:cNvPr id="42" name="Picture 41" descr="A close up of a shell&#10;&#10;Description automatically generated">
            <a:extLst>
              <a:ext uri="{FF2B5EF4-FFF2-40B4-BE49-F238E27FC236}">
                <a16:creationId xmlns:a16="http://schemas.microsoft.com/office/drawing/2014/main" id="{A3E3B819-D214-6526-DE87-6B4A642D6BC5}"/>
              </a:ext>
            </a:extLst>
          </p:cNvPr>
          <p:cNvPicPr>
            <a:picLocks noChangeAspect="1"/>
          </p:cNvPicPr>
          <p:nvPr/>
        </p:nvPicPr>
        <p:blipFill>
          <a:blip r:embed="rId4"/>
          <a:stretch>
            <a:fillRect/>
          </a:stretch>
        </p:blipFill>
        <p:spPr>
          <a:xfrm flipH="1" flipV="1">
            <a:off x="5327020" y="2172475"/>
            <a:ext cx="643459" cy="654848"/>
          </a:xfrm>
          <a:prstGeom prst="rect">
            <a:avLst/>
          </a:prstGeom>
        </p:spPr>
      </p:pic>
      <p:pic>
        <p:nvPicPr>
          <p:cNvPr id="43" name="Picture 42" descr="A close up of a shell&#10;&#10;Description automatically generated">
            <a:extLst>
              <a:ext uri="{FF2B5EF4-FFF2-40B4-BE49-F238E27FC236}">
                <a16:creationId xmlns:a16="http://schemas.microsoft.com/office/drawing/2014/main" id="{7A9FB363-E949-1B97-F34B-8C45B6B7C8C1}"/>
              </a:ext>
            </a:extLst>
          </p:cNvPr>
          <p:cNvPicPr>
            <a:picLocks noChangeAspect="1"/>
          </p:cNvPicPr>
          <p:nvPr/>
        </p:nvPicPr>
        <p:blipFill>
          <a:blip r:embed="rId4"/>
          <a:stretch>
            <a:fillRect/>
          </a:stretch>
        </p:blipFill>
        <p:spPr>
          <a:xfrm flipH="1" flipV="1">
            <a:off x="5664763" y="1990648"/>
            <a:ext cx="643459" cy="654848"/>
          </a:xfrm>
          <a:prstGeom prst="rect">
            <a:avLst/>
          </a:prstGeom>
        </p:spPr>
      </p:pic>
      <p:pic>
        <p:nvPicPr>
          <p:cNvPr id="44" name="Picture 43" descr="A close up of a shell&#10;&#10;Description automatically generated">
            <a:extLst>
              <a:ext uri="{FF2B5EF4-FFF2-40B4-BE49-F238E27FC236}">
                <a16:creationId xmlns:a16="http://schemas.microsoft.com/office/drawing/2014/main" id="{6C4B78C0-ED32-804F-9F8A-ABD20C6DAE7D}"/>
              </a:ext>
            </a:extLst>
          </p:cNvPr>
          <p:cNvPicPr>
            <a:picLocks noChangeAspect="1"/>
          </p:cNvPicPr>
          <p:nvPr/>
        </p:nvPicPr>
        <p:blipFill>
          <a:blip r:embed="rId4"/>
          <a:stretch>
            <a:fillRect/>
          </a:stretch>
        </p:blipFill>
        <p:spPr>
          <a:xfrm flipH="1" flipV="1">
            <a:off x="5316967" y="1789090"/>
            <a:ext cx="643459" cy="654848"/>
          </a:xfrm>
          <a:prstGeom prst="rect">
            <a:avLst/>
          </a:prstGeom>
        </p:spPr>
      </p:pic>
      <p:pic>
        <p:nvPicPr>
          <p:cNvPr id="45" name="Picture 44" descr="A close up of a shell&#10;&#10;Description automatically generated">
            <a:extLst>
              <a:ext uri="{FF2B5EF4-FFF2-40B4-BE49-F238E27FC236}">
                <a16:creationId xmlns:a16="http://schemas.microsoft.com/office/drawing/2014/main" id="{A37677F7-D677-40C2-6089-222DEFB6E00F}"/>
              </a:ext>
            </a:extLst>
          </p:cNvPr>
          <p:cNvPicPr>
            <a:picLocks noChangeAspect="1"/>
          </p:cNvPicPr>
          <p:nvPr/>
        </p:nvPicPr>
        <p:blipFill>
          <a:blip r:embed="rId4"/>
          <a:stretch>
            <a:fillRect/>
          </a:stretch>
        </p:blipFill>
        <p:spPr>
          <a:xfrm flipH="1" flipV="1">
            <a:off x="4914395" y="1880726"/>
            <a:ext cx="643459" cy="654848"/>
          </a:xfrm>
          <a:prstGeom prst="rect">
            <a:avLst/>
          </a:prstGeom>
        </p:spPr>
      </p:pic>
      <p:pic>
        <p:nvPicPr>
          <p:cNvPr id="46" name="Picture 45" descr="A close up of a shell&#10;&#10;Description automatically generated">
            <a:extLst>
              <a:ext uri="{FF2B5EF4-FFF2-40B4-BE49-F238E27FC236}">
                <a16:creationId xmlns:a16="http://schemas.microsoft.com/office/drawing/2014/main" id="{E17E4052-E25F-F7F2-391C-ED0E7A99D456}"/>
              </a:ext>
            </a:extLst>
          </p:cNvPr>
          <p:cNvPicPr>
            <a:picLocks noChangeAspect="1"/>
          </p:cNvPicPr>
          <p:nvPr/>
        </p:nvPicPr>
        <p:blipFill>
          <a:blip r:embed="rId4"/>
          <a:stretch>
            <a:fillRect/>
          </a:stretch>
        </p:blipFill>
        <p:spPr>
          <a:xfrm flipH="1" flipV="1">
            <a:off x="6582553" y="3800852"/>
            <a:ext cx="643459" cy="654848"/>
          </a:xfrm>
          <a:prstGeom prst="rect">
            <a:avLst/>
          </a:prstGeom>
        </p:spPr>
      </p:pic>
      <p:pic>
        <p:nvPicPr>
          <p:cNvPr id="47" name="Picture 46" descr="A close up of a shell&#10;&#10;Description automatically generated">
            <a:extLst>
              <a:ext uri="{FF2B5EF4-FFF2-40B4-BE49-F238E27FC236}">
                <a16:creationId xmlns:a16="http://schemas.microsoft.com/office/drawing/2014/main" id="{59AC046A-7611-0F6F-1D04-F22A1FA13DC4}"/>
              </a:ext>
            </a:extLst>
          </p:cNvPr>
          <p:cNvPicPr>
            <a:picLocks noChangeAspect="1"/>
          </p:cNvPicPr>
          <p:nvPr/>
        </p:nvPicPr>
        <p:blipFill>
          <a:blip r:embed="rId4"/>
          <a:stretch>
            <a:fillRect/>
          </a:stretch>
        </p:blipFill>
        <p:spPr>
          <a:xfrm flipH="1" flipV="1">
            <a:off x="6979258" y="3828701"/>
            <a:ext cx="643459" cy="654848"/>
          </a:xfrm>
          <a:prstGeom prst="rect">
            <a:avLst/>
          </a:prstGeom>
        </p:spPr>
      </p:pic>
      <p:pic>
        <p:nvPicPr>
          <p:cNvPr id="48" name="Picture 47" descr="A close up of a shell&#10;&#10;Description automatically generated">
            <a:extLst>
              <a:ext uri="{FF2B5EF4-FFF2-40B4-BE49-F238E27FC236}">
                <a16:creationId xmlns:a16="http://schemas.microsoft.com/office/drawing/2014/main" id="{6B3C058E-166C-8C41-A81F-441FDEF6E009}"/>
              </a:ext>
            </a:extLst>
          </p:cNvPr>
          <p:cNvPicPr>
            <a:picLocks noChangeAspect="1"/>
          </p:cNvPicPr>
          <p:nvPr/>
        </p:nvPicPr>
        <p:blipFill>
          <a:blip r:embed="rId4"/>
          <a:stretch>
            <a:fillRect/>
          </a:stretch>
        </p:blipFill>
        <p:spPr>
          <a:xfrm flipH="1" flipV="1">
            <a:off x="5697749" y="1575690"/>
            <a:ext cx="643459" cy="654848"/>
          </a:xfrm>
          <a:prstGeom prst="rect">
            <a:avLst/>
          </a:prstGeom>
        </p:spPr>
      </p:pic>
      <p:pic>
        <p:nvPicPr>
          <p:cNvPr id="49" name="Picture 48" descr="A close up of a shell&#10;&#10;Description automatically generated">
            <a:extLst>
              <a:ext uri="{FF2B5EF4-FFF2-40B4-BE49-F238E27FC236}">
                <a16:creationId xmlns:a16="http://schemas.microsoft.com/office/drawing/2014/main" id="{285F95BD-6EFD-7398-F765-313A8DA3EE55}"/>
              </a:ext>
            </a:extLst>
          </p:cNvPr>
          <p:cNvPicPr>
            <a:picLocks noChangeAspect="1"/>
          </p:cNvPicPr>
          <p:nvPr/>
        </p:nvPicPr>
        <p:blipFill>
          <a:blip r:embed="rId4"/>
          <a:stretch>
            <a:fillRect/>
          </a:stretch>
        </p:blipFill>
        <p:spPr>
          <a:xfrm flipH="1" flipV="1">
            <a:off x="4960141" y="1542424"/>
            <a:ext cx="643459" cy="654848"/>
          </a:xfrm>
          <a:prstGeom prst="rect">
            <a:avLst/>
          </a:prstGeom>
        </p:spPr>
      </p:pic>
      <p:sp>
        <p:nvSpPr>
          <p:cNvPr id="50" name="TextBox 49">
            <a:extLst>
              <a:ext uri="{FF2B5EF4-FFF2-40B4-BE49-F238E27FC236}">
                <a16:creationId xmlns:a16="http://schemas.microsoft.com/office/drawing/2014/main" id="{94A2DF7B-6738-45B0-460B-5D5621BD3B27}"/>
              </a:ext>
            </a:extLst>
          </p:cNvPr>
          <p:cNvSpPr txBox="1"/>
          <p:nvPr/>
        </p:nvSpPr>
        <p:spPr>
          <a:xfrm rot="16200000">
            <a:off x="3140929" y="2832023"/>
            <a:ext cx="2493295" cy="584775"/>
          </a:xfrm>
          <a:prstGeom prst="rect">
            <a:avLst/>
          </a:prstGeom>
          <a:solidFill>
            <a:schemeClr val="lt2"/>
          </a:solidFill>
          <a:ln w="25400">
            <a:solidFill>
              <a:schemeClr val="bg1"/>
            </a:solidFill>
          </a:ln>
        </p:spPr>
        <p:txBody>
          <a:bodyPr wrap="square" rtlCol="0">
            <a:spAutoFit/>
          </a:bodyPr>
          <a:lstStyle/>
          <a:p>
            <a:pPr algn="ctr"/>
            <a:r>
              <a:rPr lang="en-US" sz="1600" b="1" dirty="0">
                <a:latin typeface="Calibri" panose="020F0502020204030204" pitchFamily="34" charset="0"/>
                <a:cs typeface="Calibri" panose="020F0502020204030204" pitchFamily="34" charset="0"/>
              </a:rPr>
              <a:t>Chesapeake Bay Oyster Population</a:t>
            </a:r>
          </a:p>
        </p:txBody>
      </p:sp>
      <p:sp>
        <p:nvSpPr>
          <p:cNvPr id="2" name="Down Arrow 1">
            <a:extLst>
              <a:ext uri="{FF2B5EF4-FFF2-40B4-BE49-F238E27FC236}">
                <a16:creationId xmlns:a16="http://schemas.microsoft.com/office/drawing/2014/main" id="{DD0FDF52-BD56-9A2C-1F6D-84A40A80A55A}"/>
              </a:ext>
            </a:extLst>
          </p:cNvPr>
          <p:cNvSpPr/>
          <p:nvPr/>
        </p:nvSpPr>
        <p:spPr>
          <a:xfrm rot="19544905">
            <a:off x="6202362" y="1715716"/>
            <a:ext cx="466869" cy="2383642"/>
          </a:xfrm>
          <a:prstGeom prst="downArrow">
            <a:avLst/>
          </a:prstGeom>
          <a:solidFill>
            <a:schemeClr val="bg2">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3373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7">
          <a:extLst>
            <a:ext uri="{FF2B5EF4-FFF2-40B4-BE49-F238E27FC236}">
              <a16:creationId xmlns:a16="http://schemas.microsoft.com/office/drawing/2014/main" id="{D803331C-F8AA-AA26-E4F9-00710C45145C}"/>
            </a:ext>
          </a:extLst>
        </p:cNvPr>
        <p:cNvGrpSpPr/>
        <p:nvPr/>
      </p:nvGrpSpPr>
      <p:grpSpPr>
        <a:xfrm>
          <a:off x="0" y="0"/>
          <a:ext cx="0" cy="0"/>
          <a:chOff x="0" y="0"/>
          <a:chExt cx="0" cy="0"/>
        </a:xfrm>
      </p:grpSpPr>
      <p:sp>
        <p:nvSpPr>
          <p:cNvPr id="1238" name="Google Shape;1238;p42">
            <a:extLst>
              <a:ext uri="{FF2B5EF4-FFF2-40B4-BE49-F238E27FC236}">
                <a16:creationId xmlns:a16="http://schemas.microsoft.com/office/drawing/2014/main" id="{A96C4DA2-D1F2-88E2-DF69-D8DE1DFB8BA1}"/>
              </a:ext>
            </a:extLst>
          </p:cNvPr>
          <p:cNvSpPr txBox="1">
            <a:spLocks noGrp="1"/>
          </p:cNvSpPr>
          <p:nvPr>
            <p:ph type="subTitle" idx="1"/>
          </p:nvPr>
        </p:nvSpPr>
        <p:spPr>
          <a:xfrm>
            <a:off x="792977" y="1140604"/>
            <a:ext cx="3779023" cy="3139291"/>
          </a:xfrm>
          <a:prstGeom prst="rect">
            <a:avLst/>
          </a:prstGeom>
        </p:spPr>
        <p:txBody>
          <a:bodyPr spcFirstLastPara="1" wrap="square" lIns="90000" tIns="91425" rIns="90000" bIns="91425" anchor="t" anchorCtr="0">
            <a:spAutoFit/>
          </a:bodyPr>
          <a:lstStyle/>
          <a:p>
            <a:pPr marL="0" lvl="0" indent="0" algn="l" rtl="0">
              <a:spcBef>
                <a:spcPts val="0"/>
              </a:spcBef>
              <a:spcAft>
                <a:spcPts val="0"/>
              </a:spcAft>
            </a:pPr>
            <a:r>
              <a:rPr lang="en-US" dirty="0">
                <a:latin typeface="Calibri" panose="020F0502020204030204" pitchFamily="34" charset="0"/>
                <a:cs typeface="Calibri" panose="020F0502020204030204" pitchFamily="34" charset="0"/>
              </a:rPr>
              <a:t>Fisheries science answers the following questions:</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What does each species need to live and reproduce?</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What does the food web look like?</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How many animals can you catch?</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What is the biggest animal you can catch?</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How much money do people earn catching and selling seafood?</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What can keep when I go fishing? (ex: fish, oysters, crabs)</a:t>
            </a:r>
          </a:p>
        </p:txBody>
      </p:sp>
      <p:sp>
        <p:nvSpPr>
          <p:cNvPr id="1239" name="Google Shape;1239;p42">
            <a:extLst>
              <a:ext uri="{FF2B5EF4-FFF2-40B4-BE49-F238E27FC236}">
                <a16:creationId xmlns:a16="http://schemas.microsoft.com/office/drawing/2014/main" id="{A2BC9206-4C7F-96B8-86AF-491D38C60ABE}"/>
              </a:ext>
            </a:extLst>
          </p:cNvPr>
          <p:cNvSpPr txBox="1">
            <a:spLocks noGrp="1"/>
          </p:cNvSpPr>
          <p:nvPr>
            <p:ph type="title"/>
          </p:nvPr>
        </p:nvSpPr>
        <p:spPr>
          <a:xfrm>
            <a:off x="468460" y="260351"/>
            <a:ext cx="8227484" cy="985200"/>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sz="3900" dirty="0"/>
              <a:t>What do fisheries scientists do?</a:t>
            </a:r>
            <a:endParaRPr sz="3900" dirty="0"/>
          </a:p>
        </p:txBody>
      </p:sp>
      <p:pic>
        <p:nvPicPr>
          <p:cNvPr id="6146" name="Picture 2" descr="Making an Impact: The Role of Fisheries Biologists in Conservation">
            <a:extLst>
              <a:ext uri="{FF2B5EF4-FFF2-40B4-BE49-F238E27FC236}">
                <a16:creationId xmlns:a16="http://schemas.microsoft.com/office/drawing/2014/main" id="{635F700F-8555-0249-2EDD-3C30BBE21BC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765"/>
          <a:stretch/>
        </p:blipFill>
        <p:spPr bwMode="auto">
          <a:xfrm>
            <a:off x="4745735" y="1340935"/>
            <a:ext cx="3705871" cy="2738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525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7">
          <a:extLst>
            <a:ext uri="{FF2B5EF4-FFF2-40B4-BE49-F238E27FC236}">
              <a16:creationId xmlns:a16="http://schemas.microsoft.com/office/drawing/2014/main" id="{33F01CD5-3117-C580-E752-42B5911D21CF}"/>
            </a:ext>
          </a:extLst>
        </p:cNvPr>
        <p:cNvGrpSpPr/>
        <p:nvPr/>
      </p:nvGrpSpPr>
      <p:grpSpPr>
        <a:xfrm>
          <a:off x="0" y="0"/>
          <a:ext cx="0" cy="0"/>
          <a:chOff x="0" y="0"/>
          <a:chExt cx="0" cy="0"/>
        </a:xfrm>
      </p:grpSpPr>
      <p:sp>
        <p:nvSpPr>
          <p:cNvPr id="1238" name="Google Shape;1238;p42">
            <a:extLst>
              <a:ext uri="{FF2B5EF4-FFF2-40B4-BE49-F238E27FC236}">
                <a16:creationId xmlns:a16="http://schemas.microsoft.com/office/drawing/2014/main" id="{90EEC8A1-891C-6787-03BA-2556BD89E7F8}"/>
              </a:ext>
            </a:extLst>
          </p:cNvPr>
          <p:cNvSpPr txBox="1">
            <a:spLocks noGrp="1"/>
          </p:cNvSpPr>
          <p:nvPr>
            <p:ph type="subTitle" idx="1"/>
          </p:nvPr>
        </p:nvSpPr>
        <p:spPr>
          <a:xfrm>
            <a:off x="792977" y="1140604"/>
            <a:ext cx="3779023" cy="3139291"/>
          </a:xfrm>
          <a:prstGeom prst="rect">
            <a:avLst/>
          </a:prstGeom>
        </p:spPr>
        <p:txBody>
          <a:bodyPr spcFirstLastPara="1" wrap="square" lIns="90000" tIns="91425" rIns="90000" bIns="91425" anchor="t" anchorCtr="0">
            <a:spAutoFit/>
          </a:bodyPr>
          <a:lstStyle/>
          <a:p>
            <a:pPr marL="0" lvl="0" indent="0" algn="l" rtl="0">
              <a:spcBef>
                <a:spcPts val="0"/>
              </a:spcBef>
              <a:spcAft>
                <a:spcPts val="0"/>
              </a:spcAft>
            </a:pPr>
            <a:r>
              <a:rPr lang="en-US" dirty="0">
                <a:latin typeface="Calibri" panose="020F0502020204030204" pitchFamily="34" charset="0"/>
                <a:cs typeface="Calibri" panose="020F0502020204030204" pitchFamily="34" charset="0"/>
              </a:rPr>
              <a:t>Fisheries science answers the following questions:</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What does each species need to live and reproduce?</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What does the food web look like?</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How many animals can you catch?</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What is the biggest animal you can catch?</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How much money do people earn catching and selling seafood?</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What can keep when I go fishing? (ex: fish, oysters, crabs)</a:t>
            </a:r>
          </a:p>
        </p:txBody>
      </p:sp>
      <p:pic>
        <p:nvPicPr>
          <p:cNvPr id="6146" name="Picture 2" descr="Making an Impact: The Role of Fisheries Biologists in Conservation">
            <a:extLst>
              <a:ext uri="{FF2B5EF4-FFF2-40B4-BE49-F238E27FC236}">
                <a16:creationId xmlns:a16="http://schemas.microsoft.com/office/drawing/2014/main" id="{9A1E5828-7BAA-FD8E-41DF-E9EDADF9659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765"/>
          <a:stretch/>
        </p:blipFill>
        <p:spPr bwMode="auto">
          <a:xfrm>
            <a:off x="4745735" y="1340935"/>
            <a:ext cx="3705871" cy="27386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572AB4F-F34B-88F2-2DE2-2CBCC3A9E4BA}"/>
              </a:ext>
            </a:extLst>
          </p:cNvPr>
          <p:cNvSpPr txBox="1"/>
          <p:nvPr/>
        </p:nvSpPr>
        <p:spPr>
          <a:xfrm>
            <a:off x="468460" y="4375279"/>
            <a:ext cx="8190907" cy="525735"/>
          </a:xfrm>
          <a:prstGeom prst="rect">
            <a:avLst/>
          </a:prstGeom>
          <a:solidFill>
            <a:schemeClr val="lt2"/>
          </a:solidFill>
          <a:ln w="50800">
            <a:solidFill>
              <a:schemeClr val="bg1"/>
            </a:solidFill>
          </a:ln>
        </p:spPr>
        <p:txBody>
          <a:bodyPr wrap="square" rtlCol="0">
            <a:spAutoFit/>
          </a:bodyPr>
          <a:lstStyle/>
          <a:p>
            <a:pPr algn="ctr"/>
            <a:r>
              <a:rPr lang="en-US" sz="2800" b="1" dirty="0">
                <a:latin typeface="Calibri" panose="020F0502020204030204" pitchFamily="34" charset="0"/>
                <a:cs typeface="Calibri" panose="020F0502020204030204" pitchFamily="34" charset="0"/>
              </a:rPr>
              <a:t>These questions are all answered using math!</a:t>
            </a:r>
          </a:p>
        </p:txBody>
      </p:sp>
      <p:sp>
        <p:nvSpPr>
          <p:cNvPr id="5" name="Google Shape;1239;p42">
            <a:extLst>
              <a:ext uri="{FF2B5EF4-FFF2-40B4-BE49-F238E27FC236}">
                <a16:creationId xmlns:a16="http://schemas.microsoft.com/office/drawing/2014/main" id="{D1A2FDD6-C1F5-0520-9B86-DCF5CD0B0489}"/>
              </a:ext>
            </a:extLst>
          </p:cNvPr>
          <p:cNvSpPr txBox="1">
            <a:spLocks noGrp="1"/>
          </p:cNvSpPr>
          <p:nvPr>
            <p:ph type="title"/>
          </p:nvPr>
        </p:nvSpPr>
        <p:spPr>
          <a:xfrm>
            <a:off x="468460" y="260351"/>
            <a:ext cx="8227484" cy="985200"/>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sz="3900" dirty="0"/>
              <a:t>What do fisheries scientists do?</a:t>
            </a:r>
            <a:endParaRPr sz="3900" dirty="0"/>
          </a:p>
        </p:txBody>
      </p:sp>
    </p:spTree>
    <p:extLst>
      <p:ext uri="{BB962C8B-B14F-4D97-AF65-F5344CB8AC3E}">
        <p14:creationId xmlns:p14="http://schemas.microsoft.com/office/powerpoint/2010/main" val="2269170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7"/>
        <p:cNvGrpSpPr/>
        <p:nvPr/>
      </p:nvGrpSpPr>
      <p:grpSpPr>
        <a:xfrm>
          <a:off x="0" y="0"/>
          <a:ext cx="0" cy="0"/>
          <a:chOff x="0" y="0"/>
          <a:chExt cx="0" cy="0"/>
        </a:xfrm>
      </p:grpSpPr>
      <p:sp>
        <p:nvSpPr>
          <p:cNvPr id="1238" name="Google Shape;1238;p42"/>
          <p:cNvSpPr txBox="1">
            <a:spLocks noGrp="1"/>
          </p:cNvSpPr>
          <p:nvPr>
            <p:ph type="subTitle" idx="1"/>
          </p:nvPr>
        </p:nvSpPr>
        <p:spPr>
          <a:xfrm>
            <a:off x="3618473" y="1602351"/>
            <a:ext cx="4886431" cy="2616070"/>
          </a:xfrm>
          <a:prstGeom prst="rect">
            <a:avLst/>
          </a:prstGeom>
        </p:spPr>
        <p:txBody>
          <a:bodyPr spcFirstLastPara="1" wrap="square" lIns="90000" tIns="91425" rIns="90000" bIns="91425" anchor="t" anchorCtr="0">
            <a:spAutoFit/>
          </a:bodyPr>
          <a:lstStyle/>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Baby oysters (</a:t>
            </a:r>
            <a:r>
              <a:rPr lang="en-US" b="1" dirty="0">
                <a:latin typeface="Calibri" panose="020F0502020204030204" pitchFamily="34" charset="0"/>
                <a:cs typeface="Calibri" panose="020F0502020204030204" pitchFamily="34" charset="0"/>
              </a:rPr>
              <a:t>larvae</a:t>
            </a:r>
            <a:r>
              <a:rPr lang="en-US" dirty="0">
                <a:latin typeface="Calibri" panose="020F0502020204030204" pitchFamily="34" charset="0"/>
                <a:cs typeface="Calibri" panose="020F0502020204030204" pitchFamily="34" charset="0"/>
              </a:rPr>
              <a:t>) are released into the water column</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Once they land on a hard surface, like an adult oyster shell, they are called </a:t>
            </a:r>
            <a:r>
              <a:rPr lang="en-US" b="1" dirty="0">
                <a:latin typeface="Calibri" panose="020F0502020204030204" pitchFamily="34" charset="0"/>
                <a:cs typeface="Calibri" panose="020F0502020204030204" pitchFamily="34" charset="0"/>
              </a:rPr>
              <a:t>spat</a:t>
            </a:r>
          </a:p>
          <a:p>
            <a:pPr marL="285750" lvl="0" indent="-285750" algn="l" rtl="0">
              <a:spcBef>
                <a:spcPts val="0"/>
              </a:spcBef>
              <a:spcAft>
                <a:spcPts val="0"/>
              </a:spcAft>
              <a:buFont typeface="Arial" panose="020B0604020202020204" pitchFamily="34" charset="0"/>
              <a:buChar char="•"/>
            </a:pPr>
            <a:r>
              <a:rPr lang="en-US" dirty="0">
                <a:latin typeface="Calibri" panose="020F0502020204030204" pitchFamily="34" charset="0"/>
                <a:cs typeface="Calibri" panose="020F0502020204030204" pitchFamily="34" charset="0"/>
              </a:rPr>
              <a:t>To rebuild the oyster population, people recycle oyster shells so that spat can attach to them</a:t>
            </a:r>
          </a:p>
          <a:p>
            <a:pPr marL="742950" lvl="1" indent="-285750" algn="l">
              <a:buFont typeface="Arial" panose="020B0604020202020204" pitchFamily="34" charset="0"/>
              <a:buChar char="•"/>
            </a:pPr>
            <a:r>
              <a:rPr lang="en-US" dirty="0">
                <a:latin typeface="Calibri" panose="020F0502020204030204" pitchFamily="34" charset="0"/>
                <a:cs typeface="Calibri" panose="020F0502020204030204" pitchFamily="34" charset="0"/>
              </a:rPr>
              <a:t>Scientists hope that this will help oyster reefs thrive!</a:t>
            </a:r>
            <a:endParaRPr lang="en" dirty="0">
              <a:latin typeface="Calibri" panose="020F0502020204030204" pitchFamily="34" charset="0"/>
              <a:cs typeface="Calibri" panose="020F0502020204030204" pitchFamily="34" charset="0"/>
            </a:endParaRPr>
          </a:p>
          <a:p>
            <a:pPr marL="285750" lvl="0" indent="-285750" algn="l" rtl="0">
              <a:spcBef>
                <a:spcPts val="0"/>
              </a:spcBef>
              <a:spcAft>
                <a:spcPts val="0"/>
              </a:spcAft>
              <a:buFont typeface="Arial" panose="020B0604020202020204" pitchFamily="34" charset="0"/>
              <a:buChar char="•"/>
            </a:pPr>
            <a:r>
              <a:rPr lang="en" dirty="0">
                <a:latin typeface="Calibri" panose="020F0502020204030204" pitchFamily="34" charset="0"/>
                <a:cs typeface="Calibri" panose="020F0502020204030204" pitchFamily="34" charset="0"/>
              </a:rPr>
              <a:t>Scientists sample and measure oyster reefs to: </a:t>
            </a:r>
          </a:p>
          <a:p>
            <a:pPr marL="742950" lvl="1" indent="-285750" algn="l">
              <a:buFont typeface="Arial" panose="020B0604020202020204" pitchFamily="34" charset="0"/>
              <a:buChar char="•"/>
            </a:pPr>
            <a:r>
              <a:rPr lang="en" dirty="0">
                <a:latin typeface="Calibri" panose="020F0502020204030204" pitchFamily="34" charset="0"/>
                <a:cs typeface="Calibri" panose="020F0502020204030204" pitchFamily="34" charset="0"/>
              </a:rPr>
              <a:t>see how oysters grow over time </a:t>
            </a:r>
          </a:p>
          <a:p>
            <a:pPr marL="742950" lvl="1" indent="-285750" algn="l">
              <a:buFont typeface="Arial" panose="020B0604020202020204" pitchFamily="34" charset="0"/>
              <a:buChar char="•"/>
            </a:pPr>
            <a:r>
              <a:rPr lang="en" dirty="0">
                <a:latin typeface="Calibri" panose="020F0502020204030204" pitchFamily="34" charset="0"/>
                <a:cs typeface="Calibri" panose="020F0502020204030204" pitchFamily="34" charset="0"/>
              </a:rPr>
              <a:t>estimate how many oysters there are</a:t>
            </a:r>
            <a:endParaRPr lang="en-US" dirty="0">
              <a:latin typeface="Calibri" panose="020F0502020204030204" pitchFamily="34" charset="0"/>
              <a:cs typeface="Calibri" panose="020F0502020204030204" pitchFamily="34" charset="0"/>
            </a:endParaRPr>
          </a:p>
        </p:txBody>
      </p:sp>
      <p:sp>
        <p:nvSpPr>
          <p:cNvPr id="1239" name="Google Shape;1239;p42"/>
          <p:cNvSpPr txBox="1">
            <a:spLocks noGrp="1"/>
          </p:cNvSpPr>
          <p:nvPr>
            <p:ph type="title"/>
          </p:nvPr>
        </p:nvSpPr>
        <p:spPr>
          <a:xfrm>
            <a:off x="468460" y="260351"/>
            <a:ext cx="8036444" cy="985200"/>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sz="4000" dirty="0"/>
              <a:t>Rebuild the oyster population!</a:t>
            </a:r>
            <a:endParaRPr sz="4000" dirty="0"/>
          </a:p>
        </p:txBody>
      </p:sp>
      <p:pic>
        <p:nvPicPr>
          <p:cNvPr id="2050" name="Picture 2" descr="A baby oyster doesn't spit or fuss. Why is it called a spat? - Lynnhaven  River NOW">
            <a:extLst>
              <a:ext uri="{FF2B5EF4-FFF2-40B4-BE49-F238E27FC236}">
                <a16:creationId xmlns:a16="http://schemas.microsoft.com/office/drawing/2014/main" id="{56893F2C-5458-3960-E04A-50D28671B0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877" y="1245551"/>
            <a:ext cx="2497253" cy="332967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9C8290-D91D-5271-74B1-6CBA69E5E2EB}"/>
              </a:ext>
            </a:extLst>
          </p:cNvPr>
          <p:cNvSpPr txBox="1"/>
          <p:nvPr/>
        </p:nvSpPr>
        <p:spPr>
          <a:xfrm>
            <a:off x="568579" y="3970241"/>
            <a:ext cx="636595" cy="338554"/>
          </a:xfrm>
          <a:prstGeom prst="rect">
            <a:avLst/>
          </a:prstGeom>
          <a:solidFill>
            <a:schemeClr val="lt2"/>
          </a:solidFill>
          <a:ln w="25400">
            <a:solidFill>
              <a:schemeClr val="bg1"/>
            </a:solidFill>
          </a:ln>
        </p:spPr>
        <p:txBody>
          <a:bodyPr wrap="square" rtlCol="0">
            <a:spAutoFit/>
          </a:bodyPr>
          <a:lstStyle/>
          <a:p>
            <a:r>
              <a:rPr lang="en-US" sz="1600" b="1" dirty="0">
                <a:latin typeface="Calibri" panose="020F0502020204030204" pitchFamily="34" charset="0"/>
                <a:cs typeface="Calibri" panose="020F0502020204030204" pitchFamily="34" charset="0"/>
              </a:rPr>
              <a:t>spat</a:t>
            </a:r>
          </a:p>
        </p:txBody>
      </p:sp>
      <p:sp>
        <p:nvSpPr>
          <p:cNvPr id="5" name="Left Arrow 4">
            <a:extLst>
              <a:ext uri="{FF2B5EF4-FFF2-40B4-BE49-F238E27FC236}">
                <a16:creationId xmlns:a16="http://schemas.microsoft.com/office/drawing/2014/main" id="{BFAFF45D-AB59-E007-52C4-D2359FD3C116}"/>
              </a:ext>
            </a:extLst>
          </p:cNvPr>
          <p:cNvSpPr/>
          <p:nvPr/>
        </p:nvSpPr>
        <p:spPr>
          <a:xfrm rot="7609538" flipV="1">
            <a:off x="736535" y="3417347"/>
            <a:ext cx="1032004" cy="90420"/>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Left Arrow 5">
            <a:extLst>
              <a:ext uri="{FF2B5EF4-FFF2-40B4-BE49-F238E27FC236}">
                <a16:creationId xmlns:a16="http://schemas.microsoft.com/office/drawing/2014/main" id="{8E8CC969-0026-1F10-CC8D-B9B00ECC4144}"/>
              </a:ext>
            </a:extLst>
          </p:cNvPr>
          <p:cNvSpPr/>
          <p:nvPr/>
        </p:nvSpPr>
        <p:spPr>
          <a:xfrm rot="9106632" flipV="1">
            <a:off x="1198757" y="3830140"/>
            <a:ext cx="751922" cy="72662"/>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4F992A7-4B55-30B1-2F84-0CB225E8A3FC}"/>
              </a:ext>
            </a:extLst>
          </p:cNvPr>
          <p:cNvSpPr txBox="1"/>
          <p:nvPr/>
        </p:nvSpPr>
        <p:spPr>
          <a:xfrm>
            <a:off x="2417685" y="1158668"/>
            <a:ext cx="1936602" cy="338554"/>
          </a:xfrm>
          <a:prstGeom prst="rect">
            <a:avLst/>
          </a:prstGeom>
          <a:solidFill>
            <a:schemeClr val="lt2"/>
          </a:solidFill>
          <a:ln w="25400">
            <a:solidFill>
              <a:schemeClr val="bg1"/>
            </a:solidFill>
          </a:ln>
        </p:spPr>
        <p:txBody>
          <a:bodyPr wrap="square" rtlCol="0">
            <a:spAutoFit/>
          </a:bodyPr>
          <a:lstStyle/>
          <a:p>
            <a:r>
              <a:rPr lang="en-US" sz="1600" b="1" dirty="0">
                <a:latin typeface="Calibri" panose="020F0502020204030204" pitchFamily="34" charset="0"/>
                <a:cs typeface="Calibri" panose="020F0502020204030204" pitchFamily="34" charset="0"/>
              </a:rPr>
              <a:t>recycled oyster shell</a:t>
            </a:r>
          </a:p>
        </p:txBody>
      </p:sp>
      <p:sp>
        <p:nvSpPr>
          <p:cNvPr id="8" name="Left Arrow 7">
            <a:extLst>
              <a:ext uri="{FF2B5EF4-FFF2-40B4-BE49-F238E27FC236}">
                <a16:creationId xmlns:a16="http://schemas.microsoft.com/office/drawing/2014/main" id="{45279091-4F74-73C9-3CC3-023C1FDDD054}"/>
              </a:ext>
            </a:extLst>
          </p:cNvPr>
          <p:cNvSpPr/>
          <p:nvPr/>
        </p:nvSpPr>
        <p:spPr>
          <a:xfrm rot="20613360" flipV="1">
            <a:off x="2346296" y="1580563"/>
            <a:ext cx="384991" cy="94325"/>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C9FA0630-A22F-3444-45D1-6C01D9AE6AF6}"/>
              </a:ext>
            </a:extLst>
          </p:cNvPr>
          <p:cNvSpPr/>
          <p:nvPr/>
        </p:nvSpPr>
        <p:spPr>
          <a:xfrm>
            <a:off x="1944573" y="3383500"/>
            <a:ext cx="473111" cy="546334"/>
          </a:xfrm>
          <a:prstGeom prst="ellipse">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3825C8C-D6D0-CFDC-94EC-632A61446A28}"/>
              </a:ext>
            </a:extLst>
          </p:cNvPr>
          <p:cNvSpPr/>
          <p:nvPr/>
        </p:nvSpPr>
        <p:spPr>
          <a:xfrm>
            <a:off x="1551830" y="2620561"/>
            <a:ext cx="473111" cy="480489"/>
          </a:xfrm>
          <a:prstGeom prst="ellipse">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37">
          <a:extLst>
            <a:ext uri="{FF2B5EF4-FFF2-40B4-BE49-F238E27FC236}">
              <a16:creationId xmlns:a16="http://schemas.microsoft.com/office/drawing/2014/main" id="{67CF9E92-0376-778A-8FC1-2D928EBBEDB5}"/>
            </a:ext>
          </a:extLst>
        </p:cNvPr>
        <p:cNvGrpSpPr/>
        <p:nvPr/>
      </p:nvGrpSpPr>
      <p:grpSpPr>
        <a:xfrm>
          <a:off x="0" y="0"/>
          <a:ext cx="0" cy="0"/>
          <a:chOff x="0" y="0"/>
          <a:chExt cx="0" cy="0"/>
        </a:xfrm>
      </p:grpSpPr>
      <p:sp>
        <p:nvSpPr>
          <p:cNvPr id="1238" name="Google Shape;1238;p42">
            <a:extLst>
              <a:ext uri="{FF2B5EF4-FFF2-40B4-BE49-F238E27FC236}">
                <a16:creationId xmlns:a16="http://schemas.microsoft.com/office/drawing/2014/main" id="{F655B969-6A7A-4248-6DF8-9E7022FB70F9}"/>
              </a:ext>
            </a:extLst>
          </p:cNvPr>
          <p:cNvSpPr txBox="1">
            <a:spLocks noGrp="1"/>
          </p:cNvSpPr>
          <p:nvPr>
            <p:ph type="subTitle" idx="1"/>
          </p:nvPr>
        </p:nvSpPr>
        <p:spPr>
          <a:xfrm>
            <a:off x="741143" y="1808754"/>
            <a:ext cx="5376802" cy="2062073"/>
          </a:xfrm>
          <a:prstGeom prst="rect">
            <a:avLst/>
          </a:prstGeom>
        </p:spPr>
        <p:txBody>
          <a:bodyPr spcFirstLastPara="1" wrap="square" lIns="90000" tIns="91425" rIns="90000" bIns="91425" anchor="t" anchorCtr="0">
            <a:spAutoFit/>
          </a:bodyPr>
          <a:lstStyle/>
          <a:p>
            <a:pPr marL="285750" lvl="0" indent="-285750" algn="l" rtl="0">
              <a:spcBef>
                <a:spcPts val="0"/>
              </a:spcBef>
              <a:spcAft>
                <a:spcPts val="0"/>
              </a:spcAft>
              <a:buFont typeface="Arial" panose="020B0604020202020204" pitchFamily="34" charset="0"/>
              <a:buChar char="•"/>
            </a:pPr>
            <a:r>
              <a:rPr lang="en-US" sz="1800" dirty="0"/>
              <a:t>A yearly survey to track the oyster population over time</a:t>
            </a:r>
          </a:p>
          <a:p>
            <a:pPr marL="742950" lvl="1" indent="-285750" algn="l">
              <a:buFont typeface="Arial" panose="020B0604020202020204" pitchFamily="34" charset="0"/>
              <a:buChar char="•"/>
            </a:pPr>
            <a:r>
              <a:rPr lang="en-US" sz="1600" dirty="0"/>
              <a:t>In fisheries science, we call this “monitoring”!</a:t>
            </a:r>
          </a:p>
          <a:p>
            <a:pPr marL="285750" lvl="0" indent="-285750" algn="l" rtl="0">
              <a:spcBef>
                <a:spcPts val="0"/>
              </a:spcBef>
              <a:spcAft>
                <a:spcPts val="0"/>
              </a:spcAft>
              <a:buFont typeface="Arial" panose="020B0604020202020204" pitchFamily="34" charset="0"/>
              <a:buChar char="•"/>
            </a:pPr>
            <a:r>
              <a:rPr lang="en-US" sz="1800" dirty="0"/>
              <a:t>Uses patent tongs to sample oyster reefs in Virginia’s Chesapeake Bay</a:t>
            </a:r>
          </a:p>
          <a:p>
            <a:pPr marL="285750" lvl="0" indent="-285750" algn="l" rtl="0">
              <a:spcBef>
                <a:spcPts val="0"/>
              </a:spcBef>
              <a:spcAft>
                <a:spcPts val="0"/>
              </a:spcAft>
              <a:buFont typeface="Arial" panose="020B0604020202020204" pitchFamily="34" charset="0"/>
              <a:buChar char="•"/>
            </a:pPr>
            <a:r>
              <a:rPr lang="en-US" sz="1800" dirty="0"/>
              <a:t>Check out the patent tong in action!</a:t>
            </a:r>
            <a:endParaRPr sz="1800" dirty="0"/>
          </a:p>
        </p:txBody>
      </p:sp>
      <p:sp>
        <p:nvSpPr>
          <p:cNvPr id="1239" name="Google Shape;1239;p42">
            <a:extLst>
              <a:ext uri="{FF2B5EF4-FFF2-40B4-BE49-F238E27FC236}">
                <a16:creationId xmlns:a16="http://schemas.microsoft.com/office/drawing/2014/main" id="{D933AA44-618E-DECE-08EC-024F37119EC3}"/>
              </a:ext>
            </a:extLst>
          </p:cNvPr>
          <p:cNvSpPr txBox="1">
            <a:spLocks noGrp="1"/>
          </p:cNvSpPr>
          <p:nvPr>
            <p:ph type="title"/>
          </p:nvPr>
        </p:nvSpPr>
        <p:spPr>
          <a:xfrm>
            <a:off x="609101" y="472780"/>
            <a:ext cx="5640886" cy="985200"/>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sz="4000" dirty="0"/>
              <a:t>Virginia Oyster Stock Assessment Survey </a:t>
            </a:r>
            <a:endParaRPr sz="4000" dirty="0"/>
          </a:p>
        </p:txBody>
      </p:sp>
      <p:grpSp>
        <p:nvGrpSpPr>
          <p:cNvPr id="1319" name="Google Shape;1319;p42">
            <a:extLst>
              <a:ext uri="{FF2B5EF4-FFF2-40B4-BE49-F238E27FC236}">
                <a16:creationId xmlns:a16="http://schemas.microsoft.com/office/drawing/2014/main" id="{947794AF-F3F7-0698-E394-7E7FC2B57322}"/>
              </a:ext>
            </a:extLst>
          </p:cNvPr>
          <p:cNvGrpSpPr/>
          <p:nvPr/>
        </p:nvGrpSpPr>
        <p:grpSpPr>
          <a:xfrm>
            <a:off x="83534" y="3101385"/>
            <a:ext cx="346832" cy="1809080"/>
            <a:chOff x="4713875" y="2486650"/>
            <a:chExt cx="495475" cy="2584400"/>
          </a:xfrm>
        </p:grpSpPr>
        <p:sp>
          <p:nvSpPr>
            <p:cNvPr id="1320" name="Google Shape;1320;p42">
              <a:extLst>
                <a:ext uri="{FF2B5EF4-FFF2-40B4-BE49-F238E27FC236}">
                  <a16:creationId xmlns:a16="http://schemas.microsoft.com/office/drawing/2014/main" id="{88941F49-3E97-7664-8B71-E11E09A1587A}"/>
                </a:ext>
              </a:extLst>
            </p:cNvPr>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321;p42">
              <a:extLst>
                <a:ext uri="{FF2B5EF4-FFF2-40B4-BE49-F238E27FC236}">
                  <a16:creationId xmlns:a16="http://schemas.microsoft.com/office/drawing/2014/main" id="{22F0252F-AC63-FE46-EC66-952C6B8211A9}"/>
                </a:ext>
              </a:extLst>
            </p:cNvPr>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2" name="Google Shape;1322;p42">
              <a:extLst>
                <a:ext uri="{FF2B5EF4-FFF2-40B4-BE49-F238E27FC236}">
                  <a16:creationId xmlns:a16="http://schemas.microsoft.com/office/drawing/2014/main" id="{BBD47DE0-1724-BDB3-DD9E-949E4879A2BD}"/>
                </a:ext>
              </a:extLst>
            </p:cNvPr>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3" name="Google Shape;1323;p42">
              <a:extLst>
                <a:ext uri="{FF2B5EF4-FFF2-40B4-BE49-F238E27FC236}">
                  <a16:creationId xmlns:a16="http://schemas.microsoft.com/office/drawing/2014/main" id="{9CB8A622-33D8-DF8C-1A6D-5201FAACD7CB}"/>
                </a:ext>
              </a:extLst>
            </p:cNvPr>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324;p42">
              <a:extLst>
                <a:ext uri="{FF2B5EF4-FFF2-40B4-BE49-F238E27FC236}">
                  <a16:creationId xmlns:a16="http://schemas.microsoft.com/office/drawing/2014/main" id="{899BDB71-194F-C90A-D3F5-F9282CF34693}"/>
                </a:ext>
              </a:extLst>
            </p:cNvPr>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325;p42">
              <a:extLst>
                <a:ext uri="{FF2B5EF4-FFF2-40B4-BE49-F238E27FC236}">
                  <a16:creationId xmlns:a16="http://schemas.microsoft.com/office/drawing/2014/main" id="{5A5C2CD7-CAF0-C96F-7AC5-328FD892B7A7}"/>
                </a:ext>
              </a:extLst>
            </p:cNvPr>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6" name="Google Shape;1326;p42">
              <a:extLst>
                <a:ext uri="{FF2B5EF4-FFF2-40B4-BE49-F238E27FC236}">
                  <a16:creationId xmlns:a16="http://schemas.microsoft.com/office/drawing/2014/main" id="{47101A71-16E8-21D2-FE57-065A35041A4B}"/>
                </a:ext>
              </a:extLst>
            </p:cNvPr>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7" name="Google Shape;1327;p42">
              <a:extLst>
                <a:ext uri="{FF2B5EF4-FFF2-40B4-BE49-F238E27FC236}">
                  <a16:creationId xmlns:a16="http://schemas.microsoft.com/office/drawing/2014/main" id="{5CBEB30E-E205-EC97-5839-49CC2AB4BE23}"/>
                </a:ext>
              </a:extLst>
            </p:cNvPr>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2">
              <a:extLst>
                <a:ext uri="{FF2B5EF4-FFF2-40B4-BE49-F238E27FC236}">
                  <a16:creationId xmlns:a16="http://schemas.microsoft.com/office/drawing/2014/main" id="{B1966EC9-E984-0A8B-0B50-4AB6021EE74F}"/>
                </a:ext>
              </a:extLst>
            </p:cNvPr>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42">
              <a:extLst>
                <a:ext uri="{FF2B5EF4-FFF2-40B4-BE49-F238E27FC236}">
                  <a16:creationId xmlns:a16="http://schemas.microsoft.com/office/drawing/2014/main" id="{FA74EB6D-9F19-E502-6829-B7747C2686B4}"/>
                </a:ext>
              </a:extLst>
            </p:cNvPr>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330;p42">
              <a:extLst>
                <a:ext uri="{FF2B5EF4-FFF2-40B4-BE49-F238E27FC236}">
                  <a16:creationId xmlns:a16="http://schemas.microsoft.com/office/drawing/2014/main" id="{213309D4-C70C-882B-902B-E09D35355DE6}"/>
                </a:ext>
              </a:extLst>
            </p:cNvPr>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1" name="Google Shape;1331;p42">
              <a:extLst>
                <a:ext uri="{FF2B5EF4-FFF2-40B4-BE49-F238E27FC236}">
                  <a16:creationId xmlns:a16="http://schemas.microsoft.com/office/drawing/2014/main" id="{A07731EE-7F31-B126-AF5C-1AAE0905DBDA}"/>
                </a:ext>
              </a:extLst>
            </p:cNvPr>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2" name="Google Shape;1332;p42">
              <a:extLst>
                <a:ext uri="{FF2B5EF4-FFF2-40B4-BE49-F238E27FC236}">
                  <a16:creationId xmlns:a16="http://schemas.microsoft.com/office/drawing/2014/main" id="{A4E99885-065A-45C6-4C06-541530038DD1}"/>
                </a:ext>
              </a:extLst>
            </p:cNvPr>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3" name="Google Shape;1333;p42">
              <a:extLst>
                <a:ext uri="{FF2B5EF4-FFF2-40B4-BE49-F238E27FC236}">
                  <a16:creationId xmlns:a16="http://schemas.microsoft.com/office/drawing/2014/main" id="{10628EA1-12E3-51D6-B554-24DC52A092DB}"/>
                </a:ext>
              </a:extLst>
            </p:cNvPr>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4" name="Google Shape;1334;p42">
              <a:extLst>
                <a:ext uri="{FF2B5EF4-FFF2-40B4-BE49-F238E27FC236}">
                  <a16:creationId xmlns:a16="http://schemas.microsoft.com/office/drawing/2014/main" id="{C8998E2F-E0BF-0C6A-C9BF-DD7186AC0F16}"/>
                </a:ext>
              </a:extLst>
            </p:cNvPr>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7" name="patent tong video.mov">
            <a:hlinkClick r:id="" action="ppaction://media"/>
            <a:extLst>
              <a:ext uri="{FF2B5EF4-FFF2-40B4-BE49-F238E27FC236}">
                <a16:creationId xmlns:a16="http://schemas.microsoft.com/office/drawing/2014/main" id="{2275B883-9964-B1B2-35B4-F685E9D7B00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256337" y="0"/>
            <a:ext cx="2887663" cy="5143500"/>
          </a:xfrm>
          <a:prstGeom prst="rect">
            <a:avLst/>
          </a:prstGeom>
        </p:spPr>
      </p:pic>
      <p:sp>
        <p:nvSpPr>
          <p:cNvPr id="8" name="Right Arrow 7">
            <a:extLst>
              <a:ext uri="{FF2B5EF4-FFF2-40B4-BE49-F238E27FC236}">
                <a16:creationId xmlns:a16="http://schemas.microsoft.com/office/drawing/2014/main" id="{B852F43A-7BA9-D55B-F2D9-6A65E29BCB6B}"/>
              </a:ext>
            </a:extLst>
          </p:cNvPr>
          <p:cNvSpPr/>
          <p:nvPr/>
        </p:nvSpPr>
        <p:spPr>
          <a:xfrm>
            <a:off x="2222090" y="3801131"/>
            <a:ext cx="1484671" cy="450012"/>
          </a:xfrm>
          <a:prstGeom prst="rightArrow">
            <a:avLst/>
          </a:prstGeom>
          <a:solidFill>
            <a:schemeClr val="bg2">
              <a:lumMod val="40000"/>
              <a:lumOff val="60000"/>
            </a:schemeClr>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7800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26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87"/>
        <p:cNvGrpSpPr/>
        <p:nvPr/>
      </p:nvGrpSpPr>
      <p:grpSpPr>
        <a:xfrm>
          <a:off x="0" y="0"/>
          <a:ext cx="0" cy="0"/>
          <a:chOff x="0" y="0"/>
          <a:chExt cx="0" cy="0"/>
        </a:xfrm>
      </p:grpSpPr>
      <p:sp>
        <p:nvSpPr>
          <p:cNvPr id="1088" name="Google Shape;1088;p40"/>
          <p:cNvSpPr txBox="1">
            <a:spLocks noGrp="1"/>
          </p:cNvSpPr>
          <p:nvPr>
            <p:ph type="title"/>
          </p:nvPr>
        </p:nvSpPr>
        <p:spPr>
          <a:xfrm>
            <a:off x="1842573" y="1265570"/>
            <a:ext cx="5863078" cy="338400"/>
          </a:xfrm>
          <a:prstGeom prst="rect">
            <a:avLst/>
          </a:prstGeom>
        </p:spPr>
        <p:txBody>
          <a:bodyPr spcFirstLastPara="1" wrap="square" lIns="90000" tIns="91425" rIns="90000" bIns="91425" anchor="ctr" anchorCtr="0">
            <a:noAutofit/>
          </a:bodyPr>
          <a:lstStyle/>
          <a:p>
            <a:pPr marL="0" lvl="0" indent="0" algn="l" rtl="0">
              <a:spcBef>
                <a:spcPts val="0"/>
              </a:spcBef>
              <a:spcAft>
                <a:spcPts val="0"/>
              </a:spcAft>
              <a:buNone/>
            </a:pPr>
            <a:r>
              <a:rPr lang="en" dirty="0">
                <a:latin typeface="Calibri" panose="020F0502020204030204" pitchFamily="34" charset="0"/>
                <a:cs typeface="Calibri" panose="020F0502020204030204" pitchFamily="34" charset="0"/>
              </a:rPr>
              <a:t>Each group: grab an oyster population (bag of beans)</a:t>
            </a:r>
            <a:endParaRPr dirty="0">
              <a:latin typeface="Calibri" panose="020F0502020204030204" pitchFamily="34" charset="0"/>
              <a:cs typeface="Calibri" panose="020F0502020204030204" pitchFamily="34" charset="0"/>
            </a:endParaRPr>
          </a:p>
        </p:txBody>
      </p:sp>
      <p:sp>
        <p:nvSpPr>
          <p:cNvPr id="1089" name="Google Shape;1089;p40"/>
          <p:cNvSpPr txBox="1">
            <a:spLocks noGrp="1"/>
          </p:cNvSpPr>
          <p:nvPr>
            <p:ph type="title" idx="2"/>
          </p:nvPr>
        </p:nvSpPr>
        <p:spPr>
          <a:xfrm>
            <a:off x="1081606" y="1169391"/>
            <a:ext cx="720000" cy="392400"/>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dirty="0"/>
              <a:t>01</a:t>
            </a:r>
            <a:endParaRPr dirty="0"/>
          </a:p>
        </p:txBody>
      </p:sp>
      <p:sp>
        <p:nvSpPr>
          <p:cNvPr id="1092" name="Google Shape;1092;p40"/>
          <p:cNvSpPr txBox="1">
            <a:spLocks noGrp="1"/>
          </p:cNvSpPr>
          <p:nvPr>
            <p:ph type="title" idx="4"/>
          </p:nvPr>
        </p:nvSpPr>
        <p:spPr>
          <a:xfrm>
            <a:off x="1098854" y="2103406"/>
            <a:ext cx="720000" cy="392400"/>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dirty="0"/>
              <a:t>02</a:t>
            </a:r>
            <a:endParaRPr dirty="0"/>
          </a:p>
        </p:txBody>
      </p:sp>
      <p:sp>
        <p:nvSpPr>
          <p:cNvPr id="1097" name="Google Shape;1097;p40"/>
          <p:cNvSpPr txBox="1">
            <a:spLocks noGrp="1"/>
          </p:cNvSpPr>
          <p:nvPr>
            <p:ph type="title" idx="9"/>
          </p:nvPr>
        </p:nvSpPr>
        <p:spPr>
          <a:xfrm>
            <a:off x="648699" y="376747"/>
            <a:ext cx="5412223" cy="676800"/>
          </a:xfrm>
          <a:prstGeom prst="rect">
            <a:avLst/>
          </a:prstGeom>
        </p:spPr>
        <p:txBody>
          <a:bodyPr spcFirstLastPara="1" wrap="square" lIns="90000" tIns="91425" rIns="90000" bIns="91425" anchor="t" anchorCtr="0">
            <a:noAutofit/>
          </a:bodyPr>
          <a:lstStyle/>
          <a:p>
            <a:pPr marL="0" lvl="0" indent="0" algn="l" rtl="0">
              <a:spcBef>
                <a:spcPts val="0"/>
              </a:spcBef>
              <a:spcAft>
                <a:spcPts val="0"/>
              </a:spcAft>
              <a:buNone/>
            </a:pPr>
            <a:r>
              <a:rPr lang="en" sz="3000" dirty="0"/>
              <a:t>Phase 1: Conduct the survey</a:t>
            </a:r>
            <a:endParaRPr sz="3000" dirty="0"/>
          </a:p>
        </p:txBody>
      </p:sp>
      <p:grpSp>
        <p:nvGrpSpPr>
          <p:cNvPr id="1098" name="Google Shape;1098;p40"/>
          <p:cNvGrpSpPr/>
          <p:nvPr/>
        </p:nvGrpSpPr>
        <p:grpSpPr>
          <a:xfrm>
            <a:off x="7964565" y="3587470"/>
            <a:ext cx="1103235" cy="1479835"/>
            <a:chOff x="393738" y="1475915"/>
            <a:chExt cx="1103235" cy="1479835"/>
          </a:xfrm>
        </p:grpSpPr>
        <p:sp>
          <p:nvSpPr>
            <p:cNvPr id="1099" name="Google Shape;1099;p40"/>
            <p:cNvSpPr/>
            <p:nvPr/>
          </p:nvSpPr>
          <p:spPr>
            <a:xfrm>
              <a:off x="445345" y="1522202"/>
              <a:ext cx="1051627" cy="1433548"/>
            </a:xfrm>
            <a:custGeom>
              <a:avLst/>
              <a:gdLst/>
              <a:ahLst/>
              <a:cxnLst/>
              <a:rect l="l" t="t" r="r" b="b"/>
              <a:pathLst>
                <a:path w="60093" h="81917" extrusionOk="0">
                  <a:moveTo>
                    <a:pt x="4195" y="0"/>
                  </a:moveTo>
                  <a:cubicBezTo>
                    <a:pt x="1885" y="0"/>
                    <a:pt x="0" y="1885"/>
                    <a:pt x="0" y="4195"/>
                  </a:cubicBezTo>
                  <a:lnTo>
                    <a:pt x="0" y="77752"/>
                  </a:lnTo>
                  <a:cubicBezTo>
                    <a:pt x="0" y="80062"/>
                    <a:pt x="1885" y="81916"/>
                    <a:pt x="4195" y="81916"/>
                  </a:cubicBezTo>
                  <a:lnTo>
                    <a:pt x="60092" y="81916"/>
                  </a:lnTo>
                  <a:lnTo>
                    <a:pt x="60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40"/>
            <p:cNvSpPr/>
            <p:nvPr/>
          </p:nvSpPr>
          <p:spPr>
            <a:xfrm>
              <a:off x="393738" y="1475915"/>
              <a:ext cx="1071315" cy="1453235"/>
            </a:xfrm>
            <a:custGeom>
              <a:avLst/>
              <a:gdLst/>
              <a:ahLst/>
              <a:cxnLst/>
              <a:rect l="l" t="t" r="r" b="b"/>
              <a:pathLst>
                <a:path w="61218" h="83042" extrusionOk="0">
                  <a:moveTo>
                    <a:pt x="60063" y="1125"/>
                  </a:moveTo>
                  <a:lnTo>
                    <a:pt x="60063" y="81947"/>
                  </a:lnTo>
                  <a:lnTo>
                    <a:pt x="4742" y="81947"/>
                  </a:lnTo>
                  <a:cubicBezTo>
                    <a:pt x="2736" y="81947"/>
                    <a:pt x="1125" y="80306"/>
                    <a:pt x="1125" y="78330"/>
                  </a:cubicBezTo>
                  <a:lnTo>
                    <a:pt x="1125" y="4742"/>
                  </a:lnTo>
                  <a:cubicBezTo>
                    <a:pt x="1125" y="2736"/>
                    <a:pt x="2767" y="1125"/>
                    <a:pt x="4742" y="1125"/>
                  </a:cubicBezTo>
                  <a:close/>
                  <a:moveTo>
                    <a:pt x="4742" y="1"/>
                  </a:moveTo>
                  <a:cubicBezTo>
                    <a:pt x="2128" y="1"/>
                    <a:pt x="1" y="2128"/>
                    <a:pt x="1" y="4742"/>
                  </a:cubicBezTo>
                  <a:lnTo>
                    <a:pt x="1" y="78300"/>
                  </a:lnTo>
                  <a:cubicBezTo>
                    <a:pt x="1" y="80914"/>
                    <a:pt x="2128" y="83041"/>
                    <a:pt x="4742" y="83041"/>
                  </a:cubicBezTo>
                  <a:lnTo>
                    <a:pt x="61218" y="83041"/>
                  </a:lnTo>
                  <a:lnTo>
                    <a:pt x="612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40"/>
            <p:cNvSpPr/>
            <p:nvPr/>
          </p:nvSpPr>
          <p:spPr>
            <a:xfrm>
              <a:off x="586290" y="1485488"/>
              <a:ext cx="20230" cy="1428770"/>
            </a:xfrm>
            <a:custGeom>
              <a:avLst/>
              <a:gdLst/>
              <a:ahLst/>
              <a:cxnLst/>
              <a:rect l="l" t="t" r="r" b="b"/>
              <a:pathLst>
                <a:path w="1156" h="81644" extrusionOk="0">
                  <a:moveTo>
                    <a:pt x="1" y="1"/>
                  </a:moveTo>
                  <a:lnTo>
                    <a:pt x="1" y="81643"/>
                  </a:lnTo>
                  <a:lnTo>
                    <a:pt x="1156" y="81643"/>
                  </a:lnTo>
                  <a:lnTo>
                    <a:pt x="115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40"/>
            <p:cNvSpPr/>
            <p:nvPr/>
          </p:nvSpPr>
          <p:spPr>
            <a:xfrm>
              <a:off x="783638" y="1853058"/>
              <a:ext cx="486203" cy="19688"/>
            </a:xfrm>
            <a:custGeom>
              <a:avLst/>
              <a:gdLst/>
              <a:ahLst/>
              <a:cxnLst/>
              <a:rect l="l" t="t" r="r" b="b"/>
              <a:pathLst>
                <a:path w="27783" h="1125" extrusionOk="0">
                  <a:moveTo>
                    <a:pt x="578" y="0"/>
                  </a:moveTo>
                  <a:cubicBezTo>
                    <a:pt x="274" y="0"/>
                    <a:pt x="1" y="243"/>
                    <a:pt x="1" y="547"/>
                  </a:cubicBezTo>
                  <a:cubicBezTo>
                    <a:pt x="1" y="851"/>
                    <a:pt x="274" y="1125"/>
                    <a:pt x="578" y="1125"/>
                  </a:cubicBezTo>
                  <a:lnTo>
                    <a:pt x="27174" y="1125"/>
                  </a:lnTo>
                  <a:cubicBezTo>
                    <a:pt x="27539" y="1125"/>
                    <a:pt x="27782" y="851"/>
                    <a:pt x="27782" y="547"/>
                  </a:cubicBezTo>
                  <a:cubicBezTo>
                    <a:pt x="27782" y="243"/>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40"/>
            <p:cNvSpPr/>
            <p:nvPr/>
          </p:nvSpPr>
          <p:spPr>
            <a:xfrm>
              <a:off x="783638" y="1933908"/>
              <a:ext cx="486203" cy="20230"/>
            </a:xfrm>
            <a:custGeom>
              <a:avLst/>
              <a:gdLst/>
              <a:ahLst/>
              <a:cxnLst/>
              <a:rect l="l" t="t" r="r" b="b"/>
              <a:pathLst>
                <a:path w="27783" h="1156" extrusionOk="0">
                  <a:moveTo>
                    <a:pt x="578" y="0"/>
                  </a:moveTo>
                  <a:cubicBezTo>
                    <a:pt x="274" y="0"/>
                    <a:pt x="1" y="274"/>
                    <a:pt x="1" y="578"/>
                  </a:cubicBezTo>
                  <a:cubicBezTo>
                    <a:pt x="1" y="882"/>
                    <a:pt x="274" y="1155"/>
                    <a:pt x="578" y="1155"/>
                  </a:cubicBezTo>
                  <a:lnTo>
                    <a:pt x="27174" y="1155"/>
                  </a:lnTo>
                  <a:cubicBezTo>
                    <a:pt x="27539" y="1155"/>
                    <a:pt x="27782" y="882"/>
                    <a:pt x="27782" y="578"/>
                  </a:cubicBezTo>
                  <a:cubicBezTo>
                    <a:pt x="27782" y="274"/>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40"/>
            <p:cNvSpPr/>
            <p:nvPr/>
          </p:nvSpPr>
          <p:spPr>
            <a:xfrm>
              <a:off x="783638" y="2015283"/>
              <a:ext cx="486203" cy="19705"/>
            </a:xfrm>
            <a:custGeom>
              <a:avLst/>
              <a:gdLst/>
              <a:ahLst/>
              <a:cxnLst/>
              <a:rect l="l" t="t" r="r" b="b"/>
              <a:pathLst>
                <a:path w="27783" h="1126" extrusionOk="0">
                  <a:moveTo>
                    <a:pt x="578" y="1"/>
                  </a:moveTo>
                  <a:cubicBezTo>
                    <a:pt x="274" y="1"/>
                    <a:pt x="1" y="244"/>
                    <a:pt x="1" y="548"/>
                  </a:cubicBezTo>
                  <a:cubicBezTo>
                    <a:pt x="1" y="852"/>
                    <a:pt x="274" y="1125"/>
                    <a:pt x="578" y="1125"/>
                  </a:cubicBezTo>
                  <a:lnTo>
                    <a:pt x="27174" y="1125"/>
                  </a:lnTo>
                  <a:cubicBezTo>
                    <a:pt x="27539" y="1125"/>
                    <a:pt x="27752" y="852"/>
                    <a:pt x="27782" y="548"/>
                  </a:cubicBezTo>
                  <a:cubicBezTo>
                    <a:pt x="27782" y="244"/>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40"/>
            <p:cNvSpPr/>
            <p:nvPr/>
          </p:nvSpPr>
          <p:spPr>
            <a:xfrm>
              <a:off x="783638" y="2096133"/>
              <a:ext cx="486203" cy="20230"/>
            </a:xfrm>
            <a:custGeom>
              <a:avLst/>
              <a:gdLst/>
              <a:ahLst/>
              <a:cxnLst/>
              <a:rect l="l" t="t" r="r" b="b"/>
              <a:pathLst>
                <a:path w="27783" h="1156" extrusionOk="0">
                  <a:moveTo>
                    <a:pt x="578" y="1"/>
                  </a:moveTo>
                  <a:cubicBezTo>
                    <a:pt x="274" y="1"/>
                    <a:pt x="1" y="275"/>
                    <a:pt x="1" y="578"/>
                  </a:cubicBezTo>
                  <a:cubicBezTo>
                    <a:pt x="1" y="882"/>
                    <a:pt x="274" y="1156"/>
                    <a:pt x="578" y="1156"/>
                  </a:cubicBezTo>
                  <a:lnTo>
                    <a:pt x="27174" y="1156"/>
                  </a:lnTo>
                  <a:cubicBezTo>
                    <a:pt x="27539" y="1156"/>
                    <a:pt x="27782" y="882"/>
                    <a:pt x="27782" y="578"/>
                  </a:cubicBezTo>
                  <a:cubicBezTo>
                    <a:pt x="27782" y="275"/>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6" name="Google Shape;1106;p40"/>
          <p:cNvGrpSpPr/>
          <p:nvPr/>
        </p:nvGrpSpPr>
        <p:grpSpPr>
          <a:xfrm rot="5400000">
            <a:off x="722794" y="4708505"/>
            <a:ext cx="242585" cy="475038"/>
            <a:chOff x="6833975" y="3957025"/>
            <a:chExt cx="346550" cy="678625"/>
          </a:xfrm>
        </p:grpSpPr>
        <p:sp>
          <p:nvSpPr>
            <p:cNvPr id="1107" name="Google Shape;1107;p40"/>
            <p:cNvSpPr/>
            <p:nvPr/>
          </p:nvSpPr>
          <p:spPr>
            <a:xfrm>
              <a:off x="6833975" y="4212350"/>
              <a:ext cx="303225" cy="376175"/>
            </a:xfrm>
            <a:custGeom>
              <a:avLst/>
              <a:gdLst/>
              <a:ahLst/>
              <a:cxnLst/>
              <a:rect l="l" t="t" r="r" b="b"/>
              <a:pathLst>
                <a:path w="12129" h="15047" extrusionOk="0">
                  <a:moveTo>
                    <a:pt x="1" y="1"/>
                  </a:moveTo>
                  <a:lnTo>
                    <a:pt x="1" y="15047"/>
                  </a:lnTo>
                  <a:lnTo>
                    <a:pt x="12129" y="15047"/>
                  </a:lnTo>
                  <a:lnTo>
                    <a:pt x="1212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40"/>
            <p:cNvSpPr/>
            <p:nvPr/>
          </p:nvSpPr>
          <p:spPr>
            <a:xfrm>
              <a:off x="6833975" y="3957025"/>
              <a:ext cx="303225" cy="255350"/>
            </a:xfrm>
            <a:custGeom>
              <a:avLst/>
              <a:gdLst/>
              <a:ahLst/>
              <a:cxnLst/>
              <a:rect l="l" t="t" r="r" b="b"/>
              <a:pathLst>
                <a:path w="12129" h="10214" extrusionOk="0">
                  <a:moveTo>
                    <a:pt x="1" y="1"/>
                  </a:moveTo>
                  <a:lnTo>
                    <a:pt x="1" y="10214"/>
                  </a:lnTo>
                  <a:lnTo>
                    <a:pt x="12129" y="10214"/>
                  </a:lnTo>
                  <a:lnTo>
                    <a:pt x="1212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40"/>
            <p:cNvSpPr/>
            <p:nvPr/>
          </p:nvSpPr>
          <p:spPr>
            <a:xfrm>
              <a:off x="6849175" y="3985150"/>
              <a:ext cx="331350" cy="650500"/>
            </a:xfrm>
            <a:custGeom>
              <a:avLst/>
              <a:gdLst/>
              <a:ahLst/>
              <a:cxnLst/>
              <a:rect l="l" t="t" r="r" b="b"/>
              <a:pathLst>
                <a:path w="13254" h="26020" extrusionOk="0">
                  <a:moveTo>
                    <a:pt x="12129" y="1156"/>
                  </a:moveTo>
                  <a:lnTo>
                    <a:pt x="12129" y="24895"/>
                  </a:lnTo>
                  <a:lnTo>
                    <a:pt x="1156" y="24895"/>
                  </a:lnTo>
                  <a:lnTo>
                    <a:pt x="1156" y="1156"/>
                  </a:lnTo>
                  <a:close/>
                  <a:moveTo>
                    <a:pt x="1" y="1"/>
                  </a:moveTo>
                  <a:lnTo>
                    <a:pt x="1" y="26019"/>
                  </a:lnTo>
                  <a:lnTo>
                    <a:pt x="13253" y="26019"/>
                  </a:lnTo>
                  <a:lnTo>
                    <a:pt x="1325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0" name="Google Shape;1110;p40"/>
          <p:cNvGrpSpPr/>
          <p:nvPr/>
        </p:nvGrpSpPr>
        <p:grpSpPr>
          <a:xfrm rot="5400000">
            <a:off x="578655" y="3413258"/>
            <a:ext cx="1279828" cy="1427160"/>
            <a:chOff x="5321800" y="3042900"/>
            <a:chExt cx="1828325" cy="2038800"/>
          </a:xfrm>
        </p:grpSpPr>
        <p:sp>
          <p:nvSpPr>
            <p:cNvPr id="1111" name="Google Shape;1111;p40"/>
            <p:cNvSpPr/>
            <p:nvPr/>
          </p:nvSpPr>
          <p:spPr>
            <a:xfrm flipH="1">
              <a:off x="5404625" y="3080875"/>
              <a:ext cx="1745500" cy="1986375"/>
            </a:xfrm>
            <a:custGeom>
              <a:avLst/>
              <a:gdLst/>
              <a:ahLst/>
              <a:cxnLst/>
              <a:rect l="l" t="t" r="r" b="b"/>
              <a:pathLst>
                <a:path w="69820" h="79455" extrusionOk="0">
                  <a:moveTo>
                    <a:pt x="9484" y="25199"/>
                  </a:moveTo>
                  <a:lnTo>
                    <a:pt x="48816" y="69941"/>
                  </a:lnTo>
                  <a:lnTo>
                    <a:pt x="9484" y="69941"/>
                  </a:lnTo>
                  <a:lnTo>
                    <a:pt x="9484" y="25199"/>
                  </a:lnTo>
                  <a:close/>
                  <a:moveTo>
                    <a:pt x="0" y="1"/>
                  </a:moveTo>
                  <a:lnTo>
                    <a:pt x="0" y="79455"/>
                  </a:lnTo>
                  <a:lnTo>
                    <a:pt x="69819" y="79455"/>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40"/>
            <p:cNvSpPr/>
            <p:nvPr/>
          </p:nvSpPr>
          <p:spPr>
            <a:xfrm flipH="1">
              <a:off x="5321800" y="3042900"/>
              <a:ext cx="1791850" cy="2038800"/>
            </a:xfrm>
            <a:custGeom>
              <a:avLst/>
              <a:gdLst/>
              <a:ahLst/>
              <a:cxnLst/>
              <a:rect l="l" t="t" r="r" b="b"/>
              <a:pathLst>
                <a:path w="71674" h="81552" extrusionOk="0">
                  <a:moveTo>
                    <a:pt x="10639" y="28238"/>
                  </a:moveTo>
                  <a:lnTo>
                    <a:pt x="48147" y="70913"/>
                  </a:lnTo>
                  <a:lnTo>
                    <a:pt x="10639" y="70913"/>
                  </a:lnTo>
                  <a:lnTo>
                    <a:pt x="10639" y="28238"/>
                  </a:lnTo>
                  <a:close/>
                  <a:moveTo>
                    <a:pt x="9514" y="25198"/>
                  </a:moveTo>
                  <a:lnTo>
                    <a:pt x="9514" y="72038"/>
                  </a:lnTo>
                  <a:lnTo>
                    <a:pt x="50640" y="72038"/>
                  </a:lnTo>
                  <a:lnTo>
                    <a:pt x="9514" y="25198"/>
                  </a:lnTo>
                  <a:close/>
                  <a:moveTo>
                    <a:pt x="1155" y="3040"/>
                  </a:moveTo>
                  <a:lnTo>
                    <a:pt x="69150" y="80396"/>
                  </a:lnTo>
                  <a:lnTo>
                    <a:pt x="1155" y="80396"/>
                  </a:lnTo>
                  <a:lnTo>
                    <a:pt x="1155" y="3040"/>
                  </a:lnTo>
                  <a:close/>
                  <a:moveTo>
                    <a:pt x="0" y="0"/>
                  </a:moveTo>
                  <a:lnTo>
                    <a:pt x="0" y="81551"/>
                  </a:lnTo>
                  <a:lnTo>
                    <a:pt x="71673" y="81551"/>
                  </a:ln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3" name="Google Shape;1113;p40"/>
          <p:cNvGrpSpPr/>
          <p:nvPr/>
        </p:nvGrpSpPr>
        <p:grpSpPr>
          <a:xfrm>
            <a:off x="199836" y="3823643"/>
            <a:ext cx="171833" cy="943110"/>
            <a:chOff x="6952525" y="2517050"/>
            <a:chExt cx="245475" cy="1347300"/>
          </a:xfrm>
        </p:grpSpPr>
        <p:sp>
          <p:nvSpPr>
            <p:cNvPr id="1114" name="Google Shape;1114;p40"/>
            <p:cNvSpPr/>
            <p:nvPr/>
          </p:nvSpPr>
          <p:spPr>
            <a:xfrm>
              <a:off x="7012550" y="2731325"/>
              <a:ext cx="185450" cy="1119350"/>
            </a:xfrm>
            <a:custGeom>
              <a:avLst/>
              <a:gdLst/>
              <a:ahLst/>
              <a:cxnLst/>
              <a:rect l="l" t="t" r="r" b="b"/>
              <a:pathLst>
                <a:path w="7418" h="44774" extrusionOk="0">
                  <a:moveTo>
                    <a:pt x="1" y="1"/>
                  </a:moveTo>
                  <a:lnTo>
                    <a:pt x="1" y="43649"/>
                  </a:lnTo>
                  <a:cubicBezTo>
                    <a:pt x="1" y="44257"/>
                    <a:pt x="487" y="44774"/>
                    <a:pt x="1095" y="44774"/>
                  </a:cubicBezTo>
                  <a:lnTo>
                    <a:pt x="6323" y="44774"/>
                  </a:lnTo>
                  <a:cubicBezTo>
                    <a:pt x="6931" y="44774"/>
                    <a:pt x="7417" y="44257"/>
                    <a:pt x="7356" y="43710"/>
                  </a:cubicBezTo>
                  <a:lnTo>
                    <a:pt x="735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40"/>
            <p:cNvSpPr/>
            <p:nvPr/>
          </p:nvSpPr>
          <p:spPr>
            <a:xfrm>
              <a:off x="6952525" y="2716900"/>
              <a:ext cx="214325" cy="1147450"/>
            </a:xfrm>
            <a:custGeom>
              <a:avLst/>
              <a:gdLst/>
              <a:ahLst/>
              <a:cxnLst/>
              <a:rect l="l" t="t" r="r" b="b"/>
              <a:pathLst>
                <a:path w="8573" h="45898" extrusionOk="0">
                  <a:moveTo>
                    <a:pt x="7417" y="1155"/>
                  </a:moveTo>
                  <a:lnTo>
                    <a:pt x="7417" y="44287"/>
                  </a:lnTo>
                  <a:cubicBezTo>
                    <a:pt x="7417" y="44560"/>
                    <a:pt x="7204" y="44803"/>
                    <a:pt x="6900" y="44803"/>
                  </a:cubicBezTo>
                  <a:lnTo>
                    <a:pt x="1672" y="44803"/>
                  </a:lnTo>
                  <a:cubicBezTo>
                    <a:pt x="1368" y="44803"/>
                    <a:pt x="1155" y="44591"/>
                    <a:pt x="1155" y="44287"/>
                  </a:cubicBezTo>
                  <a:lnTo>
                    <a:pt x="1155" y="1155"/>
                  </a:lnTo>
                  <a:close/>
                  <a:moveTo>
                    <a:pt x="578" y="0"/>
                  </a:moveTo>
                  <a:cubicBezTo>
                    <a:pt x="274" y="0"/>
                    <a:pt x="0" y="274"/>
                    <a:pt x="0" y="578"/>
                  </a:cubicBezTo>
                  <a:lnTo>
                    <a:pt x="0" y="44226"/>
                  </a:lnTo>
                  <a:cubicBezTo>
                    <a:pt x="0" y="45138"/>
                    <a:pt x="760" y="45898"/>
                    <a:pt x="1672" y="45898"/>
                  </a:cubicBezTo>
                  <a:lnTo>
                    <a:pt x="6900" y="45898"/>
                  </a:lnTo>
                  <a:cubicBezTo>
                    <a:pt x="7812" y="45898"/>
                    <a:pt x="8572" y="45199"/>
                    <a:pt x="8511" y="44287"/>
                  </a:cubicBezTo>
                  <a:lnTo>
                    <a:pt x="8511" y="578"/>
                  </a:lnTo>
                  <a:cubicBezTo>
                    <a:pt x="8511" y="274"/>
                    <a:pt x="8238" y="0"/>
                    <a:pt x="79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40"/>
            <p:cNvSpPr/>
            <p:nvPr/>
          </p:nvSpPr>
          <p:spPr>
            <a:xfrm>
              <a:off x="6966950" y="3655350"/>
              <a:ext cx="184700" cy="28900"/>
            </a:xfrm>
            <a:custGeom>
              <a:avLst/>
              <a:gdLst/>
              <a:ahLst/>
              <a:cxnLst/>
              <a:rect l="l" t="t" r="r" b="b"/>
              <a:pathLst>
                <a:path w="7388" h="1156" extrusionOk="0">
                  <a:moveTo>
                    <a:pt x="1" y="1"/>
                  </a:moveTo>
                  <a:lnTo>
                    <a:pt x="1" y="1156"/>
                  </a:lnTo>
                  <a:lnTo>
                    <a:pt x="7387" y="1156"/>
                  </a:lnTo>
                  <a:lnTo>
                    <a:pt x="738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40"/>
            <p:cNvSpPr/>
            <p:nvPr/>
          </p:nvSpPr>
          <p:spPr>
            <a:xfrm>
              <a:off x="6952525" y="2517050"/>
              <a:ext cx="215075" cy="228750"/>
            </a:xfrm>
            <a:custGeom>
              <a:avLst/>
              <a:gdLst/>
              <a:ahLst/>
              <a:cxnLst/>
              <a:rect l="l" t="t" r="r" b="b"/>
              <a:pathLst>
                <a:path w="8603" h="9150" extrusionOk="0">
                  <a:moveTo>
                    <a:pt x="4256" y="1915"/>
                  </a:moveTo>
                  <a:lnTo>
                    <a:pt x="7083" y="7994"/>
                  </a:lnTo>
                  <a:lnTo>
                    <a:pt x="1490" y="7994"/>
                  </a:lnTo>
                  <a:lnTo>
                    <a:pt x="4256" y="1915"/>
                  </a:lnTo>
                  <a:close/>
                  <a:moveTo>
                    <a:pt x="4317" y="0"/>
                  </a:moveTo>
                  <a:cubicBezTo>
                    <a:pt x="4073" y="0"/>
                    <a:pt x="3861" y="152"/>
                    <a:pt x="3770" y="335"/>
                  </a:cubicBezTo>
                  <a:lnTo>
                    <a:pt x="92" y="8359"/>
                  </a:lnTo>
                  <a:cubicBezTo>
                    <a:pt x="0" y="8511"/>
                    <a:pt x="0" y="8724"/>
                    <a:pt x="122" y="8876"/>
                  </a:cubicBezTo>
                  <a:cubicBezTo>
                    <a:pt x="244" y="9028"/>
                    <a:pt x="426" y="9149"/>
                    <a:pt x="608" y="9149"/>
                  </a:cubicBezTo>
                  <a:lnTo>
                    <a:pt x="7995" y="9149"/>
                  </a:lnTo>
                  <a:cubicBezTo>
                    <a:pt x="8177" y="9149"/>
                    <a:pt x="8329" y="9058"/>
                    <a:pt x="8481" y="8876"/>
                  </a:cubicBezTo>
                  <a:cubicBezTo>
                    <a:pt x="8602" y="8724"/>
                    <a:pt x="8602" y="8541"/>
                    <a:pt x="8511" y="8359"/>
                  </a:cubicBezTo>
                  <a:lnTo>
                    <a:pt x="4833" y="335"/>
                  </a:lnTo>
                  <a:cubicBezTo>
                    <a:pt x="4712" y="91"/>
                    <a:pt x="4529" y="0"/>
                    <a:pt x="431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8" name="Google Shape;1118;p40"/>
          <p:cNvGrpSpPr/>
          <p:nvPr/>
        </p:nvGrpSpPr>
        <p:grpSpPr>
          <a:xfrm>
            <a:off x="6060922" y="4917733"/>
            <a:ext cx="1675047" cy="149572"/>
            <a:chOff x="4790625" y="1824675"/>
            <a:chExt cx="2392925" cy="213675"/>
          </a:xfrm>
        </p:grpSpPr>
        <p:sp>
          <p:nvSpPr>
            <p:cNvPr id="1119" name="Google Shape;1119;p40"/>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40"/>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40"/>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40"/>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40"/>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4" name="Google Shape;1124;p40"/>
          <p:cNvGrpSpPr/>
          <p:nvPr/>
        </p:nvGrpSpPr>
        <p:grpSpPr>
          <a:xfrm>
            <a:off x="174342" y="3275211"/>
            <a:ext cx="246837" cy="387257"/>
            <a:chOff x="404525" y="4002625"/>
            <a:chExt cx="352625" cy="553225"/>
          </a:xfrm>
        </p:grpSpPr>
        <p:sp>
          <p:nvSpPr>
            <p:cNvPr id="1125" name="Google Shape;1125;p40"/>
            <p:cNvSpPr/>
            <p:nvPr/>
          </p:nvSpPr>
          <p:spPr>
            <a:xfrm>
              <a:off x="449375" y="4049750"/>
              <a:ext cx="307775" cy="506100"/>
            </a:xfrm>
            <a:custGeom>
              <a:avLst/>
              <a:gdLst/>
              <a:ahLst/>
              <a:cxnLst/>
              <a:rect l="l" t="t" r="r" b="b"/>
              <a:pathLst>
                <a:path w="12311" h="20244" extrusionOk="0">
                  <a:moveTo>
                    <a:pt x="0" y="0"/>
                  </a:moveTo>
                  <a:lnTo>
                    <a:pt x="0" y="20244"/>
                  </a:lnTo>
                  <a:lnTo>
                    <a:pt x="12310" y="20244"/>
                  </a:lnTo>
                  <a:lnTo>
                    <a:pt x="1231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40"/>
            <p:cNvSpPr/>
            <p:nvPr/>
          </p:nvSpPr>
          <p:spPr>
            <a:xfrm>
              <a:off x="510925" y="4017075"/>
              <a:ext cx="124625" cy="506850"/>
            </a:xfrm>
            <a:custGeom>
              <a:avLst/>
              <a:gdLst/>
              <a:ahLst/>
              <a:cxnLst/>
              <a:rect l="l" t="t" r="r" b="b"/>
              <a:pathLst>
                <a:path w="4985" h="20274" extrusionOk="0">
                  <a:moveTo>
                    <a:pt x="0" y="0"/>
                  </a:moveTo>
                  <a:lnTo>
                    <a:pt x="0" y="20274"/>
                  </a:lnTo>
                  <a:lnTo>
                    <a:pt x="4985" y="20274"/>
                  </a:lnTo>
                  <a:lnTo>
                    <a:pt x="498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40"/>
            <p:cNvSpPr/>
            <p:nvPr/>
          </p:nvSpPr>
          <p:spPr>
            <a:xfrm>
              <a:off x="404525" y="4002625"/>
              <a:ext cx="337425" cy="534225"/>
            </a:xfrm>
            <a:custGeom>
              <a:avLst/>
              <a:gdLst/>
              <a:ahLst/>
              <a:cxnLst/>
              <a:rect l="l" t="t" r="r" b="b"/>
              <a:pathLst>
                <a:path w="13497" h="21369" extrusionOk="0">
                  <a:moveTo>
                    <a:pt x="12341" y="1125"/>
                  </a:moveTo>
                  <a:lnTo>
                    <a:pt x="12341" y="20244"/>
                  </a:lnTo>
                  <a:lnTo>
                    <a:pt x="1125" y="20244"/>
                  </a:lnTo>
                  <a:lnTo>
                    <a:pt x="1125" y="1125"/>
                  </a:lnTo>
                  <a:close/>
                  <a:moveTo>
                    <a:pt x="578" y="1"/>
                  </a:moveTo>
                  <a:cubicBezTo>
                    <a:pt x="274" y="1"/>
                    <a:pt x="1" y="244"/>
                    <a:pt x="1" y="548"/>
                  </a:cubicBezTo>
                  <a:lnTo>
                    <a:pt x="1" y="20822"/>
                  </a:lnTo>
                  <a:cubicBezTo>
                    <a:pt x="1" y="21126"/>
                    <a:pt x="274" y="21369"/>
                    <a:pt x="578" y="21369"/>
                  </a:cubicBezTo>
                  <a:lnTo>
                    <a:pt x="12919" y="21369"/>
                  </a:lnTo>
                  <a:cubicBezTo>
                    <a:pt x="13223" y="21369"/>
                    <a:pt x="13496" y="21156"/>
                    <a:pt x="13436" y="20822"/>
                  </a:cubicBezTo>
                  <a:lnTo>
                    <a:pt x="13436" y="548"/>
                  </a:lnTo>
                  <a:cubicBezTo>
                    <a:pt x="13436" y="244"/>
                    <a:pt x="13192" y="1"/>
                    <a:pt x="128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40"/>
            <p:cNvSpPr/>
            <p:nvPr/>
          </p:nvSpPr>
          <p:spPr>
            <a:xfrm>
              <a:off x="496475" y="4002625"/>
              <a:ext cx="152775" cy="534225"/>
            </a:xfrm>
            <a:custGeom>
              <a:avLst/>
              <a:gdLst/>
              <a:ahLst/>
              <a:cxnLst/>
              <a:rect l="l" t="t" r="r" b="b"/>
              <a:pathLst>
                <a:path w="6111" h="21369" extrusionOk="0">
                  <a:moveTo>
                    <a:pt x="4985" y="1125"/>
                  </a:moveTo>
                  <a:lnTo>
                    <a:pt x="4985" y="20244"/>
                  </a:lnTo>
                  <a:lnTo>
                    <a:pt x="1156" y="20244"/>
                  </a:lnTo>
                  <a:lnTo>
                    <a:pt x="1156" y="1125"/>
                  </a:lnTo>
                  <a:close/>
                  <a:moveTo>
                    <a:pt x="578" y="1"/>
                  </a:moveTo>
                  <a:cubicBezTo>
                    <a:pt x="274" y="1"/>
                    <a:pt x="1" y="244"/>
                    <a:pt x="1" y="548"/>
                  </a:cubicBezTo>
                  <a:lnTo>
                    <a:pt x="1" y="20822"/>
                  </a:lnTo>
                  <a:cubicBezTo>
                    <a:pt x="1" y="21126"/>
                    <a:pt x="274" y="21369"/>
                    <a:pt x="578" y="21369"/>
                  </a:cubicBezTo>
                  <a:lnTo>
                    <a:pt x="5563" y="21369"/>
                  </a:lnTo>
                  <a:cubicBezTo>
                    <a:pt x="5867" y="21369"/>
                    <a:pt x="6110" y="21156"/>
                    <a:pt x="6110" y="20822"/>
                  </a:cubicBezTo>
                  <a:lnTo>
                    <a:pt x="6110" y="548"/>
                  </a:lnTo>
                  <a:cubicBezTo>
                    <a:pt x="6110" y="244"/>
                    <a:pt x="5837" y="1"/>
                    <a:pt x="55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40"/>
            <p:cNvSpPr/>
            <p:nvPr/>
          </p:nvSpPr>
          <p:spPr>
            <a:xfrm>
              <a:off x="496475" y="4172850"/>
              <a:ext cx="154275" cy="154275"/>
            </a:xfrm>
            <a:custGeom>
              <a:avLst/>
              <a:gdLst/>
              <a:ahLst/>
              <a:cxnLst/>
              <a:rect l="l" t="t" r="r" b="b"/>
              <a:pathLst>
                <a:path w="6171" h="6171" extrusionOk="0">
                  <a:moveTo>
                    <a:pt x="3071" y="1186"/>
                  </a:moveTo>
                  <a:cubicBezTo>
                    <a:pt x="4104" y="1186"/>
                    <a:pt x="4985" y="2037"/>
                    <a:pt x="5016" y="3131"/>
                  </a:cubicBezTo>
                  <a:cubicBezTo>
                    <a:pt x="5016" y="4195"/>
                    <a:pt x="4134" y="5076"/>
                    <a:pt x="3071" y="5076"/>
                  </a:cubicBezTo>
                  <a:cubicBezTo>
                    <a:pt x="2007" y="5076"/>
                    <a:pt x="1125" y="4195"/>
                    <a:pt x="1125" y="3131"/>
                  </a:cubicBezTo>
                  <a:cubicBezTo>
                    <a:pt x="1125" y="2067"/>
                    <a:pt x="2007" y="1186"/>
                    <a:pt x="3071" y="1186"/>
                  </a:cubicBezTo>
                  <a:close/>
                  <a:moveTo>
                    <a:pt x="3071" y="0"/>
                  </a:moveTo>
                  <a:cubicBezTo>
                    <a:pt x="1368" y="0"/>
                    <a:pt x="1" y="1429"/>
                    <a:pt x="1" y="3101"/>
                  </a:cubicBezTo>
                  <a:cubicBezTo>
                    <a:pt x="1" y="4803"/>
                    <a:pt x="1399" y="6171"/>
                    <a:pt x="3071" y="6171"/>
                  </a:cubicBezTo>
                  <a:cubicBezTo>
                    <a:pt x="4742" y="6171"/>
                    <a:pt x="6110" y="4803"/>
                    <a:pt x="6171" y="3101"/>
                  </a:cubicBezTo>
                  <a:cubicBezTo>
                    <a:pt x="6171" y="1398"/>
                    <a:pt x="4742" y="0"/>
                    <a:pt x="307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4" name="Google Shape;1134;p40"/>
          <p:cNvGrpSpPr/>
          <p:nvPr/>
        </p:nvGrpSpPr>
        <p:grpSpPr>
          <a:xfrm>
            <a:off x="8852895" y="3108305"/>
            <a:ext cx="214918" cy="250565"/>
            <a:chOff x="6571050" y="2495000"/>
            <a:chExt cx="307025" cy="357950"/>
          </a:xfrm>
        </p:grpSpPr>
        <p:sp>
          <p:nvSpPr>
            <p:cNvPr id="1135" name="Google Shape;1135;p40"/>
            <p:cNvSpPr/>
            <p:nvPr/>
          </p:nvSpPr>
          <p:spPr>
            <a:xfrm>
              <a:off x="6571050" y="2495000"/>
              <a:ext cx="307025" cy="98825"/>
            </a:xfrm>
            <a:custGeom>
              <a:avLst/>
              <a:gdLst/>
              <a:ahLst/>
              <a:cxnLst/>
              <a:rect l="l" t="t" r="r" b="b"/>
              <a:pathLst>
                <a:path w="12281" h="3953" extrusionOk="0">
                  <a:moveTo>
                    <a:pt x="11126" y="1125"/>
                  </a:moveTo>
                  <a:lnTo>
                    <a:pt x="11126" y="2797"/>
                  </a:lnTo>
                  <a:lnTo>
                    <a:pt x="1125" y="2797"/>
                  </a:lnTo>
                  <a:lnTo>
                    <a:pt x="1125" y="1125"/>
                  </a:lnTo>
                  <a:close/>
                  <a:moveTo>
                    <a:pt x="578" y="1"/>
                  </a:moveTo>
                  <a:cubicBezTo>
                    <a:pt x="274" y="1"/>
                    <a:pt x="1" y="274"/>
                    <a:pt x="1" y="578"/>
                  </a:cubicBezTo>
                  <a:lnTo>
                    <a:pt x="1" y="3375"/>
                  </a:lnTo>
                  <a:cubicBezTo>
                    <a:pt x="1" y="3679"/>
                    <a:pt x="274" y="3952"/>
                    <a:pt x="578" y="3952"/>
                  </a:cubicBezTo>
                  <a:lnTo>
                    <a:pt x="11703" y="3952"/>
                  </a:lnTo>
                  <a:cubicBezTo>
                    <a:pt x="12007" y="3952"/>
                    <a:pt x="12281" y="3679"/>
                    <a:pt x="12281" y="3375"/>
                  </a:cubicBezTo>
                  <a:lnTo>
                    <a:pt x="12281" y="578"/>
                  </a:lnTo>
                  <a:cubicBezTo>
                    <a:pt x="12281" y="274"/>
                    <a:pt x="12007" y="1"/>
                    <a:pt x="117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40"/>
            <p:cNvSpPr/>
            <p:nvPr/>
          </p:nvSpPr>
          <p:spPr>
            <a:xfrm>
              <a:off x="6597650" y="2563400"/>
              <a:ext cx="253825" cy="161125"/>
            </a:xfrm>
            <a:custGeom>
              <a:avLst/>
              <a:gdLst/>
              <a:ahLst/>
              <a:cxnLst/>
              <a:rect l="l" t="t" r="r" b="b"/>
              <a:pathLst>
                <a:path w="10153" h="6445" extrusionOk="0">
                  <a:moveTo>
                    <a:pt x="7934" y="1186"/>
                  </a:moveTo>
                  <a:lnTo>
                    <a:pt x="8846" y="5320"/>
                  </a:lnTo>
                  <a:lnTo>
                    <a:pt x="1338" y="5320"/>
                  </a:lnTo>
                  <a:lnTo>
                    <a:pt x="2189" y="1186"/>
                  </a:lnTo>
                  <a:close/>
                  <a:moveTo>
                    <a:pt x="1733" y="0"/>
                  </a:moveTo>
                  <a:cubicBezTo>
                    <a:pt x="1490" y="0"/>
                    <a:pt x="1216" y="183"/>
                    <a:pt x="1186" y="456"/>
                  </a:cubicBezTo>
                  <a:lnTo>
                    <a:pt x="31" y="5745"/>
                  </a:lnTo>
                  <a:cubicBezTo>
                    <a:pt x="1" y="5928"/>
                    <a:pt x="31" y="6080"/>
                    <a:pt x="153" y="6232"/>
                  </a:cubicBezTo>
                  <a:cubicBezTo>
                    <a:pt x="274" y="6383"/>
                    <a:pt x="426" y="6444"/>
                    <a:pt x="609" y="6444"/>
                  </a:cubicBezTo>
                  <a:lnTo>
                    <a:pt x="9545" y="6444"/>
                  </a:lnTo>
                  <a:cubicBezTo>
                    <a:pt x="9727" y="6444"/>
                    <a:pt x="9879" y="6383"/>
                    <a:pt x="10001" y="6232"/>
                  </a:cubicBezTo>
                  <a:cubicBezTo>
                    <a:pt x="10092" y="6080"/>
                    <a:pt x="10153" y="5897"/>
                    <a:pt x="10092" y="5745"/>
                  </a:cubicBezTo>
                  <a:lnTo>
                    <a:pt x="8967" y="456"/>
                  </a:lnTo>
                  <a:cubicBezTo>
                    <a:pt x="8876" y="183"/>
                    <a:pt x="8663" y="0"/>
                    <a:pt x="83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40"/>
            <p:cNvSpPr/>
            <p:nvPr/>
          </p:nvSpPr>
          <p:spPr>
            <a:xfrm>
              <a:off x="6710875" y="2697150"/>
              <a:ext cx="28150" cy="155800"/>
            </a:xfrm>
            <a:custGeom>
              <a:avLst/>
              <a:gdLst/>
              <a:ahLst/>
              <a:cxnLst/>
              <a:rect l="l" t="t" r="r" b="b"/>
              <a:pathLst>
                <a:path w="1126" h="6232" extrusionOk="0">
                  <a:moveTo>
                    <a:pt x="548" y="0"/>
                  </a:moveTo>
                  <a:cubicBezTo>
                    <a:pt x="244" y="0"/>
                    <a:pt x="1" y="274"/>
                    <a:pt x="1" y="578"/>
                  </a:cubicBezTo>
                  <a:lnTo>
                    <a:pt x="1" y="5654"/>
                  </a:lnTo>
                  <a:cubicBezTo>
                    <a:pt x="1" y="5958"/>
                    <a:pt x="244" y="6231"/>
                    <a:pt x="548" y="6231"/>
                  </a:cubicBezTo>
                  <a:cubicBezTo>
                    <a:pt x="852" y="6231"/>
                    <a:pt x="1125" y="5958"/>
                    <a:pt x="1125" y="5654"/>
                  </a:cubicBezTo>
                  <a:lnTo>
                    <a:pt x="1125" y="578"/>
                  </a:lnTo>
                  <a:cubicBezTo>
                    <a:pt x="1125" y="274"/>
                    <a:pt x="852" y="0"/>
                    <a:pt x="5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8" name="Google Shape;1138;p40"/>
          <p:cNvGrpSpPr/>
          <p:nvPr/>
        </p:nvGrpSpPr>
        <p:grpSpPr>
          <a:xfrm>
            <a:off x="8077160" y="1549785"/>
            <a:ext cx="346832" cy="1809080"/>
            <a:chOff x="4713875" y="2486650"/>
            <a:chExt cx="495475" cy="2584400"/>
          </a:xfrm>
        </p:grpSpPr>
        <p:sp>
          <p:nvSpPr>
            <p:cNvPr id="1139" name="Google Shape;1139;p40"/>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40"/>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40"/>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40"/>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40"/>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40"/>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40"/>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40"/>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40"/>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40"/>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40"/>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40"/>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40"/>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40"/>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40"/>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Google Shape;1088;p40">
            <a:extLst>
              <a:ext uri="{FF2B5EF4-FFF2-40B4-BE49-F238E27FC236}">
                <a16:creationId xmlns:a16="http://schemas.microsoft.com/office/drawing/2014/main" id="{F0B243FE-E66E-35EF-0EEE-737D99B6C166}"/>
              </a:ext>
            </a:extLst>
          </p:cNvPr>
          <p:cNvSpPr txBox="1">
            <a:spLocks/>
          </p:cNvSpPr>
          <p:nvPr/>
        </p:nvSpPr>
        <p:spPr>
          <a:xfrm>
            <a:off x="1842573" y="2088224"/>
            <a:ext cx="5863078" cy="338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2400"/>
              <a:buFont typeface="Exo 2 Black"/>
              <a:buNone/>
              <a:defRPr sz="2400" b="0" i="0" u="none" strike="noStrike" cap="none">
                <a:solidFill>
                  <a:schemeClr val="lt1"/>
                </a:solidFill>
                <a:latin typeface="Exo 2 Black"/>
                <a:ea typeface="Exo 2 Black"/>
                <a:cs typeface="Exo 2 Black"/>
                <a:sym typeface="Exo 2 Black"/>
              </a:defRPr>
            </a:lvl1pPr>
            <a:lvl2pPr marR="0" lvl="1"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US" dirty="0">
                <a:latin typeface="Calibri" panose="020F0502020204030204" pitchFamily="34" charset="0"/>
                <a:cs typeface="Calibri" panose="020F0502020204030204" pitchFamily="34" charset="0"/>
              </a:rPr>
              <a:t>Using your patent tong (hair clip), </a:t>
            </a:r>
            <a:r>
              <a:rPr lang="en-US" b="1" dirty="0">
                <a:latin typeface="Calibri" panose="020F0502020204030204" pitchFamily="34" charset="0"/>
                <a:cs typeface="Calibri" panose="020F0502020204030204" pitchFamily="34" charset="0"/>
              </a:rPr>
              <a:t>collect</a:t>
            </a:r>
            <a:r>
              <a:rPr lang="en-US" dirty="0">
                <a:latin typeface="Calibri" panose="020F0502020204030204" pitchFamily="34" charset="0"/>
                <a:cs typeface="Calibri" panose="020F0502020204030204" pitchFamily="34" charset="0"/>
              </a:rPr>
              <a:t> </a:t>
            </a:r>
            <a:r>
              <a:rPr lang="en-US" b="1" dirty="0">
                <a:latin typeface="Calibri" panose="020F0502020204030204" pitchFamily="34" charset="0"/>
                <a:cs typeface="Calibri" panose="020F0502020204030204" pitchFamily="34" charset="0"/>
              </a:rPr>
              <a:t>2</a:t>
            </a:r>
            <a:r>
              <a:rPr lang="en-US" dirty="0">
                <a:latin typeface="Calibri" panose="020F0502020204030204" pitchFamily="34" charset="0"/>
                <a:cs typeface="Calibri" panose="020F0502020204030204" pitchFamily="34" charset="0"/>
              </a:rPr>
              <a:t> </a:t>
            </a:r>
            <a:r>
              <a:rPr lang="en-US" b="1" dirty="0">
                <a:latin typeface="Calibri" panose="020F0502020204030204" pitchFamily="34" charset="0"/>
                <a:cs typeface="Calibri" panose="020F0502020204030204" pitchFamily="34" charset="0"/>
              </a:rPr>
              <a:t>samples</a:t>
            </a:r>
            <a:r>
              <a:rPr lang="en-US" dirty="0">
                <a:latin typeface="Calibri" panose="020F0502020204030204" pitchFamily="34" charset="0"/>
                <a:cs typeface="Calibri" panose="020F0502020204030204" pitchFamily="34" charset="0"/>
              </a:rPr>
              <a:t> of oysters from the population</a:t>
            </a:r>
          </a:p>
        </p:txBody>
      </p:sp>
      <p:sp>
        <p:nvSpPr>
          <p:cNvPr id="15" name="Google Shape;1092;p40">
            <a:extLst>
              <a:ext uri="{FF2B5EF4-FFF2-40B4-BE49-F238E27FC236}">
                <a16:creationId xmlns:a16="http://schemas.microsoft.com/office/drawing/2014/main" id="{65862CD1-6AEE-0113-DA53-6E6960BE0AAD}"/>
              </a:ext>
            </a:extLst>
          </p:cNvPr>
          <p:cNvSpPr txBox="1">
            <a:spLocks/>
          </p:cNvSpPr>
          <p:nvPr/>
        </p:nvSpPr>
        <p:spPr>
          <a:xfrm>
            <a:off x="1104981" y="2868471"/>
            <a:ext cx="720000" cy="392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Exo 2 Black"/>
              <a:buNone/>
              <a:defRPr sz="3000" b="1" i="0" u="none" strike="noStrike" cap="none">
                <a:solidFill>
                  <a:schemeClr val="dk2"/>
                </a:solidFill>
                <a:latin typeface="Exo 2 Black"/>
                <a:ea typeface="Exo 2 Black"/>
                <a:cs typeface="Exo 2 Black"/>
                <a:sym typeface="Exo 2 Black"/>
              </a:defRPr>
            </a:lvl1pPr>
            <a:lvl2pPr marR="0" lvl="1"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 dirty="0"/>
              <a:t>03</a:t>
            </a:r>
          </a:p>
        </p:txBody>
      </p:sp>
      <p:sp>
        <p:nvSpPr>
          <p:cNvPr id="16" name="Google Shape;1088;p40">
            <a:extLst>
              <a:ext uri="{FF2B5EF4-FFF2-40B4-BE49-F238E27FC236}">
                <a16:creationId xmlns:a16="http://schemas.microsoft.com/office/drawing/2014/main" id="{A6D5D1CD-D4D5-B015-A5BE-6078275C7FC1}"/>
              </a:ext>
            </a:extLst>
          </p:cNvPr>
          <p:cNvSpPr txBox="1">
            <a:spLocks/>
          </p:cNvSpPr>
          <p:nvPr/>
        </p:nvSpPr>
        <p:spPr>
          <a:xfrm>
            <a:off x="1842573" y="2910878"/>
            <a:ext cx="5863078" cy="338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2400"/>
              <a:buFont typeface="Exo 2 Black"/>
              <a:buNone/>
              <a:defRPr sz="2400" b="0" i="0" u="none" strike="noStrike" cap="none">
                <a:solidFill>
                  <a:schemeClr val="lt1"/>
                </a:solidFill>
                <a:latin typeface="Exo 2 Black"/>
                <a:ea typeface="Exo 2 Black"/>
                <a:cs typeface="Exo 2 Black"/>
                <a:sym typeface="Exo 2 Black"/>
              </a:defRPr>
            </a:lvl1pPr>
            <a:lvl2pPr marR="0" lvl="1"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US" dirty="0">
                <a:latin typeface="Calibri" panose="020F0502020204030204" pitchFamily="34" charset="0"/>
                <a:cs typeface="Calibri" panose="020F0502020204030204" pitchFamily="34" charset="0"/>
              </a:rPr>
              <a:t>Set your sample aside on a paper plate</a:t>
            </a:r>
          </a:p>
        </p:txBody>
      </p:sp>
      <p:sp>
        <p:nvSpPr>
          <p:cNvPr id="17" name="Google Shape;1092;p40">
            <a:extLst>
              <a:ext uri="{FF2B5EF4-FFF2-40B4-BE49-F238E27FC236}">
                <a16:creationId xmlns:a16="http://schemas.microsoft.com/office/drawing/2014/main" id="{DF8AB352-DC98-90BC-6237-A738497543FA}"/>
              </a:ext>
            </a:extLst>
          </p:cNvPr>
          <p:cNvSpPr txBox="1">
            <a:spLocks/>
          </p:cNvSpPr>
          <p:nvPr/>
        </p:nvSpPr>
        <p:spPr>
          <a:xfrm>
            <a:off x="1088325" y="3596416"/>
            <a:ext cx="720000" cy="392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Exo 2 Black"/>
              <a:buNone/>
              <a:defRPr sz="3000" b="1" i="0" u="none" strike="noStrike" cap="none">
                <a:solidFill>
                  <a:schemeClr val="dk2"/>
                </a:solidFill>
                <a:latin typeface="Exo 2 Black"/>
                <a:ea typeface="Exo 2 Black"/>
                <a:cs typeface="Exo 2 Black"/>
                <a:sym typeface="Exo 2 Black"/>
              </a:defRPr>
            </a:lvl1pPr>
            <a:lvl2pPr marR="0" lvl="1"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 dirty="0"/>
              <a:t>04</a:t>
            </a:r>
          </a:p>
        </p:txBody>
      </p:sp>
      <p:sp>
        <p:nvSpPr>
          <p:cNvPr id="18" name="Google Shape;1088;p40">
            <a:extLst>
              <a:ext uri="{FF2B5EF4-FFF2-40B4-BE49-F238E27FC236}">
                <a16:creationId xmlns:a16="http://schemas.microsoft.com/office/drawing/2014/main" id="{59A0BC34-B647-086D-BD11-CD025A4CCD73}"/>
              </a:ext>
            </a:extLst>
          </p:cNvPr>
          <p:cNvSpPr txBox="1">
            <a:spLocks/>
          </p:cNvSpPr>
          <p:nvPr/>
        </p:nvSpPr>
        <p:spPr>
          <a:xfrm>
            <a:off x="1842573" y="3733533"/>
            <a:ext cx="5863078" cy="338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2400"/>
              <a:buFont typeface="Exo 2 Black"/>
              <a:buNone/>
              <a:defRPr sz="2400" b="0" i="0" u="none" strike="noStrike" cap="none">
                <a:solidFill>
                  <a:schemeClr val="lt1"/>
                </a:solidFill>
                <a:latin typeface="Exo 2 Black"/>
                <a:ea typeface="Exo 2 Black"/>
                <a:cs typeface="Exo 2 Black"/>
                <a:sym typeface="Exo 2 Black"/>
              </a:defRPr>
            </a:lvl1pPr>
            <a:lvl2pPr marR="0" lvl="1"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US" dirty="0">
                <a:latin typeface="Calibri" panose="020F0502020204030204" pitchFamily="34" charset="0"/>
                <a:cs typeface="Calibri" panose="020F0502020204030204" pitchFamily="34" charset="0"/>
              </a:rPr>
              <a:t>Measure each oyster and record the measurements on your </a:t>
            </a:r>
            <a:r>
              <a:rPr lang="en-US" b="1" dirty="0">
                <a:latin typeface="Calibri" panose="020F0502020204030204" pitchFamily="34" charset="0"/>
                <a:cs typeface="Calibri" panose="020F0502020204030204" pitchFamily="34" charset="0"/>
              </a:rPr>
              <a:t>Individual Data Sheet Part 1</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87">
          <a:extLst>
            <a:ext uri="{FF2B5EF4-FFF2-40B4-BE49-F238E27FC236}">
              <a16:creationId xmlns:a16="http://schemas.microsoft.com/office/drawing/2014/main" id="{1CD423B6-F274-E97A-A5B4-0FD7A913729B}"/>
            </a:ext>
          </a:extLst>
        </p:cNvPr>
        <p:cNvGrpSpPr/>
        <p:nvPr/>
      </p:nvGrpSpPr>
      <p:grpSpPr>
        <a:xfrm>
          <a:off x="0" y="0"/>
          <a:ext cx="0" cy="0"/>
          <a:chOff x="0" y="0"/>
          <a:chExt cx="0" cy="0"/>
        </a:xfrm>
      </p:grpSpPr>
      <p:sp>
        <p:nvSpPr>
          <p:cNvPr id="1097" name="Google Shape;1097;p40">
            <a:extLst>
              <a:ext uri="{FF2B5EF4-FFF2-40B4-BE49-F238E27FC236}">
                <a16:creationId xmlns:a16="http://schemas.microsoft.com/office/drawing/2014/main" id="{65272A91-9437-643C-4C3A-2984C8761E50}"/>
              </a:ext>
            </a:extLst>
          </p:cNvPr>
          <p:cNvSpPr txBox="1">
            <a:spLocks noGrp="1"/>
          </p:cNvSpPr>
          <p:nvPr>
            <p:ph type="title" idx="9"/>
          </p:nvPr>
        </p:nvSpPr>
        <p:spPr>
          <a:xfrm>
            <a:off x="648699" y="376747"/>
            <a:ext cx="5412223" cy="676800"/>
          </a:xfrm>
          <a:prstGeom prst="rect">
            <a:avLst/>
          </a:prstGeom>
        </p:spPr>
        <p:txBody>
          <a:bodyPr spcFirstLastPara="1" wrap="square" lIns="90000" tIns="91425" rIns="90000" bIns="91425" anchor="t" anchorCtr="0">
            <a:noAutofit/>
          </a:bodyPr>
          <a:lstStyle/>
          <a:p>
            <a:pPr marL="0" lvl="0" indent="0" algn="l" rtl="0">
              <a:spcBef>
                <a:spcPts val="0"/>
              </a:spcBef>
              <a:spcAft>
                <a:spcPts val="0"/>
              </a:spcAft>
              <a:buNone/>
            </a:pPr>
            <a:r>
              <a:rPr lang="en" sz="3000" dirty="0"/>
              <a:t>Phase 1: Conduct the survey</a:t>
            </a:r>
            <a:endParaRPr sz="3000" dirty="0"/>
          </a:p>
        </p:txBody>
      </p:sp>
      <p:grpSp>
        <p:nvGrpSpPr>
          <p:cNvPr id="1098" name="Google Shape;1098;p40">
            <a:extLst>
              <a:ext uri="{FF2B5EF4-FFF2-40B4-BE49-F238E27FC236}">
                <a16:creationId xmlns:a16="http://schemas.microsoft.com/office/drawing/2014/main" id="{9E440475-92D0-B469-521F-7222FA817929}"/>
              </a:ext>
            </a:extLst>
          </p:cNvPr>
          <p:cNvGrpSpPr/>
          <p:nvPr/>
        </p:nvGrpSpPr>
        <p:grpSpPr>
          <a:xfrm>
            <a:off x="7964565" y="3587470"/>
            <a:ext cx="1103235" cy="1479835"/>
            <a:chOff x="393738" y="1475915"/>
            <a:chExt cx="1103235" cy="1479835"/>
          </a:xfrm>
        </p:grpSpPr>
        <p:sp>
          <p:nvSpPr>
            <p:cNvPr id="1099" name="Google Shape;1099;p40">
              <a:extLst>
                <a:ext uri="{FF2B5EF4-FFF2-40B4-BE49-F238E27FC236}">
                  <a16:creationId xmlns:a16="http://schemas.microsoft.com/office/drawing/2014/main" id="{0840D13D-1988-2C5F-8A8C-3A097783BFE7}"/>
                </a:ext>
              </a:extLst>
            </p:cNvPr>
            <p:cNvSpPr/>
            <p:nvPr/>
          </p:nvSpPr>
          <p:spPr>
            <a:xfrm>
              <a:off x="445345" y="1522202"/>
              <a:ext cx="1051627" cy="1433548"/>
            </a:xfrm>
            <a:custGeom>
              <a:avLst/>
              <a:gdLst/>
              <a:ahLst/>
              <a:cxnLst/>
              <a:rect l="l" t="t" r="r" b="b"/>
              <a:pathLst>
                <a:path w="60093" h="81917" extrusionOk="0">
                  <a:moveTo>
                    <a:pt x="4195" y="0"/>
                  </a:moveTo>
                  <a:cubicBezTo>
                    <a:pt x="1885" y="0"/>
                    <a:pt x="0" y="1885"/>
                    <a:pt x="0" y="4195"/>
                  </a:cubicBezTo>
                  <a:lnTo>
                    <a:pt x="0" y="77752"/>
                  </a:lnTo>
                  <a:cubicBezTo>
                    <a:pt x="0" y="80062"/>
                    <a:pt x="1885" y="81916"/>
                    <a:pt x="4195" y="81916"/>
                  </a:cubicBezTo>
                  <a:lnTo>
                    <a:pt x="60092" y="81916"/>
                  </a:lnTo>
                  <a:lnTo>
                    <a:pt x="60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40">
              <a:extLst>
                <a:ext uri="{FF2B5EF4-FFF2-40B4-BE49-F238E27FC236}">
                  <a16:creationId xmlns:a16="http://schemas.microsoft.com/office/drawing/2014/main" id="{3C0E48B6-1AB7-3116-EADF-571AE0D36DCF}"/>
                </a:ext>
              </a:extLst>
            </p:cNvPr>
            <p:cNvSpPr/>
            <p:nvPr/>
          </p:nvSpPr>
          <p:spPr>
            <a:xfrm>
              <a:off x="393738" y="1475915"/>
              <a:ext cx="1071315" cy="1453235"/>
            </a:xfrm>
            <a:custGeom>
              <a:avLst/>
              <a:gdLst/>
              <a:ahLst/>
              <a:cxnLst/>
              <a:rect l="l" t="t" r="r" b="b"/>
              <a:pathLst>
                <a:path w="61218" h="83042" extrusionOk="0">
                  <a:moveTo>
                    <a:pt x="60063" y="1125"/>
                  </a:moveTo>
                  <a:lnTo>
                    <a:pt x="60063" y="81947"/>
                  </a:lnTo>
                  <a:lnTo>
                    <a:pt x="4742" y="81947"/>
                  </a:lnTo>
                  <a:cubicBezTo>
                    <a:pt x="2736" y="81947"/>
                    <a:pt x="1125" y="80306"/>
                    <a:pt x="1125" y="78330"/>
                  </a:cubicBezTo>
                  <a:lnTo>
                    <a:pt x="1125" y="4742"/>
                  </a:lnTo>
                  <a:cubicBezTo>
                    <a:pt x="1125" y="2736"/>
                    <a:pt x="2767" y="1125"/>
                    <a:pt x="4742" y="1125"/>
                  </a:cubicBezTo>
                  <a:close/>
                  <a:moveTo>
                    <a:pt x="4742" y="1"/>
                  </a:moveTo>
                  <a:cubicBezTo>
                    <a:pt x="2128" y="1"/>
                    <a:pt x="1" y="2128"/>
                    <a:pt x="1" y="4742"/>
                  </a:cubicBezTo>
                  <a:lnTo>
                    <a:pt x="1" y="78300"/>
                  </a:lnTo>
                  <a:cubicBezTo>
                    <a:pt x="1" y="80914"/>
                    <a:pt x="2128" y="83041"/>
                    <a:pt x="4742" y="83041"/>
                  </a:cubicBezTo>
                  <a:lnTo>
                    <a:pt x="61218" y="83041"/>
                  </a:lnTo>
                  <a:lnTo>
                    <a:pt x="612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40">
              <a:extLst>
                <a:ext uri="{FF2B5EF4-FFF2-40B4-BE49-F238E27FC236}">
                  <a16:creationId xmlns:a16="http://schemas.microsoft.com/office/drawing/2014/main" id="{8CCFA4A9-3010-A316-7761-7BC8830BEB43}"/>
                </a:ext>
              </a:extLst>
            </p:cNvPr>
            <p:cNvSpPr/>
            <p:nvPr/>
          </p:nvSpPr>
          <p:spPr>
            <a:xfrm>
              <a:off x="586290" y="1485488"/>
              <a:ext cx="20230" cy="1428770"/>
            </a:xfrm>
            <a:custGeom>
              <a:avLst/>
              <a:gdLst/>
              <a:ahLst/>
              <a:cxnLst/>
              <a:rect l="l" t="t" r="r" b="b"/>
              <a:pathLst>
                <a:path w="1156" h="81644" extrusionOk="0">
                  <a:moveTo>
                    <a:pt x="1" y="1"/>
                  </a:moveTo>
                  <a:lnTo>
                    <a:pt x="1" y="81643"/>
                  </a:lnTo>
                  <a:lnTo>
                    <a:pt x="1156" y="81643"/>
                  </a:lnTo>
                  <a:lnTo>
                    <a:pt x="115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40">
              <a:extLst>
                <a:ext uri="{FF2B5EF4-FFF2-40B4-BE49-F238E27FC236}">
                  <a16:creationId xmlns:a16="http://schemas.microsoft.com/office/drawing/2014/main" id="{3ECA6441-BD69-597C-F07A-3695E96C3CD6}"/>
                </a:ext>
              </a:extLst>
            </p:cNvPr>
            <p:cNvSpPr/>
            <p:nvPr/>
          </p:nvSpPr>
          <p:spPr>
            <a:xfrm>
              <a:off x="783638" y="1853058"/>
              <a:ext cx="486203" cy="19688"/>
            </a:xfrm>
            <a:custGeom>
              <a:avLst/>
              <a:gdLst/>
              <a:ahLst/>
              <a:cxnLst/>
              <a:rect l="l" t="t" r="r" b="b"/>
              <a:pathLst>
                <a:path w="27783" h="1125" extrusionOk="0">
                  <a:moveTo>
                    <a:pt x="578" y="0"/>
                  </a:moveTo>
                  <a:cubicBezTo>
                    <a:pt x="274" y="0"/>
                    <a:pt x="1" y="243"/>
                    <a:pt x="1" y="547"/>
                  </a:cubicBezTo>
                  <a:cubicBezTo>
                    <a:pt x="1" y="851"/>
                    <a:pt x="274" y="1125"/>
                    <a:pt x="578" y="1125"/>
                  </a:cubicBezTo>
                  <a:lnTo>
                    <a:pt x="27174" y="1125"/>
                  </a:lnTo>
                  <a:cubicBezTo>
                    <a:pt x="27539" y="1125"/>
                    <a:pt x="27782" y="851"/>
                    <a:pt x="27782" y="547"/>
                  </a:cubicBezTo>
                  <a:cubicBezTo>
                    <a:pt x="27782" y="243"/>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40">
              <a:extLst>
                <a:ext uri="{FF2B5EF4-FFF2-40B4-BE49-F238E27FC236}">
                  <a16:creationId xmlns:a16="http://schemas.microsoft.com/office/drawing/2014/main" id="{95CBF03A-AD6F-A2D7-18B1-1D190AADBE22}"/>
                </a:ext>
              </a:extLst>
            </p:cNvPr>
            <p:cNvSpPr/>
            <p:nvPr/>
          </p:nvSpPr>
          <p:spPr>
            <a:xfrm>
              <a:off x="783638" y="1933908"/>
              <a:ext cx="486203" cy="20230"/>
            </a:xfrm>
            <a:custGeom>
              <a:avLst/>
              <a:gdLst/>
              <a:ahLst/>
              <a:cxnLst/>
              <a:rect l="l" t="t" r="r" b="b"/>
              <a:pathLst>
                <a:path w="27783" h="1156" extrusionOk="0">
                  <a:moveTo>
                    <a:pt x="578" y="0"/>
                  </a:moveTo>
                  <a:cubicBezTo>
                    <a:pt x="274" y="0"/>
                    <a:pt x="1" y="274"/>
                    <a:pt x="1" y="578"/>
                  </a:cubicBezTo>
                  <a:cubicBezTo>
                    <a:pt x="1" y="882"/>
                    <a:pt x="274" y="1155"/>
                    <a:pt x="578" y="1155"/>
                  </a:cubicBezTo>
                  <a:lnTo>
                    <a:pt x="27174" y="1155"/>
                  </a:lnTo>
                  <a:cubicBezTo>
                    <a:pt x="27539" y="1155"/>
                    <a:pt x="27782" y="882"/>
                    <a:pt x="27782" y="578"/>
                  </a:cubicBezTo>
                  <a:cubicBezTo>
                    <a:pt x="27782" y="274"/>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40">
              <a:extLst>
                <a:ext uri="{FF2B5EF4-FFF2-40B4-BE49-F238E27FC236}">
                  <a16:creationId xmlns:a16="http://schemas.microsoft.com/office/drawing/2014/main" id="{3F745D5E-115F-3151-82E7-FBC0399EE429}"/>
                </a:ext>
              </a:extLst>
            </p:cNvPr>
            <p:cNvSpPr/>
            <p:nvPr/>
          </p:nvSpPr>
          <p:spPr>
            <a:xfrm>
              <a:off x="783638" y="2015283"/>
              <a:ext cx="486203" cy="19705"/>
            </a:xfrm>
            <a:custGeom>
              <a:avLst/>
              <a:gdLst/>
              <a:ahLst/>
              <a:cxnLst/>
              <a:rect l="l" t="t" r="r" b="b"/>
              <a:pathLst>
                <a:path w="27783" h="1126" extrusionOk="0">
                  <a:moveTo>
                    <a:pt x="578" y="1"/>
                  </a:moveTo>
                  <a:cubicBezTo>
                    <a:pt x="274" y="1"/>
                    <a:pt x="1" y="244"/>
                    <a:pt x="1" y="548"/>
                  </a:cubicBezTo>
                  <a:cubicBezTo>
                    <a:pt x="1" y="852"/>
                    <a:pt x="274" y="1125"/>
                    <a:pt x="578" y="1125"/>
                  </a:cubicBezTo>
                  <a:lnTo>
                    <a:pt x="27174" y="1125"/>
                  </a:lnTo>
                  <a:cubicBezTo>
                    <a:pt x="27539" y="1125"/>
                    <a:pt x="27752" y="852"/>
                    <a:pt x="27782" y="548"/>
                  </a:cubicBezTo>
                  <a:cubicBezTo>
                    <a:pt x="27782" y="244"/>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40">
              <a:extLst>
                <a:ext uri="{FF2B5EF4-FFF2-40B4-BE49-F238E27FC236}">
                  <a16:creationId xmlns:a16="http://schemas.microsoft.com/office/drawing/2014/main" id="{292D4CB6-C210-284D-DBAF-57DD98A47949}"/>
                </a:ext>
              </a:extLst>
            </p:cNvPr>
            <p:cNvSpPr/>
            <p:nvPr/>
          </p:nvSpPr>
          <p:spPr>
            <a:xfrm>
              <a:off x="783638" y="2096133"/>
              <a:ext cx="486203" cy="20230"/>
            </a:xfrm>
            <a:custGeom>
              <a:avLst/>
              <a:gdLst/>
              <a:ahLst/>
              <a:cxnLst/>
              <a:rect l="l" t="t" r="r" b="b"/>
              <a:pathLst>
                <a:path w="27783" h="1156" extrusionOk="0">
                  <a:moveTo>
                    <a:pt x="578" y="1"/>
                  </a:moveTo>
                  <a:cubicBezTo>
                    <a:pt x="274" y="1"/>
                    <a:pt x="1" y="275"/>
                    <a:pt x="1" y="578"/>
                  </a:cubicBezTo>
                  <a:cubicBezTo>
                    <a:pt x="1" y="882"/>
                    <a:pt x="274" y="1156"/>
                    <a:pt x="578" y="1156"/>
                  </a:cubicBezTo>
                  <a:lnTo>
                    <a:pt x="27174" y="1156"/>
                  </a:lnTo>
                  <a:cubicBezTo>
                    <a:pt x="27539" y="1156"/>
                    <a:pt x="27782" y="882"/>
                    <a:pt x="27782" y="578"/>
                  </a:cubicBezTo>
                  <a:cubicBezTo>
                    <a:pt x="27782" y="275"/>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6" name="Google Shape;1106;p40">
            <a:extLst>
              <a:ext uri="{FF2B5EF4-FFF2-40B4-BE49-F238E27FC236}">
                <a16:creationId xmlns:a16="http://schemas.microsoft.com/office/drawing/2014/main" id="{843D26E7-EED1-D13C-A027-CA28181EC5E5}"/>
              </a:ext>
            </a:extLst>
          </p:cNvPr>
          <p:cNvGrpSpPr/>
          <p:nvPr/>
        </p:nvGrpSpPr>
        <p:grpSpPr>
          <a:xfrm rot="5400000">
            <a:off x="722794" y="4708505"/>
            <a:ext cx="242585" cy="475038"/>
            <a:chOff x="6833975" y="3957025"/>
            <a:chExt cx="346550" cy="678625"/>
          </a:xfrm>
        </p:grpSpPr>
        <p:sp>
          <p:nvSpPr>
            <p:cNvPr id="1107" name="Google Shape;1107;p40">
              <a:extLst>
                <a:ext uri="{FF2B5EF4-FFF2-40B4-BE49-F238E27FC236}">
                  <a16:creationId xmlns:a16="http://schemas.microsoft.com/office/drawing/2014/main" id="{4D7DCE21-C74C-A759-21D0-83925EE412A6}"/>
                </a:ext>
              </a:extLst>
            </p:cNvPr>
            <p:cNvSpPr/>
            <p:nvPr/>
          </p:nvSpPr>
          <p:spPr>
            <a:xfrm>
              <a:off x="6833975" y="4212350"/>
              <a:ext cx="303225" cy="376175"/>
            </a:xfrm>
            <a:custGeom>
              <a:avLst/>
              <a:gdLst/>
              <a:ahLst/>
              <a:cxnLst/>
              <a:rect l="l" t="t" r="r" b="b"/>
              <a:pathLst>
                <a:path w="12129" h="15047" extrusionOk="0">
                  <a:moveTo>
                    <a:pt x="1" y="1"/>
                  </a:moveTo>
                  <a:lnTo>
                    <a:pt x="1" y="15047"/>
                  </a:lnTo>
                  <a:lnTo>
                    <a:pt x="12129" y="15047"/>
                  </a:lnTo>
                  <a:lnTo>
                    <a:pt x="1212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40">
              <a:extLst>
                <a:ext uri="{FF2B5EF4-FFF2-40B4-BE49-F238E27FC236}">
                  <a16:creationId xmlns:a16="http://schemas.microsoft.com/office/drawing/2014/main" id="{2B5F5671-1C9A-7EA4-B837-B2C0A7929922}"/>
                </a:ext>
              </a:extLst>
            </p:cNvPr>
            <p:cNvSpPr/>
            <p:nvPr/>
          </p:nvSpPr>
          <p:spPr>
            <a:xfrm>
              <a:off x="6833975" y="3957025"/>
              <a:ext cx="303225" cy="255350"/>
            </a:xfrm>
            <a:custGeom>
              <a:avLst/>
              <a:gdLst/>
              <a:ahLst/>
              <a:cxnLst/>
              <a:rect l="l" t="t" r="r" b="b"/>
              <a:pathLst>
                <a:path w="12129" h="10214" extrusionOk="0">
                  <a:moveTo>
                    <a:pt x="1" y="1"/>
                  </a:moveTo>
                  <a:lnTo>
                    <a:pt x="1" y="10214"/>
                  </a:lnTo>
                  <a:lnTo>
                    <a:pt x="12129" y="10214"/>
                  </a:lnTo>
                  <a:lnTo>
                    <a:pt x="1212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40">
              <a:extLst>
                <a:ext uri="{FF2B5EF4-FFF2-40B4-BE49-F238E27FC236}">
                  <a16:creationId xmlns:a16="http://schemas.microsoft.com/office/drawing/2014/main" id="{B175FDD4-BB32-8338-C4CE-819BFD86074D}"/>
                </a:ext>
              </a:extLst>
            </p:cNvPr>
            <p:cNvSpPr/>
            <p:nvPr/>
          </p:nvSpPr>
          <p:spPr>
            <a:xfrm>
              <a:off x="6849175" y="3985150"/>
              <a:ext cx="331350" cy="650500"/>
            </a:xfrm>
            <a:custGeom>
              <a:avLst/>
              <a:gdLst/>
              <a:ahLst/>
              <a:cxnLst/>
              <a:rect l="l" t="t" r="r" b="b"/>
              <a:pathLst>
                <a:path w="13254" h="26020" extrusionOk="0">
                  <a:moveTo>
                    <a:pt x="12129" y="1156"/>
                  </a:moveTo>
                  <a:lnTo>
                    <a:pt x="12129" y="24895"/>
                  </a:lnTo>
                  <a:lnTo>
                    <a:pt x="1156" y="24895"/>
                  </a:lnTo>
                  <a:lnTo>
                    <a:pt x="1156" y="1156"/>
                  </a:lnTo>
                  <a:close/>
                  <a:moveTo>
                    <a:pt x="1" y="1"/>
                  </a:moveTo>
                  <a:lnTo>
                    <a:pt x="1" y="26019"/>
                  </a:lnTo>
                  <a:lnTo>
                    <a:pt x="13253" y="26019"/>
                  </a:lnTo>
                  <a:lnTo>
                    <a:pt x="1325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0" name="Google Shape;1110;p40">
            <a:extLst>
              <a:ext uri="{FF2B5EF4-FFF2-40B4-BE49-F238E27FC236}">
                <a16:creationId xmlns:a16="http://schemas.microsoft.com/office/drawing/2014/main" id="{C0F9E507-D864-6150-7435-82B329348741}"/>
              </a:ext>
            </a:extLst>
          </p:cNvPr>
          <p:cNvGrpSpPr/>
          <p:nvPr/>
        </p:nvGrpSpPr>
        <p:grpSpPr>
          <a:xfrm rot="5400000">
            <a:off x="578655" y="3413258"/>
            <a:ext cx="1279828" cy="1427160"/>
            <a:chOff x="5321800" y="3042900"/>
            <a:chExt cx="1828325" cy="2038800"/>
          </a:xfrm>
        </p:grpSpPr>
        <p:sp>
          <p:nvSpPr>
            <p:cNvPr id="1111" name="Google Shape;1111;p40">
              <a:extLst>
                <a:ext uri="{FF2B5EF4-FFF2-40B4-BE49-F238E27FC236}">
                  <a16:creationId xmlns:a16="http://schemas.microsoft.com/office/drawing/2014/main" id="{8C9942E4-7C49-7A73-5949-8D0A0EE9F1D1}"/>
                </a:ext>
              </a:extLst>
            </p:cNvPr>
            <p:cNvSpPr/>
            <p:nvPr/>
          </p:nvSpPr>
          <p:spPr>
            <a:xfrm flipH="1">
              <a:off x="5404625" y="3080875"/>
              <a:ext cx="1745500" cy="1986375"/>
            </a:xfrm>
            <a:custGeom>
              <a:avLst/>
              <a:gdLst/>
              <a:ahLst/>
              <a:cxnLst/>
              <a:rect l="l" t="t" r="r" b="b"/>
              <a:pathLst>
                <a:path w="69820" h="79455" extrusionOk="0">
                  <a:moveTo>
                    <a:pt x="9484" y="25199"/>
                  </a:moveTo>
                  <a:lnTo>
                    <a:pt x="48816" y="69941"/>
                  </a:lnTo>
                  <a:lnTo>
                    <a:pt x="9484" y="69941"/>
                  </a:lnTo>
                  <a:lnTo>
                    <a:pt x="9484" y="25199"/>
                  </a:lnTo>
                  <a:close/>
                  <a:moveTo>
                    <a:pt x="0" y="1"/>
                  </a:moveTo>
                  <a:lnTo>
                    <a:pt x="0" y="79455"/>
                  </a:lnTo>
                  <a:lnTo>
                    <a:pt x="69819" y="79455"/>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40">
              <a:extLst>
                <a:ext uri="{FF2B5EF4-FFF2-40B4-BE49-F238E27FC236}">
                  <a16:creationId xmlns:a16="http://schemas.microsoft.com/office/drawing/2014/main" id="{6DFF044E-BB06-BE4B-F6DF-8A3434F50339}"/>
                </a:ext>
              </a:extLst>
            </p:cNvPr>
            <p:cNvSpPr/>
            <p:nvPr/>
          </p:nvSpPr>
          <p:spPr>
            <a:xfrm flipH="1">
              <a:off x="5321800" y="3042900"/>
              <a:ext cx="1791850" cy="2038800"/>
            </a:xfrm>
            <a:custGeom>
              <a:avLst/>
              <a:gdLst/>
              <a:ahLst/>
              <a:cxnLst/>
              <a:rect l="l" t="t" r="r" b="b"/>
              <a:pathLst>
                <a:path w="71674" h="81552" extrusionOk="0">
                  <a:moveTo>
                    <a:pt x="10639" y="28238"/>
                  </a:moveTo>
                  <a:lnTo>
                    <a:pt x="48147" y="70913"/>
                  </a:lnTo>
                  <a:lnTo>
                    <a:pt x="10639" y="70913"/>
                  </a:lnTo>
                  <a:lnTo>
                    <a:pt x="10639" y="28238"/>
                  </a:lnTo>
                  <a:close/>
                  <a:moveTo>
                    <a:pt x="9514" y="25198"/>
                  </a:moveTo>
                  <a:lnTo>
                    <a:pt x="9514" y="72038"/>
                  </a:lnTo>
                  <a:lnTo>
                    <a:pt x="50640" y="72038"/>
                  </a:lnTo>
                  <a:lnTo>
                    <a:pt x="9514" y="25198"/>
                  </a:lnTo>
                  <a:close/>
                  <a:moveTo>
                    <a:pt x="1155" y="3040"/>
                  </a:moveTo>
                  <a:lnTo>
                    <a:pt x="69150" y="80396"/>
                  </a:lnTo>
                  <a:lnTo>
                    <a:pt x="1155" y="80396"/>
                  </a:lnTo>
                  <a:lnTo>
                    <a:pt x="1155" y="3040"/>
                  </a:lnTo>
                  <a:close/>
                  <a:moveTo>
                    <a:pt x="0" y="0"/>
                  </a:moveTo>
                  <a:lnTo>
                    <a:pt x="0" y="81551"/>
                  </a:lnTo>
                  <a:lnTo>
                    <a:pt x="71673" y="81551"/>
                  </a:ln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3" name="Google Shape;1113;p40">
            <a:extLst>
              <a:ext uri="{FF2B5EF4-FFF2-40B4-BE49-F238E27FC236}">
                <a16:creationId xmlns:a16="http://schemas.microsoft.com/office/drawing/2014/main" id="{555BAA25-EE3F-73DE-715C-4725DEE93AFC}"/>
              </a:ext>
            </a:extLst>
          </p:cNvPr>
          <p:cNvGrpSpPr/>
          <p:nvPr/>
        </p:nvGrpSpPr>
        <p:grpSpPr>
          <a:xfrm>
            <a:off x="199836" y="3823643"/>
            <a:ext cx="171833" cy="943110"/>
            <a:chOff x="6952525" y="2517050"/>
            <a:chExt cx="245475" cy="1347300"/>
          </a:xfrm>
        </p:grpSpPr>
        <p:sp>
          <p:nvSpPr>
            <p:cNvPr id="1114" name="Google Shape;1114;p40">
              <a:extLst>
                <a:ext uri="{FF2B5EF4-FFF2-40B4-BE49-F238E27FC236}">
                  <a16:creationId xmlns:a16="http://schemas.microsoft.com/office/drawing/2014/main" id="{C64A76D5-A76B-759B-58FD-F8C3F0ED6D1C}"/>
                </a:ext>
              </a:extLst>
            </p:cNvPr>
            <p:cNvSpPr/>
            <p:nvPr/>
          </p:nvSpPr>
          <p:spPr>
            <a:xfrm>
              <a:off x="7012550" y="2731325"/>
              <a:ext cx="185450" cy="1119350"/>
            </a:xfrm>
            <a:custGeom>
              <a:avLst/>
              <a:gdLst/>
              <a:ahLst/>
              <a:cxnLst/>
              <a:rect l="l" t="t" r="r" b="b"/>
              <a:pathLst>
                <a:path w="7418" h="44774" extrusionOk="0">
                  <a:moveTo>
                    <a:pt x="1" y="1"/>
                  </a:moveTo>
                  <a:lnTo>
                    <a:pt x="1" y="43649"/>
                  </a:lnTo>
                  <a:cubicBezTo>
                    <a:pt x="1" y="44257"/>
                    <a:pt x="487" y="44774"/>
                    <a:pt x="1095" y="44774"/>
                  </a:cubicBezTo>
                  <a:lnTo>
                    <a:pt x="6323" y="44774"/>
                  </a:lnTo>
                  <a:cubicBezTo>
                    <a:pt x="6931" y="44774"/>
                    <a:pt x="7417" y="44257"/>
                    <a:pt x="7356" y="43710"/>
                  </a:cubicBezTo>
                  <a:lnTo>
                    <a:pt x="735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40">
              <a:extLst>
                <a:ext uri="{FF2B5EF4-FFF2-40B4-BE49-F238E27FC236}">
                  <a16:creationId xmlns:a16="http://schemas.microsoft.com/office/drawing/2014/main" id="{0C68BC17-FB2D-2C3D-6A14-D13FF86812E9}"/>
                </a:ext>
              </a:extLst>
            </p:cNvPr>
            <p:cNvSpPr/>
            <p:nvPr/>
          </p:nvSpPr>
          <p:spPr>
            <a:xfrm>
              <a:off x="6952525" y="2716900"/>
              <a:ext cx="214325" cy="1147450"/>
            </a:xfrm>
            <a:custGeom>
              <a:avLst/>
              <a:gdLst/>
              <a:ahLst/>
              <a:cxnLst/>
              <a:rect l="l" t="t" r="r" b="b"/>
              <a:pathLst>
                <a:path w="8573" h="45898" extrusionOk="0">
                  <a:moveTo>
                    <a:pt x="7417" y="1155"/>
                  </a:moveTo>
                  <a:lnTo>
                    <a:pt x="7417" y="44287"/>
                  </a:lnTo>
                  <a:cubicBezTo>
                    <a:pt x="7417" y="44560"/>
                    <a:pt x="7204" y="44803"/>
                    <a:pt x="6900" y="44803"/>
                  </a:cubicBezTo>
                  <a:lnTo>
                    <a:pt x="1672" y="44803"/>
                  </a:lnTo>
                  <a:cubicBezTo>
                    <a:pt x="1368" y="44803"/>
                    <a:pt x="1155" y="44591"/>
                    <a:pt x="1155" y="44287"/>
                  </a:cubicBezTo>
                  <a:lnTo>
                    <a:pt x="1155" y="1155"/>
                  </a:lnTo>
                  <a:close/>
                  <a:moveTo>
                    <a:pt x="578" y="0"/>
                  </a:moveTo>
                  <a:cubicBezTo>
                    <a:pt x="274" y="0"/>
                    <a:pt x="0" y="274"/>
                    <a:pt x="0" y="578"/>
                  </a:cubicBezTo>
                  <a:lnTo>
                    <a:pt x="0" y="44226"/>
                  </a:lnTo>
                  <a:cubicBezTo>
                    <a:pt x="0" y="45138"/>
                    <a:pt x="760" y="45898"/>
                    <a:pt x="1672" y="45898"/>
                  </a:cubicBezTo>
                  <a:lnTo>
                    <a:pt x="6900" y="45898"/>
                  </a:lnTo>
                  <a:cubicBezTo>
                    <a:pt x="7812" y="45898"/>
                    <a:pt x="8572" y="45199"/>
                    <a:pt x="8511" y="44287"/>
                  </a:cubicBezTo>
                  <a:lnTo>
                    <a:pt x="8511" y="578"/>
                  </a:lnTo>
                  <a:cubicBezTo>
                    <a:pt x="8511" y="274"/>
                    <a:pt x="8238" y="0"/>
                    <a:pt x="79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40">
              <a:extLst>
                <a:ext uri="{FF2B5EF4-FFF2-40B4-BE49-F238E27FC236}">
                  <a16:creationId xmlns:a16="http://schemas.microsoft.com/office/drawing/2014/main" id="{A903F3A7-5055-54CD-CB71-BBFB74CE2608}"/>
                </a:ext>
              </a:extLst>
            </p:cNvPr>
            <p:cNvSpPr/>
            <p:nvPr/>
          </p:nvSpPr>
          <p:spPr>
            <a:xfrm>
              <a:off x="6966950" y="3655350"/>
              <a:ext cx="184700" cy="28900"/>
            </a:xfrm>
            <a:custGeom>
              <a:avLst/>
              <a:gdLst/>
              <a:ahLst/>
              <a:cxnLst/>
              <a:rect l="l" t="t" r="r" b="b"/>
              <a:pathLst>
                <a:path w="7388" h="1156" extrusionOk="0">
                  <a:moveTo>
                    <a:pt x="1" y="1"/>
                  </a:moveTo>
                  <a:lnTo>
                    <a:pt x="1" y="1156"/>
                  </a:lnTo>
                  <a:lnTo>
                    <a:pt x="7387" y="1156"/>
                  </a:lnTo>
                  <a:lnTo>
                    <a:pt x="738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40">
              <a:extLst>
                <a:ext uri="{FF2B5EF4-FFF2-40B4-BE49-F238E27FC236}">
                  <a16:creationId xmlns:a16="http://schemas.microsoft.com/office/drawing/2014/main" id="{788E6565-35AF-206E-64E1-71E109AC0FBD}"/>
                </a:ext>
              </a:extLst>
            </p:cNvPr>
            <p:cNvSpPr/>
            <p:nvPr/>
          </p:nvSpPr>
          <p:spPr>
            <a:xfrm>
              <a:off x="6952525" y="2517050"/>
              <a:ext cx="215075" cy="228750"/>
            </a:xfrm>
            <a:custGeom>
              <a:avLst/>
              <a:gdLst/>
              <a:ahLst/>
              <a:cxnLst/>
              <a:rect l="l" t="t" r="r" b="b"/>
              <a:pathLst>
                <a:path w="8603" h="9150" extrusionOk="0">
                  <a:moveTo>
                    <a:pt x="4256" y="1915"/>
                  </a:moveTo>
                  <a:lnTo>
                    <a:pt x="7083" y="7994"/>
                  </a:lnTo>
                  <a:lnTo>
                    <a:pt x="1490" y="7994"/>
                  </a:lnTo>
                  <a:lnTo>
                    <a:pt x="4256" y="1915"/>
                  </a:lnTo>
                  <a:close/>
                  <a:moveTo>
                    <a:pt x="4317" y="0"/>
                  </a:moveTo>
                  <a:cubicBezTo>
                    <a:pt x="4073" y="0"/>
                    <a:pt x="3861" y="152"/>
                    <a:pt x="3770" y="335"/>
                  </a:cubicBezTo>
                  <a:lnTo>
                    <a:pt x="92" y="8359"/>
                  </a:lnTo>
                  <a:cubicBezTo>
                    <a:pt x="0" y="8511"/>
                    <a:pt x="0" y="8724"/>
                    <a:pt x="122" y="8876"/>
                  </a:cubicBezTo>
                  <a:cubicBezTo>
                    <a:pt x="244" y="9028"/>
                    <a:pt x="426" y="9149"/>
                    <a:pt x="608" y="9149"/>
                  </a:cubicBezTo>
                  <a:lnTo>
                    <a:pt x="7995" y="9149"/>
                  </a:lnTo>
                  <a:cubicBezTo>
                    <a:pt x="8177" y="9149"/>
                    <a:pt x="8329" y="9058"/>
                    <a:pt x="8481" y="8876"/>
                  </a:cubicBezTo>
                  <a:cubicBezTo>
                    <a:pt x="8602" y="8724"/>
                    <a:pt x="8602" y="8541"/>
                    <a:pt x="8511" y="8359"/>
                  </a:cubicBezTo>
                  <a:lnTo>
                    <a:pt x="4833" y="335"/>
                  </a:lnTo>
                  <a:cubicBezTo>
                    <a:pt x="4712" y="91"/>
                    <a:pt x="4529" y="0"/>
                    <a:pt x="431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8" name="Google Shape;1118;p40">
            <a:extLst>
              <a:ext uri="{FF2B5EF4-FFF2-40B4-BE49-F238E27FC236}">
                <a16:creationId xmlns:a16="http://schemas.microsoft.com/office/drawing/2014/main" id="{5EB9D9A7-748F-80D7-FE30-7CFA6F4ABD63}"/>
              </a:ext>
            </a:extLst>
          </p:cNvPr>
          <p:cNvGrpSpPr/>
          <p:nvPr/>
        </p:nvGrpSpPr>
        <p:grpSpPr>
          <a:xfrm>
            <a:off x="6060922" y="4917733"/>
            <a:ext cx="1675047" cy="149572"/>
            <a:chOff x="4790625" y="1824675"/>
            <a:chExt cx="2392925" cy="213675"/>
          </a:xfrm>
        </p:grpSpPr>
        <p:sp>
          <p:nvSpPr>
            <p:cNvPr id="1119" name="Google Shape;1119;p40">
              <a:extLst>
                <a:ext uri="{FF2B5EF4-FFF2-40B4-BE49-F238E27FC236}">
                  <a16:creationId xmlns:a16="http://schemas.microsoft.com/office/drawing/2014/main" id="{85CAE077-AB07-B740-5AE2-D58CB2281051}"/>
                </a:ext>
              </a:extLst>
            </p:cNvPr>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40">
              <a:extLst>
                <a:ext uri="{FF2B5EF4-FFF2-40B4-BE49-F238E27FC236}">
                  <a16:creationId xmlns:a16="http://schemas.microsoft.com/office/drawing/2014/main" id="{0EE14F6E-60EB-C9FD-A2DB-CCEDBFF419A0}"/>
                </a:ext>
              </a:extLst>
            </p:cNvPr>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40">
              <a:extLst>
                <a:ext uri="{FF2B5EF4-FFF2-40B4-BE49-F238E27FC236}">
                  <a16:creationId xmlns:a16="http://schemas.microsoft.com/office/drawing/2014/main" id="{30997080-A15A-9D0B-BBBC-7BC32750C4C0}"/>
                </a:ext>
              </a:extLst>
            </p:cNvPr>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40">
              <a:extLst>
                <a:ext uri="{FF2B5EF4-FFF2-40B4-BE49-F238E27FC236}">
                  <a16:creationId xmlns:a16="http://schemas.microsoft.com/office/drawing/2014/main" id="{7F995D22-5DAB-1411-7E34-41EE63EFB2AF}"/>
                </a:ext>
              </a:extLst>
            </p:cNvPr>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40">
              <a:extLst>
                <a:ext uri="{FF2B5EF4-FFF2-40B4-BE49-F238E27FC236}">
                  <a16:creationId xmlns:a16="http://schemas.microsoft.com/office/drawing/2014/main" id="{81EC689A-F0C6-7698-9FFB-E84FEA71B9E0}"/>
                </a:ext>
              </a:extLst>
            </p:cNvPr>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4" name="Google Shape;1124;p40">
            <a:extLst>
              <a:ext uri="{FF2B5EF4-FFF2-40B4-BE49-F238E27FC236}">
                <a16:creationId xmlns:a16="http://schemas.microsoft.com/office/drawing/2014/main" id="{A0D2B526-0439-BE9F-0AA7-28583FB1C53C}"/>
              </a:ext>
            </a:extLst>
          </p:cNvPr>
          <p:cNvGrpSpPr/>
          <p:nvPr/>
        </p:nvGrpSpPr>
        <p:grpSpPr>
          <a:xfrm>
            <a:off x="174342" y="3275211"/>
            <a:ext cx="246837" cy="387257"/>
            <a:chOff x="404525" y="4002625"/>
            <a:chExt cx="352625" cy="553225"/>
          </a:xfrm>
        </p:grpSpPr>
        <p:sp>
          <p:nvSpPr>
            <p:cNvPr id="1125" name="Google Shape;1125;p40">
              <a:extLst>
                <a:ext uri="{FF2B5EF4-FFF2-40B4-BE49-F238E27FC236}">
                  <a16:creationId xmlns:a16="http://schemas.microsoft.com/office/drawing/2014/main" id="{0107889C-B4FD-40B2-BEF4-EB97D8467B7E}"/>
                </a:ext>
              </a:extLst>
            </p:cNvPr>
            <p:cNvSpPr/>
            <p:nvPr/>
          </p:nvSpPr>
          <p:spPr>
            <a:xfrm>
              <a:off x="449375" y="4049750"/>
              <a:ext cx="307775" cy="506100"/>
            </a:xfrm>
            <a:custGeom>
              <a:avLst/>
              <a:gdLst/>
              <a:ahLst/>
              <a:cxnLst/>
              <a:rect l="l" t="t" r="r" b="b"/>
              <a:pathLst>
                <a:path w="12311" h="20244" extrusionOk="0">
                  <a:moveTo>
                    <a:pt x="0" y="0"/>
                  </a:moveTo>
                  <a:lnTo>
                    <a:pt x="0" y="20244"/>
                  </a:lnTo>
                  <a:lnTo>
                    <a:pt x="12310" y="20244"/>
                  </a:lnTo>
                  <a:lnTo>
                    <a:pt x="1231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40">
              <a:extLst>
                <a:ext uri="{FF2B5EF4-FFF2-40B4-BE49-F238E27FC236}">
                  <a16:creationId xmlns:a16="http://schemas.microsoft.com/office/drawing/2014/main" id="{11E1BC7C-E736-9606-D338-BE8DA10B5865}"/>
                </a:ext>
              </a:extLst>
            </p:cNvPr>
            <p:cNvSpPr/>
            <p:nvPr/>
          </p:nvSpPr>
          <p:spPr>
            <a:xfrm>
              <a:off x="510925" y="4017075"/>
              <a:ext cx="124625" cy="506850"/>
            </a:xfrm>
            <a:custGeom>
              <a:avLst/>
              <a:gdLst/>
              <a:ahLst/>
              <a:cxnLst/>
              <a:rect l="l" t="t" r="r" b="b"/>
              <a:pathLst>
                <a:path w="4985" h="20274" extrusionOk="0">
                  <a:moveTo>
                    <a:pt x="0" y="0"/>
                  </a:moveTo>
                  <a:lnTo>
                    <a:pt x="0" y="20274"/>
                  </a:lnTo>
                  <a:lnTo>
                    <a:pt x="4985" y="20274"/>
                  </a:lnTo>
                  <a:lnTo>
                    <a:pt x="498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40">
              <a:extLst>
                <a:ext uri="{FF2B5EF4-FFF2-40B4-BE49-F238E27FC236}">
                  <a16:creationId xmlns:a16="http://schemas.microsoft.com/office/drawing/2014/main" id="{EA045C27-F9EB-CDAE-C4E1-26FADC60ADEF}"/>
                </a:ext>
              </a:extLst>
            </p:cNvPr>
            <p:cNvSpPr/>
            <p:nvPr/>
          </p:nvSpPr>
          <p:spPr>
            <a:xfrm>
              <a:off x="404525" y="4002625"/>
              <a:ext cx="337425" cy="534225"/>
            </a:xfrm>
            <a:custGeom>
              <a:avLst/>
              <a:gdLst/>
              <a:ahLst/>
              <a:cxnLst/>
              <a:rect l="l" t="t" r="r" b="b"/>
              <a:pathLst>
                <a:path w="13497" h="21369" extrusionOk="0">
                  <a:moveTo>
                    <a:pt x="12341" y="1125"/>
                  </a:moveTo>
                  <a:lnTo>
                    <a:pt x="12341" y="20244"/>
                  </a:lnTo>
                  <a:lnTo>
                    <a:pt x="1125" y="20244"/>
                  </a:lnTo>
                  <a:lnTo>
                    <a:pt x="1125" y="1125"/>
                  </a:lnTo>
                  <a:close/>
                  <a:moveTo>
                    <a:pt x="578" y="1"/>
                  </a:moveTo>
                  <a:cubicBezTo>
                    <a:pt x="274" y="1"/>
                    <a:pt x="1" y="244"/>
                    <a:pt x="1" y="548"/>
                  </a:cubicBezTo>
                  <a:lnTo>
                    <a:pt x="1" y="20822"/>
                  </a:lnTo>
                  <a:cubicBezTo>
                    <a:pt x="1" y="21126"/>
                    <a:pt x="274" y="21369"/>
                    <a:pt x="578" y="21369"/>
                  </a:cubicBezTo>
                  <a:lnTo>
                    <a:pt x="12919" y="21369"/>
                  </a:lnTo>
                  <a:cubicBezTo>
                    <a:pt x="13223" y="21369"/>
                    <a:pt x="13496" y="21156"/>
                    <a:pt x="13436" y="20822"/>
                  </a:cubicBezTo>
                  <a:lnTo>
                    <a:pt x="13436" y="548"/>
                  </a:lnTo>
                  <a:cubicBezTo>
                    <a:pt x="13436" y="244"/>
                    <a:pt x="13192" y="1"/>
                    <a:pt x="128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40">
              <a:extLst>
                <a:ext uri="{FF2B5EF4-FFF2-40B4-BE49-F238E27FC236}">
                  <a16:creationId xmlns:a16="http://schemas.microsoft.com/office/drawing/2014/main" id="{8D9D2A8A-9233-3B53-01A6-ACB6F92B1E12}"/>
                </a:ext>
              </a:extLst>
            </p:cNvPr>
            <p:cNvSpPr/>
            <p:nvPr/>
          </p:nvSpPr>
          <p:spPr>
            <a:xfrm>
              <a:off x="496475" y="4002625"/>
              <a:ext cx="152775" cy="534225"/>
            </a:xfrm>
            <a:custGeom>
              <a:avLst/>
              <a:gdLst/>
              <a:ahLst/>
              <a:cxnLst/>
              <a:rect l="l" t="t" r="r" b="b"/>
              <a:pathLst>
                <a:path w="6111" h="21369" extrusionOk="0">
                  <a:moveTo>
                    <a:pt x="4985" y="1125"/>
                  </a:moveTo>
                  <a:lnTo>
                    <a:pt x="4985" y="20244"/>
                  </a:lnTo>
                  <a:lnTo>
                    <a:pt x="1156" y="20244"/>
                  </a:lnTo>
                  <a:lnTo>
                    <a:pt x="1156" y="1125"/>
                  </a:lnTo>
                  <a:close/>
                  <a:moveTo>
                    <a:pt x="578" y="1"/>
                  </a:moveTo>
                  <a:cubicBezTo>
                    <a:pt x="274" y="1"/>
                    <a:pt x="1" y="244"/>
                    <a:pt x="1" y="548"/>
                  </a:cubicBezTo>
                  <a:lnTo>
                    <a:pt x="1" y="20822"/>
                  </a:lnTo>
                  <a:cubicBezTo>
                    <a:pt x="1" y="21126"/>
                    <a:pt x="274" y="21369"/>
                    <a:pt x="578" y="21369"/>
                  </a:cubicBezTo>
                  <a:lnTo>
                    <a:pt x="5563" y="21369"/>
                  </a:lnTo>
                  <a:cubicBezTo>
                    <a:pt x="5867" y="21369"/>
                    <a:pt x="6110" y="21156"/>
                    <a:pt x="6110" y="20822"/>
                  </a:cubicBezTo>
                  <a:lnTo>
                    <a:pt x="6110" y="548"/>
                  </a:lnTo>
                  <a:cubicBezTo>
                    <a:pt x="6110" y="244"/>
                    <a:pt x="5837" y="1"/>
                    <a:pt x="55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40">
              <a:extLst>
                <a:ext uri="{FF2B5EF4-FFF2-40B4-BE49-F238E27FC236}">
                  <a16:creationId xmlns:a16="http://schemas.microsoft.com/office/drawing/2014/main" id="{59DE59B1-92A6-D19E-17A4-F5E25C1FE502}"/>
                </a:ext>
              </a:extLst>
            </p:cNvPr>
            <p:cNvSpPr/>
            <p:nvPr/>
          </p:nvSpPr>
          <p:spPr>
            <a:xfrm>
              <a:off x="496475" y="4172850"/>
              <a:ext cx="154275" cy="154275"/>
            </a:xfrm>
            <a:custGeom>
              <a:avLst/>
              <a:gdLst/>
              <a:ahLst/>
              <a:cxnLst/>
              <a:rect l="l" t="t" r="r" b="b"/>
              <a:pathLst>
                <a:path w="6171" h="6171" extrusionOk="0">
                  <a:moveTo>
                    <a:pt x="3071" y="1186"/>
                  </a:moveTo>
                  <a:cubicBezTo>
                    <a:pt x="4104" y="1186"/>
                    <a:pt x="4985" y="2037"/>
                    <a:pt x="5016" y="3131"/>
                  </a:cubicBezTo>
                  <a:cubicBezTo>
                    <a:pt x="5016" y="4195"/>
                    <a:pt x="4134" y="5076"/>
                    <a:pt x="3071" y="5076"/>
                  </a:cubicBezTo>
                  <a:cubicBezTo>
                    <a:pt x="2007" y="5076"/>
                    <a:pt x="1125" y="4195"/>
                    <a:pt x="1125" y="3131"/>
                  </a:cubicBezTo>
                  <a:cubicBezTo>
                    <a:pt x="1125" y="2067"/>
                    <a:pt x="2007" y="1186"/>
                    <a:pt x="3071" y="1186"/>
                  </a:cubicBezTo>
                  <a:close/>
                  <a:moveTo>
                    <a:pt x="3071" y="0"/>
                  </a:moveTo>
                  <a:cubicBezTo>
                    <a:pt x="1368" y="0"/>
                    <a:pt x="1" y="1429"/>
                    <a:pt x="1" y="3101"/>
                  </a:cubicBezTo>
                  <a:cubicBezTo>
                    <a:pt x="1" y="4803"/>
                    <a:pt x="1399" y="6171"/>
                    <a:pt x="3071" y="6171"/>
                  </a:cubicBezTo>
                  <a:cubicBezTo>
                    <a:pt x="4742" y="6171"/>
                    <a:pt x="6110" y="4803"/>
                    <a:pt x="6171" y="3101"/>
                  </a:cubicBezTo>
                  <a:cubicBezTo>
                    <a:pt x="6171" y="1398"/>
                    <a:pt x="4742" y="0"/>
                    <a:pt x="307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4" name="Google Shape;1134;p40">
            <a:extLst>
              <a:ext uri="{FF2B5EF4-FFF2-40B4-BE49-F238E27FC236}">
                <a16:creationId xmlns:a16="http://schemas.microsoft.com/office/drawing/2014/main" id="{0F7EBB15-1285-1698-A41D-046A589C4D48}"/>
              </a:ext>
            </a:extLst>
          </p:cNvPr>
          <p:cNvGrpSpPr/>
          <p:nvPr/>
        </p:nvGrpSpPr>
        <p:grpSpPr>
          <a:xfrm>
            <a:off x="8852895" y="3108305"/>
            <a:ext cx="214918" cy="250565"/>
            <a:chOff x="6571050" y="2495000"/>
            <a:chExt cx="307025" cy="357950"/>
          </a:xfrm>
        </p:grpSpPr>
        <p:sp>
          <p:nvSpPr>
            <p:cNvPr id="1135" name="Google Shape;1135;p40">
              <a:extLst>
                <a:ext uri="{FF2B5EF4-FFF2-40B4-BE49-F238E27FC236}">
                  <a16:creationId xmlns:a16="http://schemas.microsoft.com/office/drawing/2014/main" id="{9E4674A2-BC71-DDB5-05BC-43E26E0CB17D}"/>
                </a:ext>
              </a:extLst>
            </p:cNvPr>
            <p:cNvSpPr/>
            <p:nvPr/>
          </p:nvSpPr>
          <p:spPr>
            <a:xfrm>
              <a:off x="6571050" y="2495000"/>
              <a:ext cx="307025" cy="98825"/>
            </a:xfrm>
            <a:custGeom>
              <a:avLst/>
              <a:gdLst/>
              <a:ahLst/>
              <a:cxnLst/>
              <a:rect l="l" t="t" r="r" b="b"/>
              <a:pathLst>
                <a:path w="12281" h="3953" extrusionOk="0">
                  <a:moveTo>
                    <a:pt x="11126" y="1125"/>
                  </a:moveTo>
                  <a:lnTo>
                    <a:pt x="11126" y="2797"/>
                  </a:lnTo>
                  <a:lnTo>
                    <a:pt x="1125" y="2797"/>
                  </a:lnTo>
                  <a:lnTo>
                    <a:pt x="1125" y="1125"/>
                  </a:lnTo>
                  <a:close/>
                  <a:moveTo>
                    <a:pt x="578" y="1"/>
                  </a:moveTo>
                  <a:cubicBezTo>
                    <a:pt x="274" y="1"/>
                    <a:pt x="1" y="274"/>
                    <a:pt x="1" y="578"/>
                  </a:cubicBezTo>
                  <a:lnTo>
                    <a:pt x="1" y="3375"/>
                  </a:lnTo>
                  <a:cubicBezTo>
                    <a:pt x="1" y="3679"/>
                    <a:pt x="274" y="3952"/>
                    <a:pt x="578" y="3952"/>
                  </a:cubicBezTo>
                  <a:lnTo>
                    <a:pt x="11703" y="3952"/>
                  </a:lnTo>
                  <a:cubicBezTo>
                    <a:pt x="12007" y="3952"/>
                    <a:pt x="12281" y="3679"/>
                    <a:pt x="12281" y="3375"/>
                  </a:cubicBezTo>
                  <a:lnTo>
                    <a:pt x="12281" y="578"/>
                  </a:lnTo>
                  <a:cubicBezTo>
                    <a:pt x="12281" y="274"/>
                    <a:pt x="12007" y="1"/>
                    <a:pt x="117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40">
              <a:extLst>
                <a:ext uri="{FF2B5EF4-FFF2-40B4-BE49-F238E27FC236}">
                  <a16:creationId xmlns:a16="http://schemas.microsoft.com/office/drawing/2014/main" id="{B8328E1E-C97E-34F7-51B1-AD0F5351D1B7}"/>
                </a:ext>
              </a:extLst>
            </p:cNvPr>
            <p:cNvSpPr/>
            <p:nvPr/>
          </p:nvSpPr>
          <p:spPr>
            <a:xfrm>
              <a:off x="6597650" y="2563400"/>
              <a:ext cx="253825" cy="161125"/>
            </a:xfrm>
            <a:custGeom>
              <a:avLst/>
              <a:gdLst/>
              <a:ahLst/>
              <a:cxnLst/>
              <a:rect l="l" t="t" r="r" b="b"/>
              <a:pathLst>
                <a:path w="10153" h="6445" extrusionOk="0">
                  <a:moveTo>
                    <a:pt x="7934" y="1186"/>
                  </a:moveTo>
                  <a:lnTo>
                    <a:pt x="8846" y="5320"/>
                  </a:lnTo>
                  <a:lnTo>
                    <a:pt x="1338" y="5320"/>
                  </a:lnTo>
                  <a:lnTo>
                    <a:pt x="2189" y="1186"/>
                  </a:lnTo>
                  <a:close/>
                  <a:moveTo>
                    <a:pt x="1733" y="0"/>
                  </a:moveTo>
                  <a:cubicBezTo>
                    <a:pt x="1490" y="0"/>
                    <a:pt x="1216" y="183"/>
                    <a:pt x="1186" y="456"/>
                  </a:cubicBezTo>
                  <a:lnTo>
                    <a:pt x="31" y="5745"/>
                  </a:lnTo>
                  <a:cubicBezTo>
                    <a:pt x="1" y="5928"/>
                    <a:pt x="31" y="6080"/>
                    <a:pt x="153" y="6232"/>
                  </a:cubicBezTo>
                  <a:cubicBezTo>
                    <a:pt x="274" y="6383"/>
                    <a:pt x="426" y="6444"/>
                    <a:pt x="609" y="6444"/>
                  </a:cubicBezTo>
                  <a:lnTo>
                    <a:pt x="9545" y="6444"/>
                  </a:lnTo>
                  <a:cubicBezTo>
                    <a:pt x="9727" y="6444"/>
                    <a:pt x="9879" y="6383"/>
                    <a:pt x="10001" y="6232"/>
                  </a:cubicBezTo>
                  <a:cubicBezTo>
                    <a:pt x="10092" y="6080"/>
                    <a:pt x="10153" y="5897"/>
                    <a:pt x="10092" y="5745"/>
                  </a:cubicBezTo>
                  <a:lnTo>
                    <a:pt x="8967" y="456"/>
                  </a:lnTo>
                  <a:cubicBezTo>
                    <a:pt x="8876" y="183"/>
                    <a:pt x="8663" y="0"/>
                    <a:pt x="83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40">
              <a:extLst>
                <a:ext uri="{FF2B5EF4-FFF2-40B4-BE49-F238E27FC236}">
                  <a16:creationId xmlns:a16="http://schemas.microsoft.com/office/drawing/2014/main" id="{3BDCEC9A-A46D-04A5-B844-0E464E63DFB6}"/>
                </a:ext>
              </a:extLst>
            </p:cNvPr>
            <p:cNvSpPr/>
            <p:nvPr/>
          </p:nvSpPr>
          <p:spPr>
            <a:xfrm>
              <a:off x="6710875" y="2697150"/>
              <a:ext cx="28150" cy="155800"/>
            </a:xfrm>
            <a:custGeom>
              <a:avLst/>
              <a:gdLst/>
              <a:ahLst/>
              <a:cxnLst/>
              <a:rect l="l" t="t" r="r" b="b"/>
              <a:pathLst>
                <a:path w="1126" h="6232" extrusionOk="0">
                  <a:moveTo>
                    <a:pt x="548" y="0"/>
                  </a:moveTo>
                  <a:cubicBezTo>
                    <a:pt x="244" y="0"/>
                    <a:pt x="1" y="274"/>
                    <a:pt x="1" y="578"/>
                  </a:cubicBezTo>
                  <a:lnTo>
                    <a:pt x="1" y="5654"/>
                  </a:lnTo>
                  <a:cubicBezTo>
                    <a:pt x="1" y="5958"/>
                    <a:pt x="244" y="6231"/>
                    <a:pt x="548" y="6231"/>
                  </a:cubicBezTo>
                  <a:cubicBezTo>
                    <a:pt x="852" y="6231"/>
                    <a:pt x="1125" y="5958"/>
                    <a:pt x="1125" y="5654"/>
                  </a:cubicBezTo>
                  <a:lnTo>
                    <a:pt x="1125" y="578"/>
                  </a:lnTo>
                  <a:cubicBezTo>
                    <a:pt x="1125" y="274"/>
                    <a:pt x="852" y="0"/>
                    <a:pt x="5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8" name="Google Shape;1138;p40">
            <a:extLst>
              <a:ext uri="{FF2B5EF4-FFF2-40B4-BE49-F238E27FC236}">
                <a16:creationId xmlns:a16="http://schemas.microsoft.com/office/drawing/2014/main" id="{B50AB014-4007-691D-0795-A2D72E97637C}"/>
              </a:ext>
            </a:extLst>
          </p:cNvPr>
          <p:cNvGrpSpPr/>
          <p:nvPr/>
        </p:nvGrpSpPr>
        <p:grpSpPr>
          <a:xfrm>
            <a:off x="8077160" y="1549785"/>
            <a:ext cx="346832" cy="1809080"/>
            <a:chOff x="4713875" y="2486650"/>
            <a:chExt cx="495475" cy="2584400"/>
          </a:xfrm>
        </p:grpSpPr>
        <p:sp>
          <p:nvSpPr>
            <p:cNvPr id="1139" name="Google Shape;1139;p40">
              <a:extLst>
                <a:ext uri="{FF2B5EF4-FFF2-40B4-BE49-F238E27FC236}">
                  <a16:creationId xmlns:a16="http://schemas.microsoft.com/office/drawing/2014/main" id="{866C91E0-34D3-E934-0767-4CC46D2DDA7B}"/>
                </a:ext>
              </a:extLst>
            </p:cNvPr>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40">
              <a:extLst>
                <a:ext uri="{FF2B5EF4-FFF2-40B4-BE49-F238E27FC236}">
                  <a16:creationId xmlns:a16="http://schemas.microsoft.com/office/drawing/2014/main" id="{4B50EC7A-A07D-2B28-B7E0-571F4F3F70E9}"/>
                </a:ext>
              </a:extLst>
            </p:cNvPr>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40">
              <a:extLst>
                <a:ext uri="{FF2B5EF4-FFF2-40B4-BE49-F238E27FC236}">
                  <a16:creationId xmlns:a16="http://schemas.microsoft.com/office/drawing/2014/main" id="{B1988514-C45F-A5E4-6C22-358AC0DC4EA7}"/>
                </a:ext>
              </a:extLst>
            </p:cNvPr>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40">
              <a:extLst>
                <a:ext uri="{FF2B5EF4-FFF2-40B4-BE49-F238E27FC236}">
                  <a16:creationId xmlns:a16="http://schemas.microsoft.com/office/drawing/2014/main" id="{3C5C9C50-CD16-DE9E-92E6-E56C5BE48B4F}"/>
                </a:ext>
              </a:extLst>
            </p:cNvPr>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40">
              <a:extLst>
                <a:ext uri="{FF2B5EF4-FFF2-40B4-BE49-F238E27FC236}">
                  <a16:creationId xmlns:a16="http://schemas.microsoft.com/office/drawing/2014/main" id="{C3F9990A-2A41-306A-EED4-E731681B462C}"/>
                </a:ext>
              </a:extLst>
            </p:cNvPr>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40">
              <a:extLst>
                <a:ext uri="{FF2B5EF4-FFF2-40B4-BE49-F238E27FC236}">
                  <a16:creationId xmlns:a16="http://schemas.microsoft.com/office/drawing/2014/main" id="{38D47C54-A62D-9082-4730-176319F2E12C}"/>
                </a:ext>
              </a:extLst>
            </p:cNvPr>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40">
              <a:extLst>
                <a:ext uri="{FF2B5EF4-FFF2-40B4-BE49-F238E27FC236}">
                  <a16:creationId xmlns:a16="http://schemas.microsoft.com/office/drawing/2014/main" id="{B651AC09-6493-AF52-CDDC-E7FFEF90A005}"/>
                </a:ext>
              </a:extLst>
            </p:cNvPr>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40">
              <a:extLst>
                <a:ext uri="{FF2B5EF4-FFF2-40B4-BE49-F238E27FC236}">
                  <a16:creationId xmlns:a16="http://schemas.microsoft.com/office/drawing/2014/main" id="{B5A3E0C1-E493-FAF5-5C95-31C6B238E970}"/>
                </a:ext>
              </a:extLst>
            </p:cNvPr>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40">
              <a:extLst>
                <a:ext uri="{FF2B5EF4-FFF2-40B4-BE49-F238E27FC236}">
                  <a16:creationId xmlns:a16="http://schemas.microsoft.com/office/drawing/2014/main" id="{DFCF4F9E-93A3-E572-DC0E-4FA3EA188BA7}"/>
                </a:ext>
              </a:extLst>
            </p:cNvPr>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40">
              <a:extLst>
                <a:ext uri="{FF2B5EF4-FFF2-40B4-BE49-F238E27FC236}">
                  <a16:creationId xmlns:a16="http://schemas.microsoft.com/office/drawing/2014/main" id="{F1DFF5A8-9111-3AEC-3CCF-900F186FEDB4}"/>
                </a:ext>
              </a:extLst>
            </p:cNvPr>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40">
              <a:extLst>
                <a:ext uri="{FF2B5EF4-FFF2-40B4-BE49-F238E27FC236}">
                  <a16:creationId xmlns:a16="http://schemas.microsoft.com/office/drawing/2014/main" id="{C009096B-304D-3CB1-49E4-852FEFF41B87}"/>
                </a:ext>
              </a:extLst>
            </p:cNvPr>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40">
              <a:extLst>
                <a:ext uri="{FF2B5EF4-FFF2-40B4-BE49-F238E27FC236}">
                  <a16:creationId xmlns:a16="http://schemas.microsoft.com/office/drawing/2014/main" id="{70866EEF-9913-F27E-3BC1-A87462C0A2B2}"/>
                </a:ext>
              </a:extLst>
            </p:cNvPr>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40">
              <a:extLst>
                <a:ext uri="{FF2B5EF4-FFF2-40B4-BE49-F238E27FC236}">
                  <a16:creationId xmlns:a16="http://schemas.microsoft.com/office/drawing/2014/main" id="{8466D4CD-0C26-88AF-DB84-22028F0DBEDE}"/>
                </a:ext>
              </a:extLst>
            </p:cNvPr>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40">
              <a:extLst>
                <a:ext uri="{FF2B5EF4-FFF2-40B4-BE49-F238E27FC236}">
                  <a16:creationId xmlns:a16="http://schemas.microsoft.com/office/drawing/2014/main" id="{DDD702C0-1352-F0F7-1CFF-B66A189D226D}"/>
                </a:ext>
              </a:extLst>
            </p:cNvPr>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40">
              <a:extLst>
                <a:ext uri="{FF2B5EF4-FFF2-40B4-BE49-F238E27FC236}">
                  <a16:creationId xmlns:a16="http://schemas.microsoft.com/office/drawing/2014/main" id="{EB140318-BEDC-2677-18C2-E1675917AF13}"/>
                </a:ext>
              </a:extLst>
            </p:cNvPr>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 name="Google Shape;1092;p40">
            <a:extLst>
              <a:ext uri="{FF2B5EF4-FFF2-40B4-BE49-F238E27FC236}">
                <a16:creationId xmlns:a16="http://schemas.microsoft.com/office/drawing/2014/main" id="{48AAA144-6897-909B-A5FD-DA502428EF02}"/>
              </a:ext>
            </a:extLst>
          </p:cNvPr>
          <p:cNvSpPr txBox="1">
            <a:spLocks/>
          </p:cNvSpPr>
          <p:nvPr/>
        </p:nvSpPr>
        <p:spPr>
          <a:xfrm>
            <a:off x="1088325" y="1182400"/>
            <a:ext cx="720000" cy="392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Exo 2 Black"/>
              <a:buNone/>
              <a:defRPr sz="3000" b="1" i="0" u="none" strike="noStrike" cap="none">
                <a:solidFill>
                  <a:schemeClr val="dk2"/>
                </a:solidFill>
                <a:latin typeface="Exo 2 Black"/>
                <a:ea typeface="Exo 2 Black"/>
                <a:cs typeface="Exo 2 Black"/>
                <a:sym typeface="Exo 2 Black"/>
              </a:defRPr>
            </a:lvl1pPr>
            <a:lvl2pPr marR="0" lvl="1"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 dirty="0"/>
              <a:t>04</a:t>
            </a:r>
          </a:p>
        </p:txBody>
      </p:sp>
      <p:sp>
        <p:nvSpPr>
          <p:cNvPr id="18" name="Google Shape;1088;p40">
            <a:extLst>
              <a:ext uri="{FF2B5EF4-FFF2-40B4-BE49-F238E27FC236}">
                <a16:creationId xmlns:a16="http://schemas.microsoft.com/office/drawing/2014/main" id="{21AF74FC-7977-53F4-C331-0A7B2BB6FED8}"/>
              </a:ext>
            </a:extLst>
          </p:cNvPr>
          <p:cNvSpPr txBox="1">
            <a:spLocks/>
          </p:cNvSpPr>
          <p:nvPr/>
        </p:nvSpPr>
        <p:spPr>
          <a:xfrm>
            <a:off x="1842573" y="1319517"/>
            <a:ext cx="5863078" cy="338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2400"/>
              <a:buFont typeface="Exo 2 Black"/>
              <a:buNone/>
              <a:defRPr sz="2400" b="0" i="0" u="none" strike="noStrike" cap="none">
                <a:solidFill>
                  <a:schemeClr val="lt1"/>
                </a:solidFill>
                <a:latin typeface="Exo 2 Black"/>
                <a:ea typeface="Exo 2 Black"/>
                <a:cs typeface="Exo 2 Black"/>
                <a:sym typeface="Exo 2 Black"/>
              </a:defRPr>
            </a:lvl1pPr>
            <a:lvl2pPr marR="0" lvl="1"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US" dirty="0">
                <a:latin typeface="Calibri" panose="020F0502020204030204" pitchFamily="34" charset="0"/>
                <a:cs typeface="Calibri" panose="020F0502020204030204" pitchFamily="34" charset="0"/>
              </a:rPr>
              <a:t>Measure each oyster and record the measurements on your </a:t>
            </a:r>
            <a:r>
              <a:rPr lang="en-US" b="1" dirty="0">
                <a:latin typeface="Calibri" panose="020F0502020204030204" pitchFamily="34" charset="0"/>
                <a:cs typeface="Calibri" panose="020F0502020204030204" pitchFamily="34" charset="0"/>
              </a:rPr>
              <a:t>Individual Data Sheet Part 1</a:t>
            </a:r>
          </a:p>
        </p:txBody>
      </p:sp>
      <p:pic>
        <p:nvPicPr>
          <p:cNvPr id="10" name="Picture 9" descr="A ruler and a bean&#10;&#10;AI-generated content may be incorrect.">
            <a:extLst>
              <a:ext uri="{FF2B5EF4-FFF2-40B4-BE49-F238E27FC236}">
                <a16:creationId xmlns:a16="http://schemas.microsoft.com/office/drawing/2014/main" id="{F9083BCD-E6B8-AB82-DB51-A8D4C5C4C9A3}"/>
              </a:ext>
            </a:extLst>
          </p:cNvPr>
          <p:cNvPicPr>
            <a:picLocks noChangeAspect="1"/>
          </p:cNvPicPr>
          <p:nvPr/>
        </p:nvPicPr>
        <p:blipFill>
          <a:blip r:embed="rId3"/>
          <a:srcRect l="8882" t="21548" b="27781"/>
          <a:stretch/>
        </p:blipFill>
        <p:spPr>
          <a:xfrm>
            <a:off x="2868189" y="1689610"/>
            <a:ext cx="4276041" cy="3045937"/>
          </a:xfrm>
          <a:prstGeom prst="rect">
            <a:avLst/>
          </a:prstGeom>
        </p:spPr>
      </p:pic>
      <p:sp>
        <p:nvSpPr>
          <p:cNvPr id="14" name="Left-Up Arrow 13">
            <a:extLst>
              <a:ext uri="{FF2B5EF4-FFF2-40B4-BE49-F238E27FC236}">
                <a16:creationId xmlns:a16="http://schemas.microsoft.com/office/drawing/2014/main" id="{E2740766-0C08-B236-AF1B-249F09F44C91}"/>
              </a:ext>
            </a:extLst>
          </p:cNvPr>
          <p:cNvSpPr/>
          <p:nvPr/>
        </p:nvSpPr>
        <p:spPr>
          <a:xfrm>
            <a:off x="3410679" y="3662468"/>
            <a:ext cx="3695353" cy="484075"/>
          </a:xfrm>
          <a:prstGeom prst="leftUpArrow">
            <a:avLst/>
          </a:prstGeom>
          <a:solidFill>
            <a:schemeClr val="bg2">
              <a:lumMod val="40000"/>
              <a:lumOff val="6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219D7AC-912A-8AF4-9905-8718D668EDBF}"/>
              </a:ext>
            </a:extLst>
          </p:cNvPr>
          <p:cNvSpPr/>
          <p:nvPr/>
        </p:nvSpPr>
        <p:spPr>
          <a:xfrm>
            <a:off x="1842573" y="3649167"/>
            <a:ext cx="1427161" cy="688063"/>
          </a:xfrm>
          <a:prstGeom prst="rect">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Calibri" panose="020F0502020204030204" pitchFamily="34" charset="0"/>
                <a:cs typeface="Calibri" panose="020F0502020204030204" pitchFamily="34" charset="0"/>
              </a:rPr>
              <a:t>18.6 mm </a:t>
            </a:r>
            <a:r>
              <a:rPr lang="en-US" b="1" dirty="0">
                <a:solidFill>
                  <a:schemeClr val="tx1"/>
                </a:solidFill>
                <a:latin typeface="Calibri" panose="020F0502020204030204" pitchFamily="34" charset="0"/>
                <a:cs typeface="Calibri" panose="020F0502020204030204" pitchFamily="34" charset="0"/>
                <a:sym typeface="Wingdings" pitchFamily="2" charset="2"/>
              </a:rPr>
              <a:t> round to 19 mm</a:t>
            </a:r>
          </a:p>
        </p:txBody>
      </p:sp>
      <p:sp>
        <p:nvSpPr>
          <p:cNvPr id="20" name="Rectangle 19">
            <a:extLst>
              <a:ext uri="{FF2B5EF4-FFF2-40B4-BE49-F238E27FC236}">
                <a16:creationId xmlns:a16="http://schemas.microsoft.com/office/drawing/2014/main" id="{8092C959-5356-91DD-52F6-295F30B61BFF}"/>
              </a:ext>
            </a:extLst>
          </p:cNvPr>
          <p:cNvSpPr/>
          <p:nvPr/>
        </p:nvSpPr>
        <p:spPr>
          <a:xfrm>
            <a:off x="639555" y="2141344"/>
            <a:ext cx="2078547" cy="688063"/>
          </a:xfrm>
          <a:prstGeom prst="rect">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Calibri" panose="020F0502020204030204" pitchFamily="34" charset="0"/>
                <a:cs typeface="Calibri" panose="020F0502020204030204" pitchFamily="34" charset="0"/>
              </a:rPr>
              <a:t>Make sure you’re reading the mm side! (smaller distance between ticks)</a:t>
            </a:r>
            <a:endParaRPr lang="en-US" b="1" dirty="0">
              <a:solidFill>
                <a:schemeClr val="tx1"/>
              </a:solidFill>
              <a:latin typeface="Calibri" panose="020F0502020204030204" pitchFamily="34" charset="0"/>
              <a:cs typeface="Calibri" panose="020F0502020204030204" pitchFamily="34" charset="0"/>
              <a:sym typeface="Wingdings" pitchFamily="2" charset="2"/>
            </a:endParaRPr>
          </a:p>
        </p:txBody>
      </p:sp>
    </p:spTree>
    <p:extLst>
      <p:ext uri="{BB962C8B-B14F-4D97-AF65-F5344CB8AC3E}">
        <p14:creationId xmlns:p14="http://schemas.microsoft.com/office/powerpoint/2010/main" val="3426446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9">
          <a:extLst>
            <a:ext uri="{FF2B5EF4-FFF2-40B4-BE49-F238E27FC236}">
              <a16:creationId xmlns:a16="http://schemas.microsoft.com/office/drawing/2014/main" id="{D3904357-2A66-7A5A-6333-4D81801B8FC9}"/>
            </a:ext>
          </a:extLst>
        </p:cNvPr>
        <p:cNvGrpSpPr/>
        <p:nvPr/>
      </p:nvGrpSpPr>
      <p:grpSpPr>
        <a:xfrm>
          <a:off x="0" y="0"/>
          <a:ext cx="0" cy="0"/>
          <a:chOff x="0" y="0"/>
          <a:chExt cx="0" cy="0"/>
        </a:xfrm>
      </p:grpSpPr>
      <p:sp>
        <p:nvSpPr>
          <p:cNvPr id="1440" name="Google Shape;1440;p44">
            <a:extLst>
              <a:ext uri="{FF2B5EF4-FFF2-40B4-BE49-F238E27FC236}">
                <a16:creationId xmlns:a16="http://schemas.microsoft.com/office/drawing/2014/main" id="{31929D71-2025-78FF-423A-9755916970E2}"/>
              </a:ext>
            </a:extLst>
          </p:cNvPr>
          <p:cNvSpPr txBox="1">
            <a:spLocks noGrp="1"/>
          </p:cNvSpPr>
          <p:nvPr>
            <p:ph type="title"/>
          </p:nvPr>
        </p:nvSpPr>
        <p:spPr>
          <a:xfrm>
            <a:off x="720000" y="368550"/>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Why can’t we j</a:t>
            </a:r>
            <a:r>
              <a:rPr lang="en-US" dirty="0"/>
              <a:t>us</a:t>
            </a:r>
            <a:r>
              <a:rPr lang="en" dirty="0"/>
              <a:t>t use a bar chart?</a:t>
            </a:r>
            <a:endParaRPr dirty="0"/>
          </a:p>
        </p:txBody>
      </p:sp>
      <p:sp>
        <p:nvSpPr>
          <p:cNvPr id="2" name="Rectangle 1">
            <a:extLst>
              <a:ext uri="{FF2B5EF4-FFF2-40B4-BE49-F238E27FC236}">
                <a16:creationId xmlns:a16="http://schemas.microsoft.com/office/drawing/2014/main" id="{12A2BE7A-0C28-D9C2-9A58-9FCE8A241A5A}"/>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rgbClr val="1F3374"/>
                </a:solidFill>
                <a:effectLst/>
                <a:latin typeface="Titillium Web" pitchFamily="2" charset="77"/>
              </a:rPr>
              <a:t>Shows the </a:t>
            </a:r>
            <a:r>
              <a:rPr kumimoji="0" lang="en-US" altLang="en-US" sz="1300" b="1" i="0" u="none" strike="noStrike" cap="none" normalizeH="0" baseline="0" dirty="0">
                <a:ln>
                  <a:noFill/>
                </a:ln>
                <a:solidFill>
                  <a:srgbClr val="1F3374"/>
                </a:solidFill>
                <a:effectLst/>
                <a:latin typeface="Titillium Web" pitchFamily="2" charset="77"/>
              </a:rPr>
              <a:t>frequency</a:t>
            </a:r>
            <a:r>
              <a:rPr kumimoji="0" lang="en-US" altLang="en-US" sz="1300" b="0" i="0" u="none" strike="noStrike" cap="none" normalizeH="0" baseline="0" dirty="0">
                <a:ln>
                  <a:noFill/>
                </a:ln>
                <a:solidFill>
                  <a:srgbClr val="1F3374"/>
                </a:solidFill>
                <a:effectLst/>
                <a:latin typeface="Titillium Web" pitchFamily="2" charset="77"/>
              </a:rPr>
              <a:t> of </a:t>
            </a:r>
            <a:r>
              <a:rPr kumimoji="0" lang="en-US" altLang="en-US" sz="1300" b="1" i="0" u="none" strike="noStrike" cap="none" normalizeH="0" baseline="0" dirty="0">
                <a:ln>
                  <a:noFill/>
                </a:ln>
                <a:solidFill>
                  <a:srgbClr val="1F3374"/>
                </a:solidFill>
                <a:effectLst/>
                <a:latin typeface="Titillium Web" pitchFamily="2" charset="77"/>
              </a:rPr>
              <a:t>numerical</a:t>
            </a:r>
            <a:r>
              <a:rPr kumimoji="0" lang="en-US" altLang="en-US" sz="1300" b="0" i="0" u="none" strike="noStrike" cap="none" normalizeH="0" baseline="0" dirty="0">
                <a:ln>
                  <a:noFill/>
                </a:ln>
                <a:solidFill>
                  <a:srgbClr val="1F3374"/>
                </a:solidFill>
                <a:effectLst/>
                <a:latin typeface="Titillium Web" pitchFamily="2" charset="77"/>
              </a:rPr>
              <a:t> variables (quantitative) </a:t>
            </a:r>
            <a:endParaRPr kumimoji="0" lang="en-US" altLang="en-US" sz="7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1" u="none" strike="noStrike" cap="none" normalizeH="0" baseline="0" dirty="0">
                <a:ln>
                  <a:noFill/>
                </a:ln>
                <a:solidFill>
                  <a:srgbClr val="1F3374"/>
                </a:solidFill>
                <a:effectLst/>
                <a:latin typeface="Titillium Web" pitchFamily="2" charset="77"/>
              </a:rPr>
              <a:t>Ex: What is the </a:t>
            </a:r>
            <a:r>
              <a:rPr kumimoji="0" lang="en-US" altLang="en-US" sz="1300" b="1" i="1" u="none" strike="noStrike" cap="none" normalizeH="0" baseline="0" dirty="0">
                <a:ln>
                  <a:noFill/>
                </a:ln>
                <a:solidFill>
                  <a:srgbClr val="1F3374"/>
                </a:solidFill>
                <a:effectLst/>
                <a:latin typeface="Titillium Web" pitchFamily="2" charset="77"/>
              </a:rPr>
              <a:t>size distribution</a:t>
            </a:r>
            <a:r>
              <a:rPr kumimoji="0" lang="en-US" altLang="en-US" sz="1300" b="0" i="1" u="none" strike="noStrike" cap="none" normalizeH="0" baseline="0" dirty="0">
                <a:ln>
                  <a:noFill/>
                </a:ln>
                <a:solidFill>
                  <a:srgbClr val="1F3374"/>
                </a:solidFill>
                <a:effectLst/>
                <a:latin typeface="Titillium Web" pitchFamily="2" charset="77"/>
              </a:rPr>
              <a:t> of the sharks we caught this year?</a:t>
            </a:r>
            <a:endParaRPr kumimoji="0" lang="en-US" altLang="en-US" sz="7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rgbClr val="1F3374"/>
                </a:solidFill>
                <a:effectLst/>
                <a:latin typeface="Titillium Web" pitchFamily="2" charset="77"/>
              </a:rPr>
              <a:t>Compare </a:t>
            </a:r>
            <a:r>
              <a:rPr kumimoji="0" lang="en-US" altLang="en-US" sz="1300" b="1" i="0" u="none" strike="noStrike" cap="none" normalizeH="0" baseline="0" dirty="0">
                <a:ln>
                  <a:noFill/>
                </a:ln>
                <a:solidFill>
                  <a:srgbClr val="1F3374"/>
                </a:solidFill>
                <a:effectLst/>
                <a:latin typeface="Titillium Web" pitchFamily="2" charset="77"/>
              </a:rPr>
              <a:t>categorical</a:t>
            </a:r>
            <a:r>
              <a:rPr kumimoji="0" lang="en-US" altLang="en-US" sz="1300" b="0" i="0" u="none" strike="noStrike" cap="none" normalizeH="0" baseline="0" dirty="0">
                <a:ln>
                  <a:noFill/>
                </a:ln>
                <a:solidFill>
                  <a:srgbClr val="1F3374"/>
                </a:solidFill>
                <a:effectLst/>
                <a:latin typeface="Titillium Web" pitchFamily="2" charset="77"/>
              </a:rPr>
              <a:t> variables (qualitative)</a:t>
            </a:r>
            <a:endParaRPr kumimoji="0" lang="en-US" altLang="en-US" sz="7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1" u="none" strike="noStrike" cap="none" normalizeH="0" baseline="0" dirty="0">
                <a:ln>
                  <a:noFill/>
                </a:ln>
                <a:solidFill>
                  <a:srgbClr val="1F3374"/>
                </a:solidFill>
                <a:effectLst/>
                <a:latin typeface="Titillium Web" pitchFamily="2" charset="77"/>
              </a:rPr>
              <a:t>Ex: How many </a:t>
            </a:r>
            <a:r>
              <a:rPr kumimoji="0" lang="en-US" altLang="en-US" sz="1300" b="1" i="1" u="none" strike="noStrike" cap="none" normalizeH="0" baseline="0" dirty="0">
                <a:ln>
                  <a:noFill/>
                </a:ln>
                <a:solidFill>
                  <a:srgbClr val="1F3374"/>
                </a:solidFill>
                <a:effectLst/>
                <a:latin typeface="Titillium Web" pitchFamily="2" charset="77"/>
              </a:rPr>
              <a:t>different species of sharks</a:t>
            </a:r>
            <a:r>
              <a:rPr kumimoji="0" lang="en-US" altLang="en-US" sz="1300" b="0" i="1" u="none" strike="noStrike" cap="none" normalizeH="0" baseline="0" dirty="0">
                <a:ln>
                  <a:noFill/>
                </a:ln>
                <a:solidFill>
                  <a:srgbClr val="1F3374"/>
                </a:solidFill>
                <a:effectLst/>
                <a:latin typeface="Titillium Web" pitchFamily="2" charset="77"/>
              </a:rPr>
              <a:t> did VIMS catch this year?</a:t>
            </a:r>
            <a:endParaRPr kumimoji="0" lang="en-US" altLang="en-US" sz="7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600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60000" b="0" i="0" u="none" strike="noStrike" cap="none" normalizeH="0" baseline="0" dirty="0">
                <a:ln>
                  <a:noFill/>
                </a:ln>
                <a:solidFill>
                  <a:schemeClr val="tx1"/>
                </a:solidFill>
                <a:effectLst/>
                <a:latin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6" name="Picture 2">
            <a:extLst>
              <a:ext uri="{FF2B5EF4-FFF2-40B4-BE49-F238E27FC236}">
                <a16:creationId xmlns:a16="http://schemas.microsoft.com/office/drawing/2014/main" id="{3B0A357A-14CB-692F-3986-37F5B60611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0296" y="1045350"/>
            <a:ext cx="6163407" cy="3493996"/>
          </a:xfrm>
          <a:prstGeom prst="rect">
            <a:avLst/>
          </a:prstGeom>
          <a:noFill/>
          <a:extLst>
            <a:ext uri="{909E8E84-426E-40DD-AFC4-6F175D3DCCD1}">
              <a14:hiddenFill xmlns:a14="http://schemas.microsoft.com/office/drawing/2010/main">
                <a:solidFill>
                  <a:srgbClr val="FFFFFF"/>
                </a:solidFill>
              </a14:hiddenFill>
            </a:ext>
          </a:extLst>
        </p:spPr>
      </p:pic>
      <p:sp>
        <p:nvSpPr>
          <p:cNvPr id="3" name="Oval 2">
            <a:extLst>
              <a:ext uri="{FF2B5EF4-FFF2-40B4-BE49-F238E27FC236}">
                <a16:creationId xmlns:a16="http://schemas.microsoft.com/office/drawing/2014/main" id="{68BA4B4E-2A08-1639-1F1C-D1B881E2458F}"/>
              </a:ext>
            </a:extLst>
          </p:cNvPr>
          <p:cNvSpPr/>
          <p:nvPr/>
        </p:nvSpPr>
        <p:spPr>
          <a:xfrm>
            <a:off x="2751992" y="4098150"/>
            <a:ext cx="1037492" cy="298004"/>
          </a:xfrm>
          <a:prstGeom prst="ellipse">
            <a:avLst/>
          </a:prstGeom>
          <a:noFill/>
          <a:ln w="38100">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A08A44B4-FACB-143E-DF73-E9498304CE98}"/>
              </a:ext>
            </a:extLst>
          </p:cNvPr>
          <p:cNvSpPr/>
          <p:nvPr/>
        </p:nvSpPr>
        <p:spPr>
          <a:xfrm>
            <a:off x="5832649" y="4098150"/>
            <a:ext cx="1037492" cy="298004"/>
          </a:xfrm>
          <a:prstGeom prst="ellipse">
            <a:avLst/>
          </a:prstGeom>
          <a:noFill/>
          <a:ln w="38100">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B2A70C2-1B36-0A1D-FE0D-64253BF1A43E}"/>
              </a:ext>
            </a:extLst>
          </p:cNvPr>
          <p:cNvSpPr txBox="1"/>
          <p:nvPr/>
        </p:nvSpPr>
        <p:spPr>
          <a:xfrm>
            <a:off x="-1" y="4531841"/>
            <a:ext cx="9144000" cy="615553"/>
          </a:xfrm>
          <a:prstGeom prst="rect">
            <a:avLst/>
          </a:prstGeom>
          <a:solidFill>
            <a:schemeClr val="lt2"/>
          </a:solidFill>
          <a:ln w="25400">
            <a:solidFill>
              <a:schemeClr val="bg1"/>
            </a:solidFill>
          </a:ln>
        </p:spPr>
        <p:txBody>
          <a:bodyPr wrap="square" rtlCol="0">
            <a:spAutoFit/>
          </a:bodyPr>
          <a:lstStyle/>
          <a:p>
            <a:pPr algn="ctr"/>
            <a:r>
              <a:rPr lang="en-US" sz="1600" b="1" dirty="0">
                <a:latin typeface="Calibri" panose="020F0502020204030204" pitchFamily="34" charset="0"/>
                <a:cs typeface="Calibri" panose="020F0502020204030204" pitchFamily="34" charset="0"/>
              </a:rPr>
              <a:t>We aren’t interested in comparing categories, we want to look at the numeric range of oyster size.</a:t>
            </a:r>
          </a:p>
          <a:p>
            <a:pPr algn="ctr"/>
            <a:r>
              <a:rPr lang="en-US" sz="1800" b="1" dirty="0">
                <a:latin typeface="Calibri" panose="020F0502020204030204" pitchFamily="34" charset="0"/>
                <a:cs typeface="Calibri" panose="020F0502020204030204" pitchFamily="34" charset="0"/>
              </a:rPr>
              <a:t>Your figure should ALWAYS match the question you’re trying to answer! </a:t>
            </a:r>
          </a:p>
        </p:txBody>
      </p:sp>
    </p:spTree>
    <p:extLst>
      <p:ext uri="{BB962C8B-B14F-4D97-AF65-F5344CB8AC3E}">
        <p14:creationId xmlns:p14="http://schemas.microsoft.com/office/powerpoint/2010/main" val="499784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9"/>
        <p:cNvGrpSpPr/>
        <p:nvPr/>
      </p:nvGrpSpPr>
      <p:grpSpPr>
        <a:xfrm>
          <a:off x="0" y="0"/>
          <a:ext cx="0" cy="0"/>
          <a:chOff x="0" y="0"/>
          <a:chExt cx="0" cy="0"/>
        </a:xfrm>
      </p:grpSpPr>
      <p:sp>
        <p:nvSpPr>
          <p:cNvPr id="1440" name="Google Shape;1440;p44"/>
          <p:cNvSpPr txBox="1">
            <a:spLocks noGrp="1"/>
          </p:cNvSpPr>
          <p:nvPr>
            <p:ph type="title"/>
          </p:nvPr>
        </p:nvSpPr>
        <p:spPr>
          <a:xfrm>
            <a:off x="720000" y="368550"/>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The anatomy of a histogram</a:t>
            </a:r>
            <a:endParaRPr dirty="0"/>
          </a:p>
        </p:txBody>
      </p:sp>
      <p:pic>
        <p:nvPicPr>
          <p:cNvPr id="11" name="Picture 10" descr="A comparison of a graph&#10;&#10;Description automatically generated">
            <a:extLst>
              <a:ext uri="{FF2B5EF4-FFF2-40B4-BE49-F238E27FC236}">
                <a16:creationId xmlns:a16="http://schemas.microsoft.com/office/drawing/2014/main" id="{68F583E7-2301-1DF1-1ABB-AFCECDF1A7C1}"/>
              </a:ext>
            </a:extLst>
          </p:cNvPr>
          <p:cNvPicPr>
            <a:picLocks noChangeAspect="1"/>
          </p:cNvPicPr>
          <p:nvPr/>
        </p:nvPicPr>
        <p:blipFill>
          <a:blip r:embed="rId3"/>
          <a:srcRect r="50000"/>
          <a:stretch/>
        </p:blipFill>
        <p:spPr>
          <a:xfrm>
            <a:off x="2742783" y="1045350"/>
            <a:ext cx="3923465" cy="3729600"/>
          </a:xfrm>
          <a:prstGeom prst="rect">
            <a:avLst/>
          </a:prstGeom>
        </p:spPr>
      </p:pic>
      <p:sp>
        <p:nvSpPr>
          <p:cNvPr id="12" name="TextBox 11">
            <a:extLst>
              <a:ext uri="{FF2B5EF4-FFF2-40B4-BE49-F238E27FC236}">
                <a16:creationId xmlns:a16="http://schemas.microsoft.com/office/drawing/2014/main" id="{CA04EBCB-E412-1D18-BF37-49A7AA4D91AC}"/>
              </a:ext>
            </a:extLst>
          </p:cNvPr>
          <p:cNvSpPr txBox="1"/>
          <p:nvPr/>
        </p:nvSpPr>
        <p:spPr>
          <a:xfrm>
            <a:off x="1307100" y="4203346"/>
            <a:ext cx="1600200" cy="523220"/>
          </a:xfrm>
          <a:prstGeom prst="rect">
            <a:avLst/>
          </a:prstGeom>
          <a:noFill/>
          <a:ln w="25400">
            <a:solidFill>
              <a:schemeClr val="bg1"/>
            </a:solidFill>
          </a:ln>
        </p:spPr>
        <p:txBody>
          <a:bodyPr wrap="square" rtlCol="0">
            <a:spAutoFit/>
          </a:bodyPr>
          <a:lstStyle/>
          <a:p>
            <a:pPr algn="ctr"/>
            <a:r>
              <a:rPr lang="en-US" b="1" dirty="0">
                <a:latin typeface="Calibri" panose="020F0502020204030204" pitchFamily="34" charset="0"/>
                <a:cs typeface="Calibri" panose="020F0502020204030204" pitchFamily="34" charset="0"/>
              </a:rPr>
              <a:t>Numerical, continuous x-axis</a:t>
            </a:r>
          </a:p>
        </p:txBody>
      </p:sp>
      <p:sp>
        <p:nvSpPr>
          <p:cNvPr id="13" name="Left Arrow 12">
            <a:extLst>
              <a:ext uri="{FF2B5EF4-FFF2-40B4-BE49-F238E27FC236}">
                <a16:creationId xmlns:a16="http://schemas.microsoft.com/office/drawing/2014/main" id="{76110B81-6DFD-1B9E-FAF3-A07FCEA90CA0}"/>
              </a:ext>
            </a:extLst>
          </p:cNvPr>
          <p:cNvSpPr/>
          <p:nvPr/>
        </p:nvSpPr>
        <p:spPr>
          <a:xfrm rot="10800000" flipV="1">
            <a:off x="3053454" y="4493341"/>
            <a:ext cx="1073427" cy="97618"/>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355E734-A415-742F-338A-50FF889BD630}"/>
              </a:ext>
            </a:extLst>
          </p:cNvPr>
          <p:cNvSpPr txBox="1"/>
          <p:nvPr/>
        </p:nvSpPr>
        <p:spPr>
          <a:xfrm>
            <a:off x="4627045" y="1038056"/>
            <a:ext cx="606286" cy="357809"/>
          </a:xfrm>
          <a:prstGeom prst="rect">
            <a:avLst/>
          </a:prstGeom>
          <a:solidFill>
            <a:srgbClr val="FFFFFF"/>
          </a:solidFill>
        </p:spPr>
        <p:txBody>
          <a:bodyPr wrap="square" rtlCol="0">
            <a:spAutoFit/>
          </a:bodyPr>
          <a:lstStyle/>
          <a:p>
            <a:endParaRPr lang="en-US" dirty="0"/>
          </a:p>
        </p:txBody>
      </p:sp>
      <p:sp>
        <p:nvSpPr>
          <p:cNvPr id="15" name="TextBox 14">
            <a:extLst>
              <a:ext uri="{FF2B5EF4-FFF2-40B4-BE49-F238E27FC236}">
                <a16:creationId xmlns:a16="http://schemas.microsoft.com/office/drawing/2014/main" id="{19E5EFA2-94BB-9275-F86A-7BC2FA6044AA}"/>
              </a:ext>
            </a:extLst>
          </p:cNvPr>
          <p:cNvSpPr txBox="1"/>
          <p:nvPr/>
        </p:nvSpPr>
        <p:spPr>
          <a:xfrm>
            <a:off x="6898381" y="1205756"/>
            <a:ext cx="1600200" cy="307777"/>
          </a:xfrm>
          <a:prstGeom prst="rect">
            <a:avLst/>
          </a:prstGeom>
          <a:noFill/>
          <a:ln w="25400">
            <a:solidFill>
              <a:schemeClr val="bg1"/>
            </a:solidFill>
          </a:ln>
        </p:spPr>
        <p:txBody>
          <a:bodyPr wrap="square" rtlCol="0">
            <a:spAutoFit/>
          </a:bodyPr>
          <a:lstStyle/>
          <a:p>
            <a:pPr algn="ctr"/>
            <a:r>
              <a:rPr lang="en-US" b="1" dirty="0">
                <a:latin typeface="Calibri" panose="020F0502020204030204" pitchFamily="34" charset="0"/>
                <a:cs typeface="Calibri" panose="020F0502020204030204" pitchFamily="34" charset="0"/>
              </a:rPr>
              <a:t>Informative title</a:t>
            </a:r>
          </a:p>
        </p:txBody>
      </p:sp>
      <p:sp>
        <p:nvSpPr>
          <p:cNvPr id="16" name="TextBox 15">
            <a:extLst>
              <a:ext uri="{FF2B5EF4-FFF2-40B4-BE49-F238E27FC236}">
                <a16:creationId xmlns:a16="http://schemas.microsoft.com/office/drawing/2014/main" id="{A0B2C0D1-9FFB-6C64-70BA-FC460AD2322B}"/>
              </a:ext>
            </a:extLst>
          </p:cNvPr>
          <p:cNvSpPr txBox="1"/>
          <p:nvPr/>
        </p:nvSpPr>
        <p:spPr>
          <a:xfrm>
            <a:off x="3332897" y="1076573"/>
            <a:ext cx="3031851" cy="520865"/>
          </a:xfrm>
          <a:prstGeom prst="rect">
            <a:avLst/>
          </a:prstGeom>
          <a:noFill/>
          <a:ln w="25400">
            <a:noFill/>
          </a:ln>
        </p:spPr>
        <p:txBody>
          <a:bodyPr wrap="square" rtlCol="0">
            <a:spAutoFit/>
          </a:bodyPr>
          <a:lstStyle/>
          <a:p>
            <a:pPr algn="ctr"/>
            <a:r>
              <a:rPr lang="en-US" b="1" dirty="0">
                <a:latin typeface="Calibri" panose="020F0502020204030204" pitchFamily="34" charset="0"/>
                <a:cs typeface="Calibri" panose="020F0502020204030204" pitchFamily="34" charset="0"/>
              </a:rPr>
              <a:t>Lengths of Walleyes Harvested in Wisconsin from 1990-2015</a:t>
            </a:r>
          </a:p>
        </p:txBody>
      </p:sp>
      <p:sp>
        <p:nvSpPr>
          <p:cNvPr id="17" name="Left Arrow 16">
            <a:extLst>
              <a:ext uri="{FF2B5EF4-FFF2-40B4-BE49-F238E27FC236}">
                <a16:creationId xmlns:a16="http://schemas.microsoft.com/office/drawing/2014/main" id="{15FFA8F1-F482-E56B-4AF1-36DB99853969}"/>
              </a:ext>
            </a:extLst>
          </p:cNvPr>
          <p:cNvSpPr/>
          <p:nvPr/>
        </p:nvSpPr>
        <p:spPr>
          <a:xfrm flipV="1">
            <a:off x="6166414" y="1337005"/>
            <a:ext cx="689786" cy="97618"/>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BC35494C-3E5E-8BAE-5674-F6D0246D12CB}"/>
              </a:ext>
            </a:extLst>
          </p:cNvPr>
          <p:cNvSpPr txBox="1"/>
          <p:nvPr/>
        </p:nvSpPr>
        <p:spPr>
          <a:xfrm>
            <a:off x="645419" y="1305541"/>
            <a:ext cx="1958843" cy="738664"/>
          </a:xfrm>
          <a:prstGeom prst="rect">
            <a:avLst/>
          </a:prstGeom>
          <a:noFill/>
          <a:ln w="25400">
            <a:solidFill>
              <a:schemeClr val="bg1"/>
            </a:solidFill>
          </a:ln>
        </p:spPr>
        <p:txBody>
          <a:bodyPr wrap="square" rtlCol="0">
            <a:spAutoFit/>
          </a:bodyPr>
          <a:lstStyle/>
          <a:p>
            <a:pPr algn="ctr"/>
            <a:r>
              <a:rPr lang="en-US" b="1" dirty="0">
                <a:latin typeface="Calibri" panose="020F0502020204030204" pitchFamily="34" charset="0"/>
                <a:cs typeface="Calibri" panose="020F0502020204030204" pitchFamily="34" charset="0"/>
              </a:rPr>
              <a:t>Frequency: </a:t>
            </a:r>
            <a:r>
              <a:rPr lang="en-US" dirty="0">
                <a:latin typeface="Calibri" panose="020F0502020204030204" pitchFamily="34" charset="0"/>
                <a:cs typeface="Calibri" panose="020F0502020204030204" pitchFamily="34" charset="0"/>
              </a:rPr>
              <a:t>The number of times the observed length was recorded</a:t>
            </a:r>
          </a:p>
        </p:txBody>
      </p:sp>
      <p:sp>
        <p:nvSpPr>
          <p:cNvPr id="19" name="Left Arrow 18">
            <a:extLst>
              <a:ext uri="{FF2B5EF4-FFF2-40B4-BE49-F238E27FC236}">
                <a16:creationId xmlns:a16="http://schemas.microsoft.com/office/drawing/2014/main" id="{43037465-5412-7585-E2A7-C5ABF0B0C789}"/>
              </a:ext>
            </a:extLst>
          </p:cNvPr>
          <p:cNvSpPr/>
          <p:nvPr/>
        </p:nvSpPr>
        <p:spPr>
          <a:xfrm rot="13114029" flipV="1">
            <a:off x="2070314" y="2345038"/>
            <a:ext cx="689786" cy="97618"/>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1AF82D23-B9A7-B358-A99C-84F85588C34E}"/>
              </a:ext>
            </a:extLst>
          </p:cNvPr>
          <p:cNvSpPr txBox="1"/>
          <p:nvPr/>
        </p:nvSpPr>
        <p:spPr>
          <a:xfrm>
            <a:off x="2301223" y="3229572"/>
            <a:ext cx="606077" cy="307777"/>
          </a:xfrm>
          <a:prstGeom prst="rect">
            <a:avLst/>
          </a:prstGeom>
          <a:noFill/>
          <a:ln w="25400">
            <a:solidFill>
              <a:schemeClr val="bg1"/>
            </a:solidFill>
          </a:ln>
        </p:spPr>
        <p:txBody>
          <a:bodyPr wrap="square" rtlCol="0">
            <a:spAutoFit/>
          </a:bodyPr>
          <a:lstStyle/>
          <a:p>
            <a:pPr algn="ctr"/>
            <a:r>
              <a:rPr lang="en-US" b="1" dirty="0">
                <a:latin typeface="Calibri" panose="020F0502020204030204" pitchFamily="34" charset="0"/>
                <a:cs typeface="Calibri" panose="020F0502020204030204" pitchFamily="34" charset="0"/>
              </a:rPr>
              <a:t>Bins</a:t>
            </a:r>
          </a:p>
        </p:txBody>
      </p:sp>
      <p:sp>
        <p:nvSpPr>
          <p:cNvPr id="21" name="Left Arrow 20">
            <a:extLst>
              <a:ext uri="{FF2B5EF4-FFF2-40B4-BE49-F238E27FC236}">
                <a16:creationId xmlns:a16="http://schemas.microsoft.com/office/drawing/2014/main" id="{B93F672F-1AAE-934D-9B3F-63F18B4BBF2F}"/>
              </a:ext>
            </a:extLst>
          </p:cNvPr>
          <p:cNvSpPr/>
          <p:nvPr/>
        </p:nvSpPr>
        <p:spPr>
          <a:xfrm rot="9344031" flipV="1">
            <a:off x="2926993" y="3120449"/>
            <a:ext cx="1282343" cy="49219"/>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Left Arrow 22">
            <a:extLst>
              <a:ext uri="{FF2B5EF4-FFF2-40B4-BE49-F238E27FC236}">
                <a16:creationId xmlns:a16="http://schemas.microsoft.com/office/drawing/2014/main" id="{D6E5972D-D73A-2DE3-3227-911D3107CBDD}"/>
              </a:ext>
            </a:extLst>
          </p:cNvPr>
          <p:cNvSpPr/>
          <p:nvPr/>
        </p:nvSpPr>
        <p:spPr>
          <a:xfrm rot="10800000" flipV="1">
            <a:off x="2973528" y="3410994"/>
            <a:ext cx="1153353" cy="45719"/>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Left Arrow 23">
            <a:extLst>
              <a:ext uri="{FF2B5EF4-FFF2-40B4-BE49-F238E27FC236}">
                <a16:creationId xmlns:a16="http://schemas.microsoft.com/office/drawing/2014/main" id="{77B9F839-7F3F-0AAD-9C12-7A4C93700ECB}"/>
              </a:ext>
            </a:extLst>
          </p:cNvPr>
          <p:cNvSpPr/>
          <p:nvPr/>
        </p:nvSpPr>
        <p:spPr>
          <a:xfrm rot="11795442" flipV="1">
            <a:off x="2958687" y="3592060"/>
            <a:ext cx="1041741" cy="47955"/>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39">
          <a:extLst>
            <a:ext uri="{FF2B5EF4-FFF2-40B4-BE49-F238E27FC236}">
              <a16:creationId xmlns:a16="http://schemas.microsoft.com/office/drawing/2014/main" id="{3E1A0E3B-BC9A-EA68-D32A-3D0591B5D14F}"/>
            </a:ext>
          </a:extLst>
        </p:cNvPr>
        <p:cNvGrpSpPr/>
        <p:nvPr/>
      </p:nvGrpSpPr>
      <p:grpSpPr>
        <a:xfrm>
          <a:off x="0" y="0"/>
          <a:ext cx="0" cy="0"/>
          <a:chOff x="0" y="0"/>
          <a:chExt cx="0" cy="0"/>
        </a:xfrm>
      </p:grpSpPr>
      <p:sp>
        <p:nvSpPr>
          <p:cNvPr id="1440" name="Google Shape;1440;p44">
            <a:extLst>
              <a:ext uri="{FF2B5EF4-FFF2-40B4-BE49-F238E27FC236}">
                <a16:creationId xmlns:a16="http://schemas.microsoft.com/office/drawing/2014/main" id="{0548846B-370F-F162-6A7A-B1641F184D2A}"/>
              </a:ext>
            </a:extLst>
          </p:cNvPr>
          <p:cNvSpPr txBox="1">
            <a:spLocks noGrp="1"/>
          </p:cNvSpPr>
          <p:nvPr>
            <p:ph type="title"/>
          </p:nvPr>
        </p:nvSpPr>
        <p:spPr>
          <a:xfrm>
            <a:off x="720000" y="368550"/>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The anatomy of a histogram</a:t>
            </a:r>
            <a:endParaRPr dirty="0"/>
          </a:p>
        </p:txBody>
      </p:sp>
      <p:pic>
        <p:nvPicPr>
          <p:cNvPr id="11" name="Picture 10" descr="A comparison of a graph&#10;&#10;Description automatically generated">
            <a:extLst>
              <a:ext uri="{FF2B5EF4-FFF2-40B4-BE49-F238E27FC236}">
                <a16:creationId xmlns:a16="http://schemas.microsoft.com/office/drawing/2014/main" id="{1BFE0DF8-9B36-E3DE-1431-5EAFA5618CBA}"/>
              </a:ext>
            </a:extLst>
          </p:cNvPr>
          <p:cNvPicPr>
            <a:picLocks noChangeAspect="1"/>
          </p:cNvPicPr>
          <p:nvPr/>
        </p:nvPicPr>
        <p:blipFill>
          <a:blip r:embed="rId3"/>
          <a:srcRect t="69002" r="50000"/>
          <a:stretch/>
        </p:blipFill>
        <p:spPr>
          <a:xfrm>
            <a:off x="861591" y="2086247"/>
            <a:ext cx="7420818" cy="2186650"/>
          </a:xfrm>
          <a:prstGeom prst="rect">
            <a:avLst/>
          </a:prstGeom>
        </p:spPr>
      </p:pic>
      <p:sp>
        <p:nvSpPr>
          <p:cNvPr id="20" name="TextBox 19">
            <a:extLst>
              <a:ext uri="{FF2B5EF4-FFF2-40B4-BE49-F238E27FC236}">
                <a16:creationId xmlns:a16="http://schemas.microsoft.com/office/drawing/2014/main" id="{3984BE3D-5FA5-53D4-7ADE-35ECFBC42390}"/>
              </a:ext>
            </a:extLst>
          </p:cNvPr>
          <p:cNvSpPr txBox="1"/>
          <p:nvPr/>
        </p:nvSpPr>
        <p:spPr>
          <a:xfrm>
            <a:off x="1062409" y="1258021"/>
            <a:ext cx="1604856" cy="307777"/>
          </a:xfrm>
          <a:prstGeom prst="rect">
            <a:avLst/>
          </a:prstGeom>
          <a:noFill/>
          <a:ln w="25400">
            <a:solidFill>
              <a:schemeClr val="bg1"/>
            </a:solidFill>
          </a:ln>
        </p:spPr>
        <p:txBody>
          <a:bodyPr wrap="square" rtlCol="0">
            <a:spAutoFit/>
          </a:bodyPr>
          <a:lstStyle/>
          <a:p>
            <a:pPr algn="ctr"/>
            <a:r>
              <a:rPr lang="en-US" b="1" dirty="0">
                <a:latin typeface="Calibri" panose="020F0502020204030204" pitchFamily="34" charset="0"/>
                <a:cs typeface="Calibri" panose="020F0502020204030204" pitchFamily="34" charset="0"/>
              </a:rPr>
              <a:t>Bin boundaries</a:t>
            </a:r>
          </a:p>
        </p:txBody>
      </p:sp>
      <p:cxnSp>
        <p:nvCxnSpPr>
          <p:cNvPr id="3" name="Straight Connector 2">
            <a:extLst>
              <a:ext uri="{FF2B5EF4-FFF2-40B4-BE49-F238E27FC236}">
                <a16:creationId xmlns:a16="http://schemas.microsoft.com/office/drawing/2014/main" id="{FFBF43B4-4C6B-4AD8-7AD6-D0BB24275157}"/>
              </a:ext>
            </a:extLst>
          </p:cNvPr>
          <p:cNvCxnSpPr/>
          <p:nvPr/>
        </p:nvCxnSpPr>
        <p:spPr>
          <a:xfrm>
            <a:off x="3220729" y="2815611"/>
            <a:ext cx="0" cy="39661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963F5D1-8686-8064-A498-075D49216966}"/>
              </a:ext>
            </a:extLst>
          </p:cNvPr>
          <p:cNvCxnSpPr/>
          <p:nvPr/>
        </p:nvCxnSpPr>
        <p:spPr>
          <a:xfrm>
            <a:off x="3404021" y="2815610"/>
            <a:ext cx="0" cy="39661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B582F595-D4CE-4492-2C29-2A6E7E2E66F2}"/>
              </a:ext>
            </a:extLst>
          </p:cNvPr>
          <p:cNvCxnSpPr/>
          <p:nvPr/>
        </p:nvCxnSpPr>
        <p:spPr>
          <a:xfrm>
            <a:off x="3027140" y="2815610"/>
            <a:ext cx="0" cy="39661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Left Arrow 21">
            <a:extLst>
              <a:ext uri="{FF2B5EF4-FFF2-40B4-BE49-F238E27FC236}">
                <a16:creationId xmlns:a16="http://schemas.microsoft.com/office/drawing/2014/main" id="{83211ED3-E49D-E18F-5206-CD339014E426}"/>
              </a:ext>
            </a:extLst>
          </p:cNvPr>
          <p:cNvSpPr/>
          <p:nvPr/>
        </p:nvSpPr>
        <p:spPr>
          <a:xfrm rot="13897424">
            <a:off x="2006879" y="2102608"/>
            <a:ext cx="1320773" cy="78347"/>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3F441F02-A635-5519-889F-729612477F7B}"/>
              </a:ext>
            </a:extLst>
          </p:cNvPr>
          <p:cNvSpPr txBox="1"/>
          <p:nvPr/>
        </p:nvSpPr>
        <p:spPr>
          <a:xfrm>
            <a:off x="720000" y="3618872"/>
            <a:ext cx="1827547" cy="523220"/>
          </a:xfrm>
          <a:prstGeom prst="rect">
            <a:avLst/>
          </a:prstGeom>
          <a:noFill/>
          <a:ln w="25400">
            <a:solidFill>
              <a:schemeClr val="bg1"/>
            </a:solidFill>
          </a:ln>
        </p:spPr>
        <p:txBody>
          <a:bodyPr wrap="square" rtlCol="0">
            <a:spAutoFit/>
          </a:bodyPr>
          <a:lstStyle/>
          <a:p>
            <a:pPr algn="ctr"/>
            <a:r>
              <a:rPr lang="en-US" b="1" dirty="0">
                <a:latin typeface="Calibri" panose="020F0502020204030204" pitchFamily="34" charset="0"/>
                <a:cs typeface="Calibri" panose="020F0502020204030204" pitchFamily="34" charset="0"/>
              </a:rPr>
              <a:t>Left bin boundary: </a:t>
            </a:r>
            <a:r>
              <a:rPr lang="en-US" dirty="0">
                <a:latin typeface="Calibri" panose="020F0502020204030204" pitchFamily="34" charset="0"/>
                <a:cs typeface="Calibri" panose="020F0502020204030204" pitchFamily="34" charset="0"/>
              </a:rPr>
              <a:t>lower limit of the bin</a:t>
            </a:r>
          </a:p>
        </p:txBody>
      </p:sp>
      <p:sp>
        <p:nvSpPr>
          <p:cNvPr id="26" name="TextBox 25">
            <a:extLst>
              <a:ext uri="{FF2B5EF4-FFF2-40B4-BE49-F238E27FC236}">
                <a16:creationId xmlns:a16="http://schemas.microsoft.com/office/drawing/2014/main" id="{8B231FC5-B4F8-F348-336B-746D4B36196A}"/>
              </a:ext>
            </a:extLst>
          </p:cNvPr>
          <p:cNvSpPr txBox="1"/>
          <p:nvPr/>
        </p:nvSpPr>
        <p:spPr>
          <a:xfrm>
            <a:off x="2689138" y="4142092"/>
            <a:ext cx="1827547" cy="523220"/>
          </a:xfrm>
          <a:prstGeom prst="rect">
            <a:avLst/>
          </a:prstGeom>
          <a:noFill/>
          <a:ln w="25400">
            <a:solidFill>
              <a:schemeClr val="bg1"/>
            </a:solidFill>
          </a:ln>
        </p:spPr>
        <p:txBody>
          <a:bodyPr wrap="square" rtlCol="0">
            <a:spAutoFit/>
          </a:bodyPr>
          <a:lstStyle/>
          <a:p>
            <a:pPr algn="ctr"/>
            <a:r>
              <a:rPr lang="en-US" b="1" dirty="0">
                <a:latin typeface="Calibri" panose="020F0502020204030204" pitchFamily="34" charset="0"/>
                <a:cs typeface="Calibri" panose="020F0502020204030204" pitchFamily="34" charset="0"/>
              </a:rPr>
              <a:t>Right bin boundary: </a:t>
            </a:r>
            <a:r>
              <a:rPr lang="en-US" dirty="0">
                <a:latin typeface="Calibri" panose="020F0502020204030204" pitchFamily="34" charset="0"/>
                <a:cs typeface="Calibri" panose="020F0502020204030204" pitchFamily="34" charset="0"/>
              </a:rPr>
              <a:t>upper limit of the bin</a:t>
            </a:r>
          </a:p>
        </p:txBody>
      </p:sp>
      <p:sp>
        <p:nvSpPr>
          <p:cNvPr id="27" name="Left Arrow 26">
            <a:extLst>
              <a:ext uri="{FF2B5EF4-FFF2-40B4-BE49-F238E27FC236}">
                <a16:creationId xmlns:a16="http://schemas.microsoft.com/office/drawing/2014/main" id="{167C8BBB-2C93-FA2B-CAC8-514A90841A7E}"/>
              </a:ext>
            </a:extLst>
          </p:cNvPr>
          <p:cNvSpPr/>
          <p:nvPr/>
        </p:nvSpPr>
        <p:spPr>
          <a:xfrm rot="9159913">
            <a:off x="2306644" y="3383392"/>
            <a:ext cx="705095" cy="80881"/>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Left Arrow 27">
            <a:extLst>
              <a:ext uri="{FF2B5EF4-FFF2-40B4-BE49-F238E27FC236}">
                <a16:creationId xmlns:a16="http://schemas.microsoft.com/office/drawing/2014/main" id="{4F411C08-3B03-2591-9779-E2C91C153DA0}"/>
              </a:ext>
            </a:extLst>
          </p:cNvPr>
          <p:cNvSpPr/>
          <p:nvPr/>
        </p:nvSpPr>
        <p:spPr>
          <a:xfrm rot="3378812">
            <a:off x="3051472" y="3542623"/>
            <a:ext cx="705095" cy="80881"/>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8EE40AB-731D-4056-1FD0-F70334E3D0B5}"/>
              </a:ext>
            </a:extLst>
          </p:cNvPr>
          <p:cNvSpPr txBox="1"/>
          <p:nvPr/>
        </p:nvSpPr>
        <p:spPr>
          <a:xfrm>
            <a:off x="5605387" y="1045350"/>
            <a:ext cx="2818613" cy="954107"/>
          </a:xfrm>
          <a:prstGeom prst="rect">
            <a:avLst/>
          </a:prstGeom>
          <a:noFill/>
          <a:ln w="25400">
            <a:solidFill>
              <a:schemeClr val="bg1"/>
            </a:solidFill>
          </a:ln>
        </p:spPr>
        <p:txBody>
          <a:bodyPr wrap="square" rtlCol="0">
            <a:spAutoFit/>
          </a:bodyPr>
          <a:lstStyle/>
          <a:p>
            <a:r>
              <a:rPr lang="en-US" dirty="0">
                <a:latin typeface="Calibri" panose="020F0502020204030204" pitchFamily="34" charset="0"/>
                <a:cs typeface="Calibri" panose="020F0502020204030204" pitchFamily="34" charset="0"/>
              </a:rPr>
              <a:t>Note: a histogram used to plot the lengths of animals from a survey is called a </a:t>
            </a:r>
            <a:r>
              <a:rPr lang="en-US" b="1" dirty="0">
                <a:latin typeface="Calibri" panose="020F0502020204030204" pitchFamily="34" charset="0"/>
                <a:cs typeface="Calibri" panose="020F0502020204030204" pitchFamily="34" charset="0"/>
              </a:rPr>
              <a:t>length frequency distribution</a:t>
            </a:r>
            <a:r>
              <a:rPr lang="en-US"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884705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39">
          <a:extLst>
            <a:ext uri="{FF2B5EF4-FFF2-40B4-BE49-F238E27FC236}">
              <a16:creationId xmlns:a16="http://schemas.microsoft.com/office/drawing/2014/main" id="{D9621CB8-12AD-77A3-4DF0-20962D46D4EA}"/>
            </a:ext>
          </a:extLst>
        </p:cNvPr>
        <p:cNvGrpSpPr/>
        <p:nvPr/>
      </p:nvGrpSpPr>
      <p:grpSpPr>
        <a:xfrm>
          <a:off x="0" y="0"/>
          <a:ext cx="0" cy="0"/>
          <a:chOff x="0" y="0"/>
          <a:chExt cx="0" cy="0"/>
        </a:xfrm>
      </p:grpSpPr>
      <p:sp>
        <p:nvSpPr>
          <p:cNvPr id="1440" name="Google Shape;1440;p44">
            <a:extLst>
              <a:ext uri="{FF2B5EF4-FFF2-40B4-BE49-F238E27FC236}">
                <a16:creationId xmlns:a16="http://schemas.microsoft.com/office/drawing/2014/main" id="{18140AF4-3FBC-D9BC-088E-0C0946733FB2}"/>
              </a:ext>
            </a:extLst>
          </p:cNvPr>
          <p:cNvSpPr txBox="1">
            <a:spLocks noGrp="1"/>
          </p:cNvSpPr>
          <p:nvPr>
            <p:ph type="title"/>
          </p:nvPr>
        </p:nvSpPr>
        <p:spPr>
          <a:xfrm>
            <a:off x="720000" y="294245"/>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Organize YOUR data into bins</a:t>
            </a:r>
            <a:endParaRPr dirty="0"/>
          </a:p>
        </p:txBody>
      </p:sp>
      <p:graphicFrame>
        <p:nvGraphicFramePr>
          <p:cNvPr id="8" name="Table 7">
            <a:extLst>
              <a:ext uri="{FF2B5EF4-FFF2-40B4-BE49-F238E27FC236}">
                <a16:creationId xmlns:a16="http://schemas.microsoft.com/office/drawing/2014/main" id="{502686EA-A81B-8724-40D1-4E4B9E789096}"/>
              </a:ext>
            </a:extLst>
          </p:cNvPr>
          <p:cNvGraphicFramePr>
            <a:graphicFrameLocks noGrp="1"/>
          </p:cNvGraphicFramePr>
          <p:nvPr>
            <p:extLst>
              <p:ext uri="{D42A27DB-BD31-4B8C-83A1-F6EECF244321}">
                <p14:modId xmlns:p14="http://schemas.microsoft.com/office/powerpoint/2010/main" val="2927555555"/>
              </p:ext>
            </p:extLst>
          </p:nvPr>
        </p:nvGraphicFramePr>
        <p:xfrm>
          <a:off x="869689" y="1062114"/>
          <a:ext cx="3702311" cy="3388360"/>
        </p:xfrm>
        <a:graphic>
          <a:graphicData uri="http://schemas.openxmlformats.org/drawingml/2006/table">
            <a:tbl>
              <a:tblPr firstRow="1" bandRow="1">
                <a:tableStyleId>{AA3A4EF8-3EF3-4C46-942C-6759F502EB34}</a:tableStyleId>
              </a:tblPr>
              <a:tblGrid>
                <a:gridCol w="1026505">
                  <a:extLst>
                    <a:ext uri="{9D8B030D-6E8A-4147-A177-3AD203B41FA5}">
                      <a16:colId xmlns:a16="http://schemas.microsoft.com/office/drawing/2014/main" val="947702952"/>
                    </a:ext>
                  </a:extLst>
                </a:gridCol>
                <a:gridCol w="2675806">
                  <a:extLst>
                    <a:ext uri="{9D8B030D-6E8A-4147-A177-3AD203B41FA5}">
                      <a16:colId xmlns:a16="http://schemas.microsoft.com/office/drawing/2014/main" val="3171249143"/>
                    </a:ext>
                  </a:extLst>
                </a:gridCol>
              </a:tblGrid>
              <a:tr h="370840">
                <a:tc>
                  <a:txBody>
                    <a:bodyPr/>
                    <a:lstStyle/>
                    <a:p>
                      <a:r>
                        <a:rPr lang="en-US" sz="1200" b="1" dirty="0">
                          <a:solidFill>
                            <a:schemeClr val="tx1"/>
                          </a:solidFill>
                          <a:latin typeface="Calibri" panose="020F0502020204030204" pitchFamily="34" charset="0"/>
                          <a:cs typeface="Calibri" panose="020F0502020204030204" pitchFamily="34" charset="0"/>
                        </a:rPr>
                        <a:t>Bin (mm)</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r>
                        <a:rPr lang="en-US" sz="1200" b="1" dirty="0">
                          <a:solidFill>
                            <a:schemeClr val="tx1"/>
                          </a:solidFill>
                          <a:latin typeface="Calibri" panose="020F0502020204030204" pitchFamily="34" charset="0"/>
                          <a:cs typeface="Calibri" panose="020F0502020204030204" pitchFamily="34" charset="0"/>
                        </a:rPr>
                        <a:t>Frequency</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807623352"/>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0-2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545453848"/>
                  </a:ext>
                </a:extLst>
              </a:tr>
              <a:tr h="180952">
                <a:tc>
                  <a:txBody>
                    <a:bodyPr/>
                    <a:lstStyle/>
                    <a:p>
                      <a:r>
                        <a:rPr lang="en-US" sz="1200" dirty="0">
                          <a:solidFill>
                            <a:schemeClr val="tx1"/>
                          </a:solidFill>
                          <a:latin typeface="Calibri" panose="020F0502020204030204" pitchFamily="34" charset="0"/>
                          <a:cs typeface="Calibri" panose="020F0502020204030204" pitchFamily="34" charset="0"/>
                        </a:rPr>
                        <a:t>2-4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057858614"/>
                  </a:ext>
                </a:extLst>
              </a:tr>
              <a:tr h="226672">
                <a:tc>
                  <a:txBody>
                    <a:bodyPr/>
                    <a:lstStyle/>
                    <a:p>
                      <a:r>
                        <a:rPr lang="en-US" sz="1200" dirty="0">
                          <a:solidFill>
                            <a:schemeClr val="tx1"/>
                          </a:solidFill>
                          <a:latin typeface="Calibri" panose="020F0502020204030204" pitchFamily="34" charset="0"/>
                          <a:cs typeface="Calibri" panose="020F0502020204030204" pitchFamily="34" charset="0"/>
                        </a:rPr>
                        <a:t>4-6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87195750"/>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6-8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547474610"/>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8-10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953854365"/>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10-12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4347526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12-14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84175605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14-16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121177704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16-18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37763385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18-20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250825416"/>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20-22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26471019"/>
                  </a:ext>
                </a:extLst>
              </a:tr>
            </a:tbl>
          </a:graphicData>
        </a:graphic>
      </p:graphicFrame>
      <p:sp>
        <p:nvSpPr>
          <p:cNvPr id="12" name="TextBox 11">
            <a:extLst>
              <a:ext uri="{FF2B5EF4-FFF2-40B4-BE49-F238E27FC236}">
                <a16:creationId xmlns:a16="http://schemas.microsoft.com/office/drawing/2014/main" id="{B1B26465-3196-F5CC-E230-354F906884D4}"/>
              </a:ext>
            </a:extLst>
          </p:cNvPr>
          <p:cNvSpPr txBox="1"/>
          <p:nvPr/>
        </p:nvSpPr>
        <p:spPr>
          <a:xfrm>
            <a:off x="4572000" y="1062114"/>
            <a:ext cx="4480560"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Since spat are so small, we use 2-mm bins!</a:t>
            </a:r>
          </a:p>
        </p:txBody>
      </p:sp>
      <p:sp>
        <p:nvSpPr>
          <p:cNvPr id="14" name="TextBox 13">
            <a:extLst>
              <a:ext uri="{FF2B5EF4-FFF2-40B4-BE49-F238E27FC236}">
                <a16:creationId xmlns:a16="http://schemas.microsoft.com/office/drawing/2014/main" id="{F9310FF4-8C51-BA28-777E-FB9D95EF1F20}"/>
              </a:ext>
            </a:extLst>
          </p:cNvPr>
          <p:cNvSpPr txBox="1"/>
          <p:nvPr/>
        </p:nvSpPr>
        <p:spPr>
          <a:xfrm>
            <a:off x="4663440" y="1512334"/>
            <a:ext cx="4480560" cy="353943"/>
          </a:xfrm>
          <a:prstGeom prst="rect">
            <a:avLst/>
          </a:prstGeom>
          <a:noFill/>
        </p:spPr>
        <p:txBody>
          <a:bodyPr wrap="square" rtlCol="0">
            <a:spAutoFit/>
          </a:bodyPr>
          <a:lstStyle/>
          <a:p>
            <a:r>
              <a:rPr lang="en-US" sz="1700" b="1" dirty="0">
                <a:latin typeface="Calibri" panose="020F0502020204030204" pitchFamily="34" charset="0"/>
                <a:cs typeface="Calibri" panose="020F0502020204030204" pitchFamily="34" charset="0"/>
              </a:rPr>
              <a:t>Which bin would you assign this oyster?</a:t>
            </a:r>
          </a:p>
        </p:txBody>
      </p:sp>
      <p:pic>
        <p:nvPicPr>
          <p:cNvPr id="17" name="Picture 16" descr="A close-up of a shell&#10;&#10;Description automatically generated">
            <a:extLst>
              <a:ext uri="{FF2B5EF4-FFF2-40B4-BE49-F238E27FC236}">
                <a16:creationId xmlns:a16="http://schemas.microsoft.com/office/drawing/2014/main" id="{A5A9C498-432A-4EE3-4DF3-3B3E97070BA4}"/>
              </a:ext>
            </a:extLst>
          </p:cNvPr>
          <p:cNvPicPr>
            <a:picLocks noChangeAspect="1"/>
          </p:cNvPicPr>
          <p:nvPr/>
        </p:nvPicPr>
        <p:blipFill>
          <a:blip r:embed="rId3"/>
          <a:stretch>
            <a:fillRect/>
          </a:stretch>
        </p:blipFill>
        <p:spPr>
          <a:xfrm>
            <a:off x="6310600" y="1770000"/>
            <a:ext cx="1963711" cy="2743200"/>
          </a:xfrm>
          <a:prstGeom prst="rect">
            <a:avLst/>
          </a:prstGeom>
        </p:spPr>
      </p:pic>
      <p:sp>
        <p:nvSpPr>
          <p:cNvPr id="19" name="TextBox 18">
            <a:extLst>
              <a:ext uri="{FF2B5EF4-FFF2-40B4-BE49-F238E27FC236}">
                <a16:creationId xmlns:a16="http://schemas.microsoft.com/office/drawing/2014/main" id="{1F94A3EB-7520-1654-BF68-1681B49DE946}"/>
              </a:ext>
            </a:extLst>
          </p:cNvPr>
          <p:cNvSpPr txBox="1"/>
          <p:nvPr/>
        </p:nvSpPr>
        <p:spPr>
          <a:xfrm>
            <a:off x="4800600" y="2747643"/>
            <a:ext cx="1673352"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Length = 15 mm</a:t>
            </a:r>
          </a:p>
        </p:txBody>
      </p:sp>
    </p:spTree>
    <p:extLst>
      <p:ext uri="{BB962C8B-B14F-4D97-AF65-F5344CB8AC3E}">
        <p14:creationId xmlns:p14="http://schemas.microsoft.com/office/powerpoint/2010/main" val="506959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39">
          <a:extLst>
            <a:ext uri="{FF2B5EF4-FFF2-40B4-BE49-F238E27FC236}">
              <a16:creationId xmlns:a16="http://schemas.microsoft.com/office/drawing/2014/main" id="{DFC4BFEC-3909-A197-E683-0EBD983766BD}"/>
            </a:ext>
          </a:extLst>
        </p:cNvPr>
        <p:cNvGrpSpPr/>
        <p:nvPr/>
      </p:nvGrpSpPr>
      <p:grpSpPr>
        <a:xfrm>
          <a:off x="0" y="0"/>
          <a:ext cx="0" cy="0"/>
          <a:chOff x="0" y="0"/>
          <a:chExt cx="0" cy="0"/>
        </a:xfrm>
      </p:grpSpPr>
      <p:sp>
        <p:nvSpPr>
          <p:cNvPr id="1440" name="Google Shape;1440;p44">
            <a:extLst>
              <a:ext uri="{FF2B5EF4-FFF2-40B4-BE49-F238E27FC236}">
                <a16:creationId xmlns:a16="http://schemas.microsoft.com/office/drawing/2014/main" id="{EF2DEE0C-80C0-EC0A-E528-38AA6A504E96}"/>
              </a:ext>
            </a:extLst>
          </p:cNvPr>
          <p:cNvSpPr txBox="1">
            <a:spLocks noGrp="1"/>
          </p:cNvSpPr>
          <p:nvPr>
            <p:ph type="title"/>
          </p:nvPr>
        </p:nvSpPr>
        <p:spPr>
          <a:xfrm>
            <a:off x="720000" y="294245"/>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Organize YOUR data into bins</a:t>
            </a:r>
            <a:endParaRPr dirty="0"/>
          </a:p>
        </p:txBody>
      </p:sp>
      <p:graphicFrame>
        <p:nvGraphicFramePr>
          <p:cNvPr id="8" name="Table 7">
            <a:extLst>
              <a:ext uri="{FF2B5EF4-FFF2-40B4-BE49-F238E27FC236}">
                <a16:creationId xmlns:a16="http://schemas.microsoft.com/office/drawing/2014/main" id="{552D1A6F-2C78-1E1A-AADF-2D68C5250796}"/>
              </a:ext>
            </a:extLst>
          </p:cNvPr>
          <p:cNvGraphicFramePr>
            <a:graphicFrameLocks noGrp="1"/>
          </p:cNvGraphicFramePr>
          <p:nvPr>
            <p:extLst>
              <p:ext uri="{D42A27DB-BD31-4B8C-83A1-F6EECF244321}">
                <p14:modId xmlns:p14="http://schemas.microsoft.com/office/powerpoint/2010/main" val="3998381394"/>
              </p:ext>
            </p:extLst>
          </p:nvPr>
        </p:nvGraphicFramePr>
        <p:xfrm>
          <a:off x="869689" y="1062114"/>
          <a:ext cx="3702311" cy="3388360"/>
        </p:xfrm>
        <a:graphic>
          <a:graphicData uri="http://schemas.openxmlformats.org/drawingml/2006/table">
            <a:tbl>
              <a:tblPr firstRow="1" bandRow="1">
                <a:tableStyleId>{AA3A4EF8-3EF3-4C46-942C-6759F502EB34}</a:tableStyleId>
              </a:tblPr>
              <a:tblGrid>
                <a:gridCol w="1026505">
                  <a:extLst>
                    <a:ext uri="{9D8B030D-6E8A-4147-A177-3AD203B41FA5}">
                      <a16:colId xmlns:a16="http://schemas.microsoft.com/office/drawing/2014/main" val="947702952"/>
                    </a:ext>
                  </a:extLst>
                </a:gridCol>
                <a:gridCol w="2675806">
                  <a:extLst>
                    <a:ext uri="{9D8B030D-6E8A-4147-A177-3AD203B41FA5}">
                      <a16:colId xmlns:a16="http://schemas.microsoft.com/office/drawing/2014/main" val="3171249143"/>
                    </a:ext>
                  </a:extLst>
                </a:gridCol>
              </a:tblGrid>
              <a:tr h="370840">
                <a:tc>
                  <a:txBody>
                    <a:bodyPr/>
                    <a:lstStyle/>
                    <a:p>
                      <a:r>
                        <a:rPr lang="en-US" sz="1200" b="1" dirty="0">
                          <a:solidFill>
                            <a:schemeClr val="tx1"/>
                          </a:solidFill>
                          <a:latin typeface="Calibri" panose="020F0502020204030204" pitchFamily="34" charset="0"/>
                          <a:cs typeface="Calibri" panose="020F0502020204030204" pitchFamily="34" charset="0"/>
                        </a:rPr>
                        <a:t>Bin (mm)</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r>
                        <a:rPr lang="en-US" sz="1200" b="1" dirty="0">
                          <a:solidFill>
                            <a:schemeClr val="tx1"/>
                          </a:solidFill>
                          <a:latin typeface="Calibri" panose="020F0502020204030204" pitchFamily="34" charset="0"/>
                          <a:cs typeface="Calibri" panose="020F0502020204030204" pitchFamily="34" charset="0"/>
                        </a:rPr>
                        <a:t>Frequency</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807623352"/>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0-2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545453848"/>
                  </a:ext>
                </a:extLst>
              </a:tr>
              <a:tr h="180952">
                <a:tc>
                  <a:txBody>
                    <a:bodyPr/>
                    <a:lstStyle/>
                    <a:p>
                      <a:r>
                        <a:rPr lang="en-US" sz="1200" dirty="0">
                          <a:solidFill>
                            <a:schemeClr val="tx1"/>
                          </a:solidFill>
                          <a:latin typeface="Calibri" panose="020F0502020204030204" pitchFamily="34" charset="0"/>
                          <a:cs typeface="Calibri" panose="020F0502020204030204" pitchFamily="34" charset="0"/>
                        </a:rPr>
                        <a:t>2-4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057858614"/>
                  </a:ext>
                </a:extLst>
              </a:tr>
              <a:tr h="226672">
                <a:tc>
                  <a:txBody>
                    <a:bodyPr/>
                    <a:lstStyle/>
                    <a:p>
                      <a:r>
                        <a:rPr lang="en-US" sz="1200" dirty="0">
                          <a:solidFill>
                            <a:schemeClr val="tx1"/>
                          </a:solidFill>
                          <a:latin typeface="Calibri" panose="020F0502020204030204" pitchFamily="34" charset="0"/>
                          <a:cs typeface="Calibri" panose="020F0502020204030204" pitchFamily="34" charset="0"/>
                        </a:rPr>
                        <a:t>4-6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87195750"/>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6-8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547474610"/>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8-10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953854365"/>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10-12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4347526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12-14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84175605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14-16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r>
                        <a:rPr lang="en-US" sz="1200" b="1" dirty="0">
                          <a:solidFill>
                            <a:schemeClr val="tx1"/>
                          </a:solidFill>
                          <a:latin typeface="Calibri" panose="020F0502020204030204" pitchFamily="34" charset="0"/>
                          <a:cs typeface="Calibri" panose="020F0502020204030204" pitchFamily="34"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121177704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16-18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37763385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18-20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250825416"/>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20-22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26471019"/>
                  </a:ext>
                </a:extLst>
              </a:tr>
            </a:tbl>
          </a:graphicData>
        </a:graphic>
      </p:graphicFrame>
      <p:sp>
        <p:nvSpPr>
          <p:cNvPr id="12" name="TextBox 11">
            <a:extLst>
              <a:ext uri="{FF2B5EF4-FFF2-40B4-BE49-F238E27FC236}">
                <a16:creationId xmlns:a16="http://schemas.microsoft.com/office/drawing/2014/main" id="{39808807-743C-06B2-72BA-50A9AC219967}"/>
              </a:ext>
            </a:extLst>
          </p:cNvPr>
          <p:cNvSpPr txBox="1"/>
          <p:nvPr/>
        </p:nvSpPr>
        <p:spPr>
          <a:xfrm>
            <a:off x="4572000" y="1062114"/>
            <a:ext cx="4480560"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Since spat are so small, we use 2-mm bins!</a:t>
            </a:r>
          </a:p>
        </p:txBody>
      </p:sp>
      <p:sp>
        <p:nvSpPr>
          <p:cNvPr id="14" name="TextBox 13">
            <a:extLst>
              <a:ext uri="{FF2B5EF4-FFF2-40B4-BE49-F238E27FC236}">
                <a16:creationId xmlns:a16="http://schemas.microsoft.com/office/drawing/2014/main" id="{7077BBC3-5355-8024-D088-EBD1207FCC0F}"/>
              </a:ext>
            </a:extLst>
          </p:cNvPr>
          <p:cNvSpPr txBox="1"/>
          <p:nvPr/>
        </p:nvSpPr>
        <p:spPr>
          <a:xfrm>
            <a:off x="4663440" y="1512334"/>
            <a:ext cx="4480560" cy="353943"/>
          </a:xfrm>
          <a:prstGeom prst="rect">
            <a:avLst/>
          </a:prstGeom>
          <a:noFill/>
        </p:spPr>
        <p:txBody>
          <a:bodyPr wrap="square" rtlCol="0">
            <a:spAutoFit/>
          </a:bodyPr>
          <a:lstStyle/>
          <a:p>
            <a:r>
              <a:rPr lang="en-US" sz="1700" b="1" dirty="0">
                <a:latin typeface="Calibri" panose="020F0502020204030204" pitchFamily="34" charset="0"/>
                <a:cs typeface="Calibri" panose="020F0502020204030204" pitchFamily="34" charset="0"/>
              </a:rPr>
              <a:t>Which bin would you assign this oyster?</a:t>
            </a:r>
          </a:p>
        </p:txBody>
      </p:sp>
      <p:pic>
        <p:nvPicPr>
          <p:cNvPr id="17" name="Picture 16" descr="A close-up of a shell&#10;&#10;Description automatically generated">
            <a:extLst>
              <a:ext uri="{FF2B5EF4-FFF2-40B4-BE49-F238E27FC236}">
                <a16:creationId xmlns:a16="http://schemas.microsoft.com/office/drawing/2014/main" id="{1375EC71-6FA7-A6A4-5737-D3DF5A8066AA}"/>
              </a:ext>
            </a:extLst>
          </p:cNvPr>
          <p:cNvPicPr>
            <a:picLocks noChangeAspect="1"/>
          </p:cNvPicPr>
          <p:nvPr/>
        </p:nvPicPr>
        <p:blipFill>
          <a:blip r:embed="rId3"/>
          <a:stretch>
            <a:fillRect/>
          </a:stretch>
        </p:blipFill>
        <p:spPr>
          <a:xfrm>
            <a:off x="6310600" y="1770000"/>
            <a:ext cx="1963711" cy="2743200"/>
          </a:xfrm>
          <a:prstGeom prst="rect">
            <a:avLst/>
          </a:prstGeom>
        </p:spPr>
      </p:pic>
      <p:sp>
        <p:nvSpPr>
          <p:cNvPr id="19" name="TextBox 18">
            <a:extLst>
              <a:ext uri="{FF2B5EF4-FFF2-40B4-BE49-F238E27FC236}">
                <a16:creationId xmlns:a16="http://schemas.microsoft.com/office/drawing/2014/main" id="{1FB01BBB-9527-5C82-625D-BDC8CBA6D327}"/>
              </a:ext>
            </a:extLst>
          </p:cNvPr>
          <p:cNvSpPr txBox="1"/>
          <p:nvPr/>
        </p:nvSpPr>
        <p:spPr>
          <a:xfrm>
            <a:off x="4800600" y="2747643"/>
            <a:ext cx="1673352"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Length = 15 mm</a:t>
            </a:r>
          </a:p>
        </p:txBody>
      </p:sp>
      <p:sp>
        <p:nvSpPr>
          <p:cNvPr id="2" name="Left Arrow 1">
            <a:extLst>
              <a:ext uri="{FF2B5EF4-FFF2-40B4-BE49-F238E27FC236}">
                <a16:creationId xmlns:a16="http://schemas.microsoft.com/office/drawing/2014/main" id="{3A6A328D-6B73-59DF-60A6-8F357369904A}"/>
              </a:ext>
            </a:extLst>
          </p:cNvPr>
          <p:cNvSpPr/>
          <p:nvPr/>
        </p:nvSpPr>
        <p:spPr>
          <a:xfrm>
            <a:off x="4256006" y="3359252"/>
            <a:ext cx="2217946" cy="220735"/>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6E961BF-C694-6EE3-C36A-1D510D77994B}"/>
              </a:ext>
            </a:extLst>
          </p:cNvPr>
          <p:cNvSpPr txBox="1"/>
          <p:nvPr/>
        </p:nvSpPr>
        <p:spPr>
          <a:xfrm>
            <a:off x="5010912" y="3579987"/>
            <a:ext cx="1673352" cy="353943"/>
          </a:xfrm>
          <a:prstGeom prst="rect">
            <a:avLst/>
          </a:prstGeom>
          <a:noFill/>
        </p:spPr>
        <p:txBody>
          <a:bodyPr wrap="square" rtlCol="0">
            <a:spAutoFit/>
          </a:bodyPr>
          <a:lstStyle/>
          <a:p>
            <a:r>
              <a:rPr lang="en-US" sz="1700" b="1" dirty="0">
                <a:latin typeface="Calibri" panose="020F0502020204030204" pitchFamily="34" charset="0"/>
                <a:cs typeface="Calibri" panose="020F0502020204030204" pitchFamily="34" charset="0"/>
              </a:rPr>
              <a:t>14-16 mm!</a:t>
            </a:r>
          </a:p>
        </p:txBody>
      </p:sp>
    </p:spTree>
    <p:extLst>
      <p:ext uri="{BB962C8B-B14F-4D97-AF65-F5344CB8AC3E}">
        <p14:creationId xmlns:p14="http://schemas.microsoft.com/office/powerpoint/2010/main" val="20225875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39">
          <a:extLst>
            <a:ext uri="{FF2B5EF4-FFF2-40B4-BE49-F238E27FC236}">
              <a16:creationId xmlns:a16="http://schemas.microsoft.com/office/drawing/2014/main" id="{08178BB8-06EC-9CCE-5D8D-2D1B897C30A0}"/>
            </a:ext>
          </a:extLst>
        </p:cNvPr>
        <p:cNvGrpSpPr/>
        <p:nvPr/>
      </p:nvGrpSpPr>
      <p:grpSpPr>
        <a:xfrm>
          <a:off x="0" y="0"/>
          <a:ext cx="0" cy="0"/>
          <a:chOff x="0" y="0"/>
          <a:chExt cx="0" cy="0"/>
        </a:xfrm>
      </p:grpSpPr>
      <p:sp>
        <p:nvSpPr>
          <p:cNvPr id="1440" name="Google Shape;1440;p44">
            <a:extLst>
              <a:ext uri="{FF2B5EF4-FFF2-40B4-BE49-F238E27FC236}">
                <a16:creationId xmlns:a16="http://schemas.microsoft.com/office/drawing/2014/main" id="{53382A45-6881-BE0C-1E9A-84650A873B25}"/>
              </a:ext>
            </a:extLst>
          </p:cNvPr>
          <p:cNvSpPr txBox="1">
            <a:spLocks noGrp="1"/>
          </p:cNvSpPr>
          <p:nvPr>
            <p:ph type="title"/>
          </p:nvPr>
        </p:nvSpPr>
        <p:spPr>
          <a:xfrm>
            <a:off x="720000" y="294245"/>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Organize YOUR data into bins</a:t>
            </a:r>
            <a:endParaRPr dirty="0"/>
          </a:p>
        </p:txBody>
      </p:sp>
      <p:graphicFrame>
        <p:nvGraphicFramePr>
          <p:cNvPr id="8" name="Table 7">
            <a:extLst>
              <a:ext uri="{FF2B5EF4-FFF2-40B4-BE49-F238E27FC236}">
                <a16:creationId xmlns:a16="http://schemas.microsoft.com/office/drawing/2014/main" id="{13CF4DEB-9B2E-F284-D971-87BDC1780690}"/>
              </a:ext>
            </a:extLst>
          </p:cNvPr>
          <p:cNvGraphicFramePr>
            <a:graphicFrameLocks noGrp="1"/>
          </p:cNvGraphicFramePr>
          <p:nvPr>
            <p:extLst>
              <p:ext uri="{D42A27DB-BD31-4B8C-83A1-F6EECF244321}">
                <p14:modId xmlns:p14="http://schemas.microsoft.com/office/powerpoint/2010/main" val="186548354"/>
              </p:ext>
            </p:extLst>
          </p:nvPr>
        </p:nvGraphicFramePr>
        <p:xfrm>
          <a:off x="869689" y="1062114"/>
          <a:ext cx="3702311" cy="3388360"/>
        </p:xfrm>
        <a:graphic>
          <a:graphicData uri="http://schemas.openxmlformats.org/drawingml/2006/table">
            <a:tbl>
              <a:tblPr firstRow="1" bandRow="1">
                <a:tableStyleId>{AA3A4EF8-3EF3-4C46-942C-6759F502EB34}</a:tableStyleId>
              </a:tblPr>
              <a:tblGrid>
                <a:gridCol w="1026505">
                  <a:extLst>
                    <a:ext uri="{9D8B030D-6E8A-4147-A177-3AD203B41FA5}">
                      <a16:colId xmlns:a16="http://schemas.microsoft.com/office/drawing/2014/main" val="947702952"/>
                    </a:ext>
                  </a:extLst>
                </a:gridCol>
                <a:gridCol w="2675806">
                  <a:extLst>
                    <a:ext uri="{9D8B030D-6E8A-4147-A177-3AD203B41FA5}">
                      <a16:colId xmlns:a16="http://schemas.microsoft.com/office/drawing/2014/main" val="3171249143"/>
                    </a:ext>
                  </a:extLst>
                </a:gridCol>
              </a:tblGrid>
              <a:tr h="370840">
                <a:tc>
                  <a:txBody>
                    <a:bodyPr/>
                    <a:lstStyle/>
                    <a:p>
                      <a:r>
                        <a:rPr lang="en-US" sz="1200" b="1" dirty="0">
                          <a:solidFill>
                            <a:schemeClr val="tx1"/>
                          </a:solidFill>
                          <a:latin typeface="Calibri" panose="020F0502020204030204" pitchFamily="34" charset="0"/>
                          <a:cs typeface="Calibri" panose="020F0502020204030204" pitchFamily="34" charset="0"/>
                        </a:rPr>
                        <a:t>Bin (mm)</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r>
                        <a:rPr lang="en-US" sz="1200" b="1" dirty="0">
                          <a:solidFill>
                            <a:schemeClr val="tx1"/>
                          </a:solidFill>
                          <a:latin typeface="Calibri" panose="020F0502020204030204" pitchFamily="34" charset="0"/>
                          <a:cs typeface="Calibri" panose="020F0502020204030204" pitchFamily="34" charset="0"/>
                        </a:rPr>
                        <a:t>Frequency</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807623352"/>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0-2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545453848"/>
                  </a:ext>
                </a:extLst>
              </a:tr>
              <a:tr h="180952">
                <a:tc>
                  <a:txBody>
                    <a:bodyPr/>
                    <a:lstStyle/>
                    <a:p>
                      <a:r>
                        <a:rPr lang="en-US" sz="1200" dirty="0">
                          <a:solidFill>
                            <a:schemeClr val="tx1"/>
                          </a:solidFill>
                          <a:latin typeface="Calibri" panose="020F0502020204030204" pitchFamily="34" charset="0"/>
                          <a:cs typeface="Calibri" panose="020F0502020204030204" pitchFamily="34" charset="0"/>
                        </a:rPr>
                        <a:t>2-4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057858614"/>
                  </a:ext>
                </a:extLst>
              </a:tr>
              <a:tr h="226672">
                <a:tc>
                  <a:txBody>
                    <a:bodyPr/>
                    <a:lstStyle/>
                    <a:p>
                      <a:r>
                        <a:rPr lang="en-US" sz="1200" dirty="0">
                          <a:solidFill>
                            <a:schemeClr val="tx1"/>
                          </a:solidFill>
                          <a:latin typeface="Calibri" panose="020F0502020204030204" pitchFamily="34" charset="0"/>
                          <a:cs typeface="Calibri" panose="020F0502020204030204" pitchFamily="34" charset="0"/>
                        </a:rPr>
                        <a:t>4-6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87195750"/>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6-8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547474610"/>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8-10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953854365"/>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10-12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4347526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12-14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84175605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14-16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r>
                        <a:rPr lang="en-US" sz="1200" b="1" dirty="0">
                          <a:solidFill>
                            <a:schemeClr val="tx1"/>
                          </a:solidFill>
                          <a:latin typeface="Calibri" panose="020F0502020204030204" pitchFamily="34" charset="0"/>
                          <a:cs typeface="Calibri" panose="020F0502020204030204" pitchFamily="34"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121177704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16-18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37763385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18-20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250825416"/>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20-22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26471019"/>
                  </a:ext>
                </a:extLst>
              </a:tr>
            </a:tbl>
          </a:graphicData>
        </a:graphic>
      </p:graphicFrame>
      <p:sp>
        <p:nvSpPr>
          <p:cNvPr id="12" name="TextBox 11">
            <a:extLst>
              <a:ext uri="{FF2B5EF4-FFF2-40B4-BE49-F238E27FC236}">
                <a16:creationId xmlns:a16="http://schemas.microsoft.com/office/drawing/2014/main" id="{E80A151C-FE0B-3B62-1F2C-F647BA068817}"/>
              </a:ext>
            </a:extLst>
          </p:cNvPr>
          <p:cNvSpPr txBox="1"/>
          <p:nvPr/>
        </p:nvSpPr>
        <p:spPr>
          <a:xfrm>
            <a:off x="4572000" y="1062114"/>
            <a:ext cx="4480560"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Since spat are so small, we use 2-mm bins!</a:t>
            </a:r>
          </a:p>
        </p:txBody>
      </p:sp>
      <p:sp>
        <p:nvSpPr>
          <p:cNvPr id="14" name="TextBox 13">
            <a:extLst>
              <a:ext uri="{FF2B5EF4-FFF2-40B4-BE49-F238E27FC236}">
                <a16:creationId xmlns:a16="http://schemas.microsoft.com/office/drawing/2014/main" id="{1663B764-000F-CB3F-2817-DE6062052746}"/>
              </a:ext>
            </a:extLst>
          </p:cNvPr>
          <p:cNvSpPr txBox="1"/>
          <p:nvPr/>
        </p:nvSpPr>
        <p:spPr>
          <a:xfrm>
            <a:off x="4663440" y="1512334"/>
            <a:ext cx="4480560" cy="353943"/>
          </a:xfrm>
          <a:prstGeom prst="rect">
            <a:avLst/>
          </a:prstGeom>
          <a:noFill/>
        </p:spPr>
        <p:txBody>
          <a:bodyPr wrap="square" rtlCol="0">
            <a:spAutoFit/>
          </a:bodyPr>
          <a:lstStyle/>
          <a:p>
            <a:r>
              <a:rPr lang="en-US" sz="1700" b="1" dirty="0">
                <a:latin typeface="Calibri" panose="020F0502020204030204" pitchFamily="34" charset="0"/>
                <a:cs typeface="Calibri" panose="020F0502020204030204" pitchFamily="34" charset="0"/>
              </a:rPr>
              <a:t>Which bin would you assign this oyster?</a:t>
            </a:r>
          </a:p>
        </p:txBody>
      </p:sp>
      <p:pic>
        <p:nvPicPr>
          <p:cNvPr id="17" name="Picture 16" descr="A close-up of a shell&#10;&#10;Description automatically generated">
            <a:extLst>
              <a:ext uri="{FF2B5EF4-FFF2-40B4-BE49-F238E27FC236}">
                <a16:creationId xmlns:a16="http://schemas.microsoft.com/office/drawing/2014/main" id="{E5EBC28D-7CF0-AD07-51BC-167949BC0F78}"/>
              </a:ext>
            </a:extLst>
          </p:cNvPr>
          <p:cNvPicPr>
            <a:picLocks noChangeAspect="1"/>
          </p:cNvPicPr>
          <p:nvPr/>
        </p:nvPicPr>
        <p:blipFill>
          <a:blip r:embed="rId3"/>
          <a:stretch>
            <a:fillRect/>
          </a:stretch>
        </p:blipFill>
        <p:spPr>
          <a:xfrm>
            <a:off x="7136133" y="2390181"/>
            <a:ext cx="959683" cy="1340626"/>
          </a:xfrm>
          <a:prstGeom prst="rect">
            <a:avLst/>
          </a:prstGeom>
        </p:spPr>
      </p:pic>
      <p:sp>
        <p:nvSpPr>
          <p:cNvPr id="19" name="TextBox 18">
            <a:extLst>
              <a:ext uri="{FF2B5EF4-FFF2-40B4-BE49-F238E27FC236}">
                <a16:creationId xmlns:a16="http://schemas.microsoft.com/office/drawing/2014/main" id="{FA0EDBC8-45C9-A296-0A10-94FDA1100B85}"/>
              </a:ext>
            </a:extLst>
          </p:cNvPr>
          <p:cNvSpPr txBox="1"/>
          <p:nvPr/>
        </p:nvSpPr>
        <p:spPr>
          <a:xfrm>
            <a:off x="4981868" y="2980197"/>
            <a:ext cx="1599994"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Length = 7 mm</a:t>
            </a:r>
          </a:p>
        </p:txBody>
      </p:sp>
    </p:spTree>
    <p:extLst>
      <p:ext uri="{BB962C8B-B14F-4D97-AF65-F5344CB8AC3E}">
        <p14:creationId xmlns:p14="http://schemas.microsoft.com/office/powerpoint/2010/main" val="22194251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39">
          <a:extLst>
            <a:ext uri="{FF2B5EF4-FFF2-40B4-BE49-F238E27FC236}">
              <a16:creationId xmlns:a16="http://schemas.microsoft.com/office/drawing/2014/main" id="{86A07118-6A39-878A-7699-F0D5D5E82345}"/>
            </a:ext>
          </a:extLst>
        </p:cNvPr>
        <p:cNvGrpSpPr/>
        <p:nvPr/>
      </p:nvGrpSpPr>
      <p:grpSpPr>
        <a:xfrm>
          <a:off x="0" y="0"/>
          <a:ext cx="0" cy="0"/>
          <a:chOff x="0" y="0"/>
          <a:chExt cx="0" cy="0"/>
        </a:xfrm>
      </p:grpSpPr>
      <p:sp>
        <p:nvSpPr>
          <p:cNvPr id="1440" name="Google Shape;1440;p44">
            <a:extLst>
              <a:ext uri="{FF2B5EF4-FFF2-40B4-BE49-F238E27FC236}">
                <a16:creationId xmlns:a16="http://schemas.microsoft.com/office/drawing/2014/main" id="{74CD6C45-5064-99AA-221E-A718B4E88258}"/>
              </a:ext>
            </a:extLst>
          </p:cNvPr>
          <p:cNvSpPr txBox="1">
            <a:spLocks noGrp="1"/>
          </p:cNvSpPr>
          <p:nvPr>
            <p:ph type="title"/>
          </p:nvPr>
        </p:nvSpPr>
        <p:spPr>
          <a:xfrm>
            <a:off x="720000" y="294245"/>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Organize YOUR data into bins</a:t>
            </a:r>
            <a:endParaRPr dirty="0"/>
          </a:p>
        </p:txBody>
      </p:sp>
      <p:graphicFrame>
        <p:nvGraphicFramePr>
          <p:cNvPr id="8" name="Table 7">
            <a:extLst>
              <a:ext uri="{FF2B5EF4-FFF2-40B4-BE49-F238E27FC236}">
                <a16:creationId xmlns:a16="http://schemas.microsoft.com/office/drawing/2014/main" id="{0716B01C-FB0B-AD29-41BE-2BE0ABF32AB9}"/>
              </a:ext>
            </a:extLst>
          </p:cNvPr>
          <p:cNvGraphicFramePr>
            <a:graphicFrameLocks noGrp="1"/>
          </p:cNvGraphicFramePr>
          <p:nvPr>
            <p:extLst>
              <p:ext uri="{D42A27DB-BD31-4B8C-83A1-F6EECF244321}">
                <p14:modId xmlns:p14="http://schemas.microsoft.com/office/powerpoint/2010/main" val="2598387075"/>
              </p:ext>
            </p:extLst>
          </p:nvPr>
        </p:nvGraphicFramePr>
        <p:xfrm>
          <a:off x="869689" y="1062114"/>
          <a:ext cx="3702311" cy="3571240"/>
        </p:xfrm>
        <a:graphic>
          <a:graphicData uri="http://schemas.openxmlformats.org/drawingml/2006/table">
            <a:tbl>
              <a:tblPr firstRow="1" bandRow="1">
                <a:tableStyleId>{AA3A4EF8-3EF3-4C46-942C-6759F502EB34}</a:tableStyleId>
              </a:tblPr>
              <a:tblGrid>
                <a:gridCol w="1026505">
                  <a:extLst>
                    <a:ext uri="{9D8B030D-6E8A-4147-A177-3AD203B41FA5}">
                      <a16:colId xmlns:a16="http://schemas.microsoft.com/office/drawing/2014/main" val="947702952"/>
                    </a:ext>
                  </a:extLst>
                </a:gridCol>
                <a:gridCol w="2675806">
                  <a:extLst>
                    <a:ext uri="{9D8B030D-6E8A-4147-A177-3AD203B41FA5}">
                      <a16:colId xmlns:a16="http://schemas.microsoft.com/office/drawing/2014/main" val="3171249143"/>
                    </a:ext>
                  </a:extLst>
                </a:gridCol>
              </a:tblGrid>
              <a:tr h="370840">
                <a:tc>
                  <a:txBody>
                    <a:bodyPr/>
                    <a:lstStyle/>
                    <a:p>
                      <a:r>
                        <a:rPr lang="en-US" sz="1200" b="1" dirty="0">
                          <a:solidFill>
                            <a:schemeClr val="tx1"/>
                          </a:solidFill>
                          <a:latin typeface="Calibri" panose="020F0502020204030204" pitchFamily="34" charset="0"/>
                          <a:cs typeface="Calibri" panose="020F0502020204030204" pitchFamily="34" charset="0"/>
                        </a:rPr>
                        <a:t>Bin (mm)</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r>
                        <a:rPr lang="en-US" sz="1200" b="1" dirty="0">
                          <a:solidFill>
                            <a:schemeClr val="tx1"/>
                          </a:solidFill>
                          <a:latin typeface="Calibri" panose="020F0502020204030204" pitchFamily="34" charset="0"/>
                          <a:cs typeface="Calibri" panose="020F0502020204030204" pitchFamily="34" charset="0"/>
                        </a:rPr>
                        <a:t>Frequency</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807623352"/>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0-2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545453848"/>
                  </a:ext>
                </a:extLst>
              </a:tr>
              <a:tr h="180952">
                <a:tc>
                  <a:txBody>
                    <a:bodyPr/>
                    <a:lstStyle/>
                    <a:p>
                      <a:r>
                        <a:rPr lang="en-US" sz="1200" dirty="0">
                          <a:solidFill>
                            <a:schemeClr val="tx1"/>
                          </a:solidFill>
                          <a:latin typeface="Calibri" panose="020F0502020204030204" pitchFamily="34" charset="0"/>
                          <a:cs typeface="Calibri" panose="020F0502020204030204" pitchFamily="34" charset="0"/>
                        </a:rPr>
                        <a:t>2-4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057858614"/>
                  </a:ext>
                </a:extLst>
              </a:tr>
              <a:tr h="226672">
                <a:tc>
                  <a:txBody>
                    <a:bodyPr/>
                    <a:lstStyle/>
                    <a:p>
                      <a:r>
                        <a:rPr lang="en-US" sz="1200" dirty="0">
                          <a:solidFill>
                            <a:schemeClr val="tx1"/>
                          </a:solidFill>
                          <a:latin typeface="Calibri" panose="020F0502020204030204" pitchFamily="34" charset="0"/>
                          <a:cs typeface="Calibri" panose="020F0502020204030204" pitchFamily="34" charset="0"/>
                        </a:rPr>
                        <a:t>4-6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87195750"/>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6-8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1" dirty="0">
                          <a:solidFill>
                            <a:schemeClr val="tx1"/>
                          </a:solidFill>
                          <a:latin typeface="Calibri" panose="020F0502020204030204" pitchFamily="34" charset="0"/>
                          <a:cs typeface="Calibri" panose="020F0502020204030204" pitchFamily="34"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547474610"/>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8-10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953854365"/>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10-12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4347526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12-14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84175605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14-16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1" dirty="0">
                          <a:solidFill>
                            <a:schemeClr val="tx1"/>
                          </a:solidFill>
                          <a:latin typeface="Calibri" panose="020F0502020204030204" pitchFamily="34" charset="0"/>
                          <a:cs typeface="Calibri" panose="020F0502020204030204" pitchFamily="34" charset="0"/>
                        </a:rPr>
                        <a:t>|</a:t>
                      </a:r>
                    </a:p>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121177704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16-18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37763385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18-20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250825416"/>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20-22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26471019"/>
                  </a:ext>
                </a:extLst>
              </a:tr>
            </a:tbl>
          </a:graphicData>
        </a:graphic>
      </p:graphicFrame>
      <p:sp>
        <p:nvSpPr>
          <p:cNvPr id="12" name="TextBox 11">
            <a:extLst>
              <a:ext uri="{FF2B5EF4-FFF2-40B4-BE49-F238E27FC236}">
                <a16:creationId xmlns:a16="http://schemas.microsoft.com/office/drawing/2014/main" id="{6FB1E905-9E17-6ACF-100C-1EC844B95026}"/>
              </a:ext>
            </a:extLst>
          </p:cNvPr>
          <p:cNvSpPr txBox="1"/>
          <p:nvPr/>
        </p:nvSpPr>
        <p:spPr>
          <a:xfrm>
            <a:off x="4572000" y="1062114"/>
            <a:ext cx="4480560"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Since spat are so small, we use 2-mm bins!</a:t>
            </a:r>
          </a:p>
        </p:txBody>
      </p:sp>
      <p:sp>
        <p:nvSpPr>
          <p:cNvPr id="14" name="TextBox 13">
            <a:extLst>
              <a:ext uri="{FF2B5EF4-FFF2-40B4-BE49-F238E27FC236}">
                <a16:creationId xmlns:a16="http://schemas.microsoft.com/office/drawing/2014/main" id="{8AA3B32B-5698-71FA-BB22-ACCC7B9057FF}"/>
              </a:ext>
            </a:extLst>
          </p:cNvPr>
          <p:cNvSpPr txBox="1"/>
          <p:nvPr/>
        </p:nvSpPr>
        <p:spPr>
          <a:xfrm>
            <a:off x="4663440" y="1512334"/>
            <a:ext cx="4480560" cy="353943"/>
          </a:xfrm>
          <a:prstGeom prst="rect">
            <a:avLst/>
          </a:prstGeom>
          <a:noFill/>
        </p:spPr>
        <p:txBody>
          <a:bodyPr wrap="square" rtlCol="0">
            <a:spAutoFit/>
          </a:bodyPr>
          <a:lstStyle/>
          <a:p>
            <a:r>
              <a:rPr lang="en-US" sz="1700" b="1" dirty="0">
                <a:latin typeface="Calibri" panose="020F0502020204030204" pitchFamily="34" charset="0"/>
                <a:cs typeface="Calibri" panose="020F0502020204030204" pitchFamily="34" charset="0"/>
              </a:rPr>
              <a:t>Which bin would you assign this oyster?</a:t>
            </a:r>
          </a:p>
        </p:txBody>
      </p:sp>
      <p:pic>
        <p:nvPicPr>
          <p:cNvPr id="17" name="Picture 16" descr="A close-up of a shell&#10;&#10;Description automatically generated">
            <a:extLst>
              <a:ext uri="{FF2B5EF4-FFF2-40B4-BE49-F238E27FC236}">
                <a16:creationId xmlns:a16="http://schemas.microsoft.com/office/drawing/2014/main" id="{1ECB06F2-AF8F-6AA9-CF60-B5FA9BF143E5}"/>
              </a:ext>
            </a:extLst>
          </p:cNvPr>
          <p:cNvPicPr>
            <a:picLocks noChangeAspect="1"/>
          </p:cNvPicPr>
          <p:nvPr/>
        </p:nvPicPr>
        <p:blipFill>
          <a:blip r:embed="rId3"/>
          <a:stretch>
            <a:fillRect/>
          </a:stretch>
        </p:blipFill>
        <p:spPr>
          <a:xfrm>
            <a:off x="7136133" y="2390181"/>
            <a:ext cx="959683" cy="1340626"/>
          </a:xfrm>
          <a:prstGeom prst="rect">
            <a:avLst/>
          </a:prstGeom>
        </p:spPr>
      </p:pic>
      <p:sp>
        <p:nvSpPr>
          <p:cNvPr id="19" name="TextBox 18">
            <a:extLst>
              <a:ext uri="{FF2B5EF4-FFF2-40B4-BE49-F238E27FC236}">
                <a16:creationId xmlns:a16="http://schemas.microsoft.com/office/drawing/2014/main" id="{6EE1ABC1-036E-DCD4-A5A8-42A6CD25CB85}"/>
              </a:ext>
            </a:extLst>
          </p:cNvPr>
          <p:cNvSpPr txBox="1"/>
          <p:nvPr/>
        </p:nvSpPr>
        <p:spPr>
          <a:xfrm>
            <a:off x="4981868" y="2980197"/>
            <a:ext cx="1599994"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Length = 7 mm</a:t>
            </a:r>
          </a:p>
        </p:txBody>
      </p:sp>
      <p:sp>
        <p:nvSpPr>
          <p:cNvPr id="2" name="Left Arrow 1">
            <a:extLst>
              <a:ext uri="{FF2B5EF4-FFF2-40B4-BE49-F238E27FC236}">
                <a16:creationId xmlns:a16="http://schemas.microsoft.com/office/drawing/2014/main" id="{92D577F7-8DF2-BA30-36CD-D3DFD6512FBD}"/>
              </a:ext>
            </a:extLst>
          </p:cNvPr>
          <p:cNvSpPr/>
          <p:nvPr/>
        </p:nvSpPr>
        <p:spPr>
          <a:xfrm>
            <a:off x="4392178" y="2270666"/>
            <a:ext cx="2189684" cy="301084"/>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47E014-F9BF-F2F9-CE68-73FCB0577160}"/>
              </a:ext>
            </a:extLst>
          </p:cNvPr>
          <p:cNvSpPr txBox="1"/>
          <p:nvPr/>
        </p:nvSpPr>
        <p:spPr>
          <a:xfrm>
            <a:off x="5185085" y="2036238"/>
            <a:ext cx="959683" cy="353943"/>
          </a:xfrm>
          <a:prstGeom prst="rect">
            <a:avLst/>
          </a:prstGeom>
          <a:noFill/>
        </p:spPr>
        <p:txBody>
          <a:bodyPr wrap="square" rtlCol="0">
            <a:spAutoFit/>
          </a:bodyPr>
          <a:lstStyle/>
          <a:p>
            <a:r>
              <a:rPr lang="en-US" sz="1700" b="1" dirty="0">
                <a:latin typeface="Calibri" panose="020F0502020204030204" pitchFamily="34" charset="0"/>
                <a:cs typeface="Calibri" panose="020F0502020204030204" pitchFamily="34" charset="0"/>
              </a:rPr>
              <a:t>6-8 mm!</a:t>
            </a:r>
          </a:p>
        </p:txBody>
      </p:sp>
    </p:spTree>
    <p:extLst>
      <p:ext uri="{BB962C8B-B14F-4D97-AF65-F5344CB8AC3E}">
        <p14:creationId xmlns:p14="http://schemas.microsoft.com/office/powerpoint/2010/main" val="3485030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39">
          <a:extLst>
            <a:ext uri="{FF2B5EF4-FFF2-40B4-BE49-F238E27FC236}">
              <a16:creationId xmlns:a16="http://schemas.microsoft.com/office/drawing/2014/main" id="{90CD42C4-A3E4-0595-EAAF-E5594C619276}"/>
            </a:ext>
          </a:extLst>
        </p:cNvPr>
        <p:cNvGrpSpPr/>
        <p:nvPr/>
      </p:nvGrpSpPr>
      <p:grpSpPr>
        <a:xfrm>
          <a:off x="0" y="0"/>
          <a:ext cx="0" cy="0"/>
          <a:chOff x="0" y="0"/>
          <a:chExt cx="0" cy="0"/>
        </a:xfrm>
      </p:grpSpPr>
      <p:sp>
        <p:nvSpPr>
          <p:cNvPr id="1440" name="Google Shape;1440;p44">
            <a:extLst>
              <a:ext uri="{FF2B5EF4-FFF2-40B4-BE49-F238E27FC236}">
                <a16:creationId xmlns:a16="http://schemas.microsoft.com/office/drawing/2014/main" id="{0BE1D754-FC16-BF49-38DB-FDE66FC7CB1F}"/>
              </a:ext>
            </a:extLst>
          </p:cNvPr>
          <p:cNvSpPr txBox="1">
            <a:spLocks noGrp="1"/>
          </p:cNvSpPr>
          <p:nvPr>
            <p:ph type="title"/>
          </p:nvPr>
        </p:nvSpPr>
        <p:spPr>
          <a:xfrm>
            <a:off x="720000" y="294245"/>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Organize YOUR data into bins</a:t>
            </a:r>
            <a:endParaRPr dirty="0"/>
          </a:p>
        </p:txBody>
      </p:sp>
      <p:graphicFrame>
        <p:nvGraphicFramePr>
          <p:cNvPr id="8" name="Table 7">
            <a:extLst>
              <a:ext uri="{FF2B5EF4-FFF2-40B4-BE49-F238E27FC236}">
                <a16:creationId xmlns:a16="http://schemas.microsoft.com/office/drawing/2014/main" id="{D352311B-5659-43B7-B21C-90443E70E6FB}"/>
              </a:ext>
            </a:extLst>
          </p:cNvPr>
          <p:cNvGraphicFramePr>
            <a:graphicFrameLocks noGrp="1"/>
          </p:cNvGraphicFramePr>
          <p:nvPr>
            <p:extLst>
              <p:ext uri="{D42A27DB-BD31-4B8C-83A1-F6EECF244321}">
                <p14:modId xmlns:p14="http://schemas.microsoft.com/office/powerpoint/2010/main" val="2838958516"/>
              </p:ext>
            </p:extLst>
          </p:nvPr>
        </p:nvGraphicFramePr>
        <p:xfrm>
          <a:off x="869689" y="1062114"/>
          <a:ext cx="3702311" cy="3388360"/>
        </p:xfrm>
        <a:graphic>
          <a:graphicData uri="http://schemas.openxmlformats.org/drawingml/2006/table">
            <a:tbl>
              <a:tblPr firstRow="1" bandRow="1">
                <a:tableStyleId>{AA3A4EF8-3EF3-4C46-942C-6759F502EB34}</a:tableStyleId>
              </a:tblPr>
              <a:tblGrid>
                <a:gridCol w="1026505">
                  <a:extLst>
                    <a:ext uri="{9D8B030D-6E8A-4147-A177-3AD203B41FA5}">
                      <a16:colId xmlns:a16="http://schemas.microsoft.com/office/drawing/2014/main" val="947702952"/>
                    </a:ext>
                  </a:extLst>
                </a:gridCol>
                <a:gridCol w="2675806">
                  <a:extLst>
                    <a:ext uri="{9D8B030D-6E8A-4147-A177-3AD203B41FA5}">
                      <a16:colId xmlns:a16="http://schemas.microsoft.com/office/drawing/2014/main" val="3171249143"/>
                    </a:ext>
                  </a:extLst>
                </a:gridCol>
              </a:tblGrid>
              <a:tr h="370840">
                <a:tc>
                  <a:txBody>
                    <a:bodyPr/>
                    <a:lstStyle/>
                    <a:p>
                      <a:r>
                        <a:rPr lang="en-US" sz="1200" b="1" dirty="0">
                          <a:solidFill>
                            <a:schemeClr val="tx1"/>
                          </a:solidFill>
                          <a:latin typeface="Calibri" panose="020F0502020204030204" pitchFamily="34" charset="0"/>
                          <a:cs typeface="Calibri" panose="020F0502020204030204" pitchFamily="34" charset="0"/>
                        </a:rPr>
                        <a:t>Bin (mm)</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r>
                        <a:rPr lang="en-US" sz="1200" b="1" dirty="0">
                          <a:solidFill>
                            <a:schemeClr val="tx1"/>
                          </a:solidFill>
                          <a:latin typeface="Calibri" panose="020F0502020204030204" pitchFamily="34" charset="0"/>
                          <a:cs typeface="Calibri" panose="020F0502020204030204" pitchFamily="34" charset="0"/>
                        </a:rPr>
                        <a:t>Frequency</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807623352"/>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0-2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545453848"/>
                  </a:ext>
                </a:extLst>
              </a:tr>
              <a:tr h="180952">
                <a:tc>
                  <a:txBody>
                    <a:bodyPr/>
                    <a:lstStyle/>
                    <a:p>
                      <a:r>
                        <a:rPr lang="en-US" sz="1200" dirty="0">
                          <a:solidFill>
                            <a:schemeClr val="tx1"/>
                          </a:solidFill>
                          <a:latin typeface="Calibri" panose="020F0502020204030204" pitchFamily="34" charset="0"/>
                          <a:cs typeface="Calibri" panose="020F0502020204030204" pitchFamily="34" charset="0"/>
                        </a:rPr>
                        <a:t>2-4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057858614"/>
                  </a:ext>
                </a:extLst>
              </a:tr>
              <a:tr h="226672">
                <a:tc>
                  <a:txBody>
                    <a:bodyPr/>
                    <a:lstStyle/>
                    <a:p>
                      <a:r>
                        <a:rPr lang="en-US" sz="1200" dirty="0">
                          <a:solidFill>
                            <a:schemeClr val="tx1"/>
                          </a:solidFill>
                          <a:latin typeface="Calibri" panose="020F0502020204030204" pitchFamily="34" charset="0"/>
                          <a:cs typeface="Calibri" panose="020F0502020204030204" pitchFamily="34" charset="0"/>
                        </a:rPr>
                        <a:t>4-6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87195750"/>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6-8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1" dirty="0">
                          <a:solidFill>
                            <a:schemeClr val="tx1"/>
                          </a:solidFill>
                          <a:latin typeface="Calibri" panose="020F0502020204030204" pitchFamily="34" charset="0"/>
                          <a:cs typeface="Calibri" panose="020F0502020204030204" pitchFamily="34"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547474610"/>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8-10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953854365"/>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10-12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4347526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12-14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84175605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14-16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1" dirty="0">
                          <a:solidFill>
                            <a:schemeClr val="tx1"/>
                          </a:solidFill>
                          <a:latin typeface="Calibri" panose="020F0502020204030204" pitchFamily="34" charset="0"/>
                          <a:cs typeface="Calibri" panose="020F0502020204030204" pitchFamily="34"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121177704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16-18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37763385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18-20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250825416"/>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20-22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26471019"/>
                  </a:ext>
                </a:extLst>
              </a:tr>
            </a:tbl>
          </a:graphicData>
        </a:graphic>
      </p:graphicFrame>
      <p:sp>
        <p:nvSpPr>
          <p:cNvPr id="12" name="TextBox 11">
            <a:extLst>
              <a:ext uri="{FF2B5EF4-FFF2-40B4-BE49-F238E27FC236}">
                <a16:creationId xmlns:a16="http://schemas.microsoft.com/office/drawing/2014/main" id="{BE8E0EB8-BC86-C90D-1CF8-8669439F9D62}"/>
              </a:ext>
            </a:extLst>
          </p:cNvPr>
          <p:cNvSpPr txBox="1"/>
          <p:nvPr/>
        </p:nvSpPr>
        <p:spPr>
          <a:xfrm>
            <a:off x="4572000" y="1062114"/>
            <a:ext cx="4480560"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Since spat are so small, we use 2-mm bins!</a:t>
            </a:r>
          </a:p>
        </p:txBody>
      </p:sp>
      <p:sp>
        <p:nvSpPr>
          <p:cNvPr id="14" name="TextBox 13">
            <a:extLst>
              <a:ext uri="{FF2B5EF4-FFF2-40B4-BE49-F238E27FC236}">
                <a16:creationId xmlns:a16="http://schemas.microsoft.com/office/drawing/2014/main" id="{D68F0BF3-FE94-F4A2-651E-B453F1A136AD}"/>
              </a:ext>
            </a:extLst>
          </p:cNvPr>
          <p:cNvSpPr txBox="1"/>
          <p:nvPr/>
        </p:nvSpPr>
        <p:spPr>
          <a:xfrm>
            <a:off x="4663440" y="1512334"/>
            <a:ext cx="4480560" cy="353943"/>
          </a:xfrm>
          <a:prstGeom prst="rect">
            <a:avLst/>
          </a:prstGeom>
          <a:noFill/>
        </p:spPr>
        <p:txBody>
          <a:bodyPr wrap="square" rtlCol="0">
            <a:spAutoFit/>
          </a:bodyPr>
          <a:lstStyle/>
          <a:p>
            <a:r>
              <a:rPr lang="en-US" sz="1700" b="1" dirty="0">
                <a:latin typeface="Calibri" panose="020F0502020204030204" pitchFamily="34" charset="0"/>
                <a:cs typeface="Calibri" panose="020F0502020204030204" pitchFamily="34" charset="0"/>
              </a:rPr>
              <a:t>Which bin would you assign this oyster?</a:t>
            </a:r>
          </a:p>
        </p:txBody>
      </p:sp>
      <p:pic>
        <p:nvPicPr>
          <p:cNvPr id="17" name="Picture 16" descr="A close-up of a shell&#10;&#10;Description automatically generated">
            <a:extLst>
              <a:ext uri="{FF2B5EF4-FFF2-40B4-BE49-F238E27FC236}">
                <a16:creationId xmlns:a16="http://schemas.microsoft.com/office/drawing/2014/main" id="{EE4589E7-D994-FD5C-EE27-FDFA02B022DF}"/>
              </a:ext>
            </a:extLst>
          </p:cNvPr>
          <p:cNvPicPr>
            <a:picLocks noChangeAspect="1"/>
          </p:cNvPicPr>
          <p:nvPr/>
        </p:nvPicPr>
        <p:blipFill>
          <a:blip r:embed="rId3"/>
          <a:stretch>
            <a:fillRect/>
          </a:stretch>
        </p:blipFill>
        <p:spPr>
          <a:xfrm>
            <a:off x="6368143" y="1663558"/>
            <a:ext cx="2224575" cy="3107613"/>
          </a:xfrm>
          <a:prstGeom prst="rect">
            <a:avLst/>
          </a:prstGeom>
        </p:spPr>
      </p:pic>
      <p:sp>
        <p:nvSpPr>
          <p:cNvPr id="19" name="TextBox 18">
            <a:extLst>
              <a:ext uri="{FF2B5EF4-FFF2-40B4-BE49-F238E27FC236}">
                <a16:creationId xmlns:a16="http://schemas.microsoft.com/office/drawing/2014/main" id="{A363D342-B763-48A1-21D4-C9F47190F3C6}"/>
              </a:ext>
            </a:extLst>
          </p:cNvPr>
          <p:cNvSpPr txBox="1"/>
          <p:nvPr/>
        </p:nvSpPr>
        <p:spPr>
          <a:xfrm>
            <a:off x="4795375" y="2980197"/>
            <a:ext cx="1786487"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Length = 18 mm</a:t>
            </a:r>
          </a:p>
        </p:txBody>
      </p:sp>
    </p:spTree>
    <p:extLst>
      <p:ext uri="{BB962C8B-B14F-4D97-AF65-F5344CB8AC3E}">
        <p14:creationId xmlns:p14="http://schemas.microsoft.com/office/powerpoint/2010/main" val="2443268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39">
          <a:extLst>
            <a:ext uri="{FF2B5EF4-FFF2-40B4-BE49-F238E27FC236}">
              <a16:creationId xmlns:a16="http://schemas.microsoft.com/office/drawing/2014/main" id="{66DA00E2-7B5A-E9D9-2937-CB2154F1EC3E}"/>
            </a:ext>
          </a:extLst>
        </p:cNvPr>
        <p:cNvGrpSpPr/>
        <p:nvPr/>
      </p:nvGrpSpPr>
      <p:grpSpPr>
        <a:xfrm>
          <a:off x="0" y="0"/>
          <a:ext cx="0" cy="0"/>
          <a:chOff x="0" y="0"/>
          <a:chExt cx="0" cy="0"/>
        </a:xfrm>
      </p:grpSpPr>
      <p:sp>
        <p:nvSpPr>
          <p:cNvPr id="1440" name="Google Shape;1440;p44">
            <a:extLst>
              <a:ext uri="{FF2B5EF4-FFF2-40B4-BE49-F238E27FC236}">
                <a16:creationId xmlns:a16="http://schemas.microsoft.com/office/drawing/2014/main" id="{2A8D5311-9C79-1375-731E-C96BEC67B1DA}"/>
              </a:ext>
            </a:extLst>
          </p:cNvPr>
          <p:cNvSpPr txBox="1">
            <a:spLocks noGrp="1"/>
          </p:cNvSpPr>
          <p:nvPr>
            <p:ph type="title"/>
          </p:nvPr>
        </p:nvSpPr>
        <p:spPr>
          <a:xfrm>
            <a:off x="720000" y="294245"/>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Organize YOUR data into bins</a:t>
            </a:r>
            <a:endParaRPr dirty="0"/>
          </a:p>
        </p:txBody>
      </p:sp>
      <p:graphicFrame>
        <p:nvGraphicFramePr>
          <p:cNvPr id="8" name="Table 7">
            <a:extLst>
              <a:ext uri="{FF2B5EF4-FFF2-40B4-BE49-F238E27FC236}">
                <a16:creationId xmlns:a16="http://schemas.microsoft.com/office/drawing/2014/main" id="{2D9712B1-2F9C-41A1-8C48-ADD92A993399}"/>
              </a:ext>
            </a:extLst>
          </p:cNvPr>
          <p:cNvGraphicFramePr>
            <a:graphicFrameLocks noGrp="1"/>
          </p:cNvGraphicFramePr>
          <p:nvPr>
            <p:extLst>
              <p:ext uri="{D42A27DB-BD31-4B8C-83A1-F6EECF244321}">
                <p14:modId xmlns:p14="http://schemas.microsoft.com/office/powerpoint/2010/main" val="181939900"/>
              </p:ext>
            </p:extLst>
          </p:nvPr>
        </p:nvGraphicFramePr>
        <p:xfrm>
          <a:off x="869689" y="1062114"/>
          <a:ext cx="3702311" cy="3388360"/>
        </p:xfrm>
        <a:graphic>
          <a:graphicData uri="http://schemas.openxmlformats.org/drawingml/2006/table">
            <a:tbl>
              <a:tblPr firstRow="1" bandRow="1">
                <a:tableStyleId>{AA3A4EF8-3EF3-4C46-942C-6759F502EB34}</a:tableStyleId>
              </a:tblPr>
              <a:tblGrid>
                <a:gridCol w="1026505">
                  <a:extLst>
                    <a:ext uri="{9D8B030D-6E8A-4147-A177-3AD203B41FA5}">
                      <a16:colId xmlns:a16="http://schemas.microsoft.com/office/drawing/2014/main" val="947702952"/>
                    </a:ext>
                  </a:extLst>
                </a:gridCol>
                <a:gridCol w="2675806">
                  <a:extLst>
                    <a:ext uri="{9D8B030D-6E8A-4147-A177-3AD203B41FA5}">
                      <a16:colId xmlns:a16="http://schemas.microsoft.com/office/drawing/2014/main" val="3171249143"/>
                    </a:ext>
                  </a:extLst>
                </a:gridCol>
              </a:tblGrid>
              <a:tr h="370840">
                <a:tc>
                  <a:txBody>
                    <a:bodyPr/>
                    <a:lstStyle/>
                    <a:p>
                      <a:r>
                        <a:rPr lang="en-US" sz="1200" b="1" dirty="0">
                          <a:solidFill>
                            <a:schemeClr val="tx1"/>
                          </a:solidFill>
                          <a:latin typeface="Calibri" panose="020F0502020204030204" pitchFamily="34" charset="0"/>
                          <a:cs typeface="Calibri" panose="020F0502020204030204" pitchFamily="34" charset="0"/>
                        </a:rPr>
                        <a:t>Bin (mm)</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r>
                        <a:rPr lang="en-US" sz="1200" b="1" dirty="0">
                          <a:solidFill>
                            <a:schemeClr val="tx1"/>
                          </a:solidFill>
                          <a:latin typeface="Calibri" panose="020F0502020204030204" pitchFamily="34" charset="0"/>
                          <a:cs typeface="Calibri" panose="020F0502020204030204" pitchFamily="34" charset="0"/>
                        </a:rPr>
                        <a:t>Frequency</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807623352"/>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0-2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545453848"/>
                  </a:ext>
                </a:extLst>
              </a:tr>
              <a:tr h="180952">
                <a:tc>
                  <a:txBody>
                    <a:bodyPr/>
                    <a:lstStyle/>
                    <a:p>
                      <a:r>
                        <a:rPr lang="en-US" sz="1200" dirty="0">
                          <a:solidFill>
                            <a:schemeClr val="tx1"/>
                          </a:solidFill>
                          <a:latin typeface="Calibri" panose="020F0502020204030204" pitchFamily="34" charset="0"/>
                          <a:cs typeface="Calibri" panose="020F0502020204030204" pitchFamily="34" charset="0"/>
                        </a:rPr>
                        <a:t>2-4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057858614"/>
                  </a:ext>
                </a:extLst>
              </a:tr>
              <a:tr h="226672">
                <a:tc>
                  <a:txBody>
                    <a:bodyPr/>
                    <a:lstStyle/>
                    <a:p>
                      <a:r>
                        <a:rPr lang="en-US" sz="1200" dirty="0">
                          <a:solidFill>
                            <a:schemeClr val="tx1"/>
                          </a:solidFill>
                          <a:latin typeface="Calibri" panose="020F0502020204030204" pitchFamily="34" charset="0"/>
                          <a:cs typeface="Calibri" panose="020F0502020204030204" pitchFamily="34" charset="0"/>
                        </a:rPr>
                        <a:t>4-6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87195750"/>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6-8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1" dirty="0">
                          <a:solidFill>
                            <a:schemeClr val="tx1"/>
                          </a:solidFill>
                          <a:latin typeface="Calibri" panose="020F0502020204030204" pitchFamily="34" charset="0"/>
                          <a:cs typeface="Calibri" panose="020F0502020204030204" pitchFamily="34"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547474610"/>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8-10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2953854365"/>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10-12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4347526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12-14</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84175605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14-16</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1" dirty="0">
                          <a:solidFill>
                            <a:schemeClr val="tx1"/>
                          </a:solidFill>
                          <a:latin typeface="Calibri" panose="020F0502020204030204" pitchFamily="34" charset="0"/>
                          <a:cs typeface="Calibri" panose="020F0502020204030204" pitchFamily="34"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1211777049"/>
                  </a:ext>
                </a:extLst>
              </a:tr>
              <a:tr h="254104">
                <a:tc>
                  <a:txBody>
                    <a:bodyPr/>
                    <a:lstStyle/>
                    <a:p>
                      <a:r>
                        <a:rPr lang="en-US" sz="1200" dirty="0">
                          <a:solidFill>
                            <a:schemeClr val="tx1"/>
                          </a:solidFill>
                          <a:latin typeface="Calibri" panose="020F0502020204030204" pitchFamily="34" charset="0"/>
                          <a:cs typeface="Calibri" panose="020F0502020204030204" pitchFamily="34" charset="0"/>
                        </a:rPr>
                        <a:t>16-18</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377633851"/>
                  </a:ext>
                </a:extLst>
              </a:tr>
              <a:tr h="244960">
                <a:tc>
                  <a:txBody>
                    <a:bodyPr/>
                    <a:lstStyle/>
                    <a:p>
                      <a:r>
                        <a:rPr lang="en-US" sz="1200" dirty="0">
                          <a:solidFill>
                            <a:schemeClr val="tx1"/>
                          </a:solidFill>
                          <a:latin typeface="Calibri" panose="020F0502020204030204" pitchFamily="34" charset="0"/>
                          <a:cs typeface="Calibri" panose="020F0502020204030204" pitchFamily="34" charset="0"/>
                        </a:rPr>
                        <a:t>18-20</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1" dirty="0">
                          <a:solidFill>
                            <a:schemeClr val="tx1"/>
                          </a:solidFill>
                          <a:latin typeface="Calibri" panose="020F0502020204030204" pitchFamily="34" charset="0"/>
                          <a:cs typeface="Calibri" panose="020F0502020204030204" pitchFamily="34"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3250825416"/>
                  </a:ext>
                </a:extLst>
              </a:tr>
              <a:tr h="263248">
                <a:tc>
                  <a:txBody>
                    <a:bodyPr/>
                    <a:lstStyle/>
                    <a:p>
                      <a:r>
                        <a:rPr lang="en-US" sz="1200" dirty="0">
                          <a:solidFill>
                            <a:schemeClr val="tx1"/>
                          </a:solidFill>
                          <a:latin typeface="Calibri" panose="020F0502020204030204" pitchFamily="34" charset="0"/>
                          <a:cs typeface="Calibri" panose="020F0502020204030204" pitchFamily="34" charset="0"/>
                        </a:rPr>
                        <a:t>20-22</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tc>
                  <a:txBody>
                    <a:bodyPr/>
                    <a:lstStyle/>
                    <a:p>
                      <a:endParaRPr lang="en-US" sz="1200" dirty="0">
                        <a:solidFill>
                          <a:schemeClr val="tx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dk2">
                        <a:alpha val="34000"/>
                      </a:schemeClr>
                    </a:solidFill>
                  </a:tcPr>
                </a:tc>
                <a:extLst>
                  <a:ext uri="{0D108BD9-81ED-4DB2-BD59-A6C34878D82A}">
                    <a16:rowId xmlns:a16="http://schemas.microsoft.com/office/drawing/2014/main" val="726471019"/>
                  </a:ext>
                </a:extLst>
              </a:tr>
            </a:tbl>
          </a:graphicData>
        </a:graphic>
      </p:graphicFrame>
      <p:sp>
        <p:nvSpPr>
          <p:cNvPr id="12" name="TextBox 11">
            <a:extLst>
              <a:ext uri="{FF2B5EF4-FFF2-40B4-BE49-F238E27FC236}">
                <a16:creationId xmlns:a16="http://schemas.microsoft.com/office/drawing/2014/main" id="{62400646-3BC1-A3E3-6705-FF8C2E7F210F}"/>
              </a:ext>
            </a:extLst>
          </p:cNvPr>
          <p:cNvSpPr txBox="1"/>
          <p:nvPr/>
        </p:nvSpPr>
        <p:spPr>
          <a:xfrm>
            <a:off x="4572000" y="1062114"/>
            <a:ext cx="4480560"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Since spat are so small, we use 2-mm bins!</a:t>
            </a:r>
          </a:p>
        </p:txBody>
      </p:sp>
      <p:sp>
        <p:nvSpPr>
          <p:cNvPr id="14" name="TextBox 13">
            <a:extLst>
              <a:ext uri="{FF2B5EF4-FFF2-40B4-BE49-F238E27FC236}">
                <a16:creationId xmlns:a16="http://schemas.microsoft.com/office/drawing/2014/main" id="{73ACB1F1-A6AE-F63D-3B20-8377A6D8C153}"/>
              </a:ext>
            </a:extLst>
          </p:cNvPr>
          <p:cNvSpPr txBox="1"/>
          <p:nvPr/>
        </p:nvSpPr>
        <p:spPr>
          <a:xfrm>
            <a:off x="4663440" y="1512334"/>
            <a:ext cx="4480560" cy="353943"/>
          </a:xfrm>
          <a:prstGeom prst="rect">
            <a:avLst/>
          </a:prstGeom>
          <a:noFill/>
        </p:spPr>
        <p:txBody>
          <a:bodyPr wrap="square" rtlCol="0">
            <a:spAutoFit/>
          </a:bodyPr>
          <a:lstStyle/>
          <a:p>
            <a:r>
              <a:rPr lang="en-US" sz="1700" b="1" dirty="0">
                <a:latin typeface="Calibri" panose="020F0502020204030204" pitchFamily="34" charset="0"/>
                <a:cs typeface="Calibri" panose="020F0502020204030204" pitchFamily="34" charset="0"/>
              </a:rPr>
              <a:t>Which bin would you assign this oyster?</a:t>
            </a:r>
          </a:p>
        </p:txBody>
      </p:sp>
      <p:pic>
        <p:nvPicPr>
          <p:cNvPr id="17" name="Picture 16" descr="A close-up of a shell&#10;&#10;Description automatically generated">
            <a:extLst>
              <a:ext uri="{FF2B5EF4-FFF2-40B4-BE49-F238E27FC236}">
                <a16:creationId xmlns:a16="http://schemas.microsoft.com/office/drawing/2014/main" id="{BC52E756-4785-0BB8-BFF9-F53D2A0B20DE}"/>
              </a:ext>
            </a:extLst>
          </p:cNvPr>
          <p:cNvPicPr>
            <a:picLocks noChangeAspect="1"/>
          </p:cNvPicPr>
          <p:nvPr/>
        </p:nvPicPr>
        <p:blipFill>
          <a:blip r:embed="rId3"/>
          <a:stretch>
            <a:fillRect/>
          </a:stretch>
        </p:blipFill>
        <p:spPr>
          <a:xfrm>
            <a:off x="6368143" y="1663558"/>
            <a:ext cx="2224575" cy="3107613"/>
          </a:xfrm>
          <a:prstGeom prst="rect">
            <a:avLst/>
          </a:prstGeom>
        </p:spPr>
      </p:pic>
      <p:sp>
        <p:nvSpPr>
          <p:cNvPr id="19" name="TextBox 18">
            <a:extLst>
              <a:ext uri="{FF2B5EF4-FFF2-40B4-BE49-F238E27FC236}">
                <a16:creationId xmlns:a16="http://schemas.microsoft.com/office/drawing/2014/main" id="{21E57016-86AE-8470-CD09-A88E08BF6699}"/>
              </a:ext>
            </a:extLst>
          </p:cNvPr>
          <p:cNvSpPr txBox="1"/>
          <p:nvPr/>
        </p:nvSpPr>
        <p:spPr>
          <a:xfrm>
            <a:off x="4795375" y="2980197"/>
            <a:ext cx="1786487" cy="353943"/>
          </a:xfrm>
          <a:prstGeom prst="rect">
            <a:avLst/>
          </a:prstGeom>
          <a:noFill/>
        </p:spPr>
        <p:txBody>
          <a:bodyPr wrap="square" rtlCol="0">
            <a:spAutoFit/>
          </a:bodyPr>
          <a:lstStyle/>
          <a:p>
            <a:r>
              <a:rPr lang="en-US" sz="1700" dirty="0">
                <a:latin typeface="Calibri" panose="020F0502020204030204" pitchFamily="34" charset="0"/>
                <a:cs typeface="Calibri" panose="020F0502020204030204" pitchFamily="34" charset="0"/>
              </a:rPr>
              <a:t>Length = 18 mm</a:t>
            </a:r>
          </a:p>
        </p:txBody>
      </p:sp>
      <p:sp>
        <p:nvSpPr>
          <p:cNvPr id="2" name="Left Arrow 1">
            <a:extLst>
              <a:ext uri="{FF2B5EF4-FFF2-40B4-BE49-F238E27FC236}">
                <a16:creationId xmlns:a16="http://schemas.microsoft.com/office/drawing/2014/main" id="{65534B74-2BB0-3E0B-A99E-A5AD5620D7BD}"/>
              </a:ext>
            </a:extLst>
          </p:cNvPr>
          <p:cNvSpPr/>
          <p:nvPr/>
        </p:nvSpPr>
        <p:spPr>
          <a:xfrm>
            <a:off x="4420950" y="3870866"/>
            <a:ext cx="2189684" cy="301084"/>
          </a:xfrm>
          <a:prstGeom prst="leftArrow">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4A709D4-054A-9D5E-29F7-7CE81CEC2FF8}"/>
              </a:ext>
            </a:extLst>
          </p:cNvPr>
          <p:cNvSpPr txBox="1"/>
          <p:nvPr/>
        </p:nvSpPr>
        <p:spPr>
          <a:xfrm>
            <a:off x="4996543" y="3636438"/>
            <a:ext cx="1176997" cy="353943"/>
          </a:xfrm>
          <a:prstGeom prst="rect">
            <a:avLst/>
          </a:prstGeom>
          <a:noFill/>
        </p:spPr>
        <p:txBody>
          <a:bodyPr wrap="square" rtlCol="0">
            <a:spAutoFit/>
          </a:bodyPr>
          <a:lstStyle/>
          <a:p>
            <a:r>
              <a:rPr lang="en-US" sz="1700" b="1" dirty="0">
                <a:latin typeface="Calibri" panose="020F0502020204030204" pitchFamily="34" charset="0"/>
                <a:cs typeface="Calibri" panose="020F0502020204030204" pitchFamily="34" charset="0"/>
              </a:rPr>
              <a:t>18-20 mm!</a:t>
            </a:r>
          </a:p>
        </p:txBody>
      </p:sp>
    </p:spTree>
    <p:extLst>
      <p:ext uri="{BB962C8B-B14F-4D97-AF65-F5344CB8AC3E}">
        <p14:creationId xmlns:p14="http://schemas.microsoft.com/office/powerpoint/2010/main" val="3509487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38"/>
        <p:cNvGrpSpPr/>
        <p:nvPr/>
      </p:nvGrpSpPr>
      <p:grpSpPr>
        <a:xfrm>
          <a:off x="0" y="0"/>
          <a:ext cx="0" cy="0"/>
          <a:chOff x="0" y="0"/>
          <a:chExt cx="0" cy="0"/>
        </a:xfrm>
      </p:grpSpPr>
      <p:sp>
        <p:nvSpPr>
          <p:cNvPr id="1339" name="Google Shape;1339;p43"/>
          <p:cNvSpPr txBox="1">
            <a:spLocks noGrp="1"/>
          </p:cNvSpPr>
          <p:nvPr>
            <p:ph type="title"/>
          </p:nvPr>
        </p:nvSpPr>
        <p:spPr>
          <a:xfrm>
            <a:off x="587265" y="1482522"/>
            <a:ext cx="7969469" cy="1847479"/>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dirty="0"/>
              <a:t>Oysters </a:t>
            </a:r>
            <a:r>
              <a:rPr lang="en" u="sng" dirty="0"/>
              <a:t>ON</a:t>
            </a:r>
            <a:r>
              <a:rPr lang="en" dirty="0"/>
              <a:t> the bin boundary belong in the</a:t>
            </a:r>
            <a:br>
              <a:rPr lang="en" dirty="0"/>
            </a:br>
            <a:r>
              <a:rPr lang="en" u="sng" dirty="0"/>
              <a:t>LEFT</a:t>
            </a:r>
            <a:r>
              <a:rPr lang="en" dirty="0"/>
              <a:t> BIN BOUNDARY</a:t>
            </a:r>
            <a:endParaRPr dirty="0"/>
          </a:p>
        </p:txBody>
      </p:sp>
      <p:sp>
        <p:nvSpPr>
          <p:cNvPr id="1435" name="Google Shape;1435;p43"/>
          <p:cNvSpPr/>
          <p:nvPr/>
        </p:nvSpPr>
        <p:spPr>
          <a:xfrm>
            <a:off x="3122384" y="4975589"/>
            <a:ext cx="36448" cy="36501"/>
          </a:xfrm>
          <a:custGeom>
            <a:avLst/>
            <a:gdLst/>
            <a:ahLst/>
            <a:cxnLst/>
            <a:rect l="l" t="t" r="r" b="b"/>
            <a:pathLst>
              <a:path w="1144" h="1148" extrusionOk="0">
                <a:moveTo>
                  <a:pt x="574" y="1"/>
                </a:moveTo>
                <a:cubicBezTo>
                  <a:pt x="257" y="1"/>
                  <a:pt x="0" y="258"/>
                  <a:pt x="0" y="575"/>
                </a:cubicBezTo>
                <a:cubicBezTo>
                  <a:pt x="0" y="891"/>
                  <a:pt x="257" y="1148"/>
                  <a:pt x="574" y="1148"/>
                </a:cubicBezTo>
                <a:cubicBezTo>
                  <a:pt x="891" y="1148"/>
                  <a:pt x="1144" y="891"/>
                  <a:pt x="1144" y="575"/>
                </a:cubicBezTo>
                <a:cubicBezTo>
                  <a:pt x="1144" y="258"/>
                  <a:pt x="891" y="1"/>
                  <a:pt x="574" y="1"/>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45"/>
        <p:cNvGrpSpPr/>
        <p:nvPr/>
      </p:nvGrpSpPr>
      <p:grpSpPr>
        <a:xfrm>
          <a:off x="0" y="0"/>
          <a:ext cx="0" cy="0"/>
          <a:chOff x="0" y="0"/>
          <a:chExt cx="0" cy="0"/>
        </a:xfrm>
      </p:grpSpPr>
      <p:sp>
        <p:nvSpPr>
          <p:cNvPr id="1447" name="Google Shape;1447;p45"/>
          <p:cNvSpPr txBox="1">
            <a:spLocks noGrp="1"/>
          </p:cNvSpPr>
          <p:nvPr>
            <p:ph type="subTitle" idx="4"/>
          </p:nvPr>
        </p:nvSpPr>
        <p:spPr>
          <a:xfrm>
            <a:off x="4799101" y="3028986"/>
            <a:ext cx="3057900" cy="70418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sz="1800" dirty="0">
                <a:solidFill>
                  <a:schemeClr val="bg1"/>
                </a:solidFill>
                <a:latin typeface="Calibri" panose="020F0502020204030204" pitchFamily="34" charset="0"/>
                <a:cs typeface="Calibri" panose="020F0502020204030204" pitchFamily="34" charset="0"/>
              </a:rPr>
              <a:t>Total your group's frequencies on your </a:t>
            </a:r>
            <a:r>
              <a:rPr lang="en" sz="1800" b="1" dirty="0">
                <a:solidFill>
                  <a:schemeClr val="bg1"/>
                </a:solidFill>
                <a:latin typeface="Calibri" panose="020F0502020204030204" pitchFamily="34" charset="0"/>
                <a:cs typeface="Calibri" panose="020F0502020204030204" pitchFamily="34" charset="0"/>
              </a:rPr>
              <a:t>Group Data Sheet</a:t>
            </a:r>
            <a:endParaRPr sz="1800" b="1" dirty="0">
              <a:solidFill>
                <a:schemeClr val="bg1"/>
              </a:solidFill>
              <a:latin typeface="Calibri" panose="020F0502020204030204" pitchFamily="34" charset="0"/>
              <a:cs typeface="Calibri" panose="020F0502020204030204" pitchFamily="34" charset="0"/>
            </a:endParaRPr>
          </a:p>
        </p:txBody>
      </p:sp>
      <p:sp>
        <p:nvSpPr>
          <p:cNvPr id="1449" name="Google Shape;1449;p45"/>
          <p:cNvSpPr txBox="1">
            <a:spLocks noGrp="1"/>
          </p:cNvSpPr>
          <p:nvPr>
            <p:ph type="subTitle" idx="1"/>
          </p:nvPr>
        </p:nvSpPr>
        <p:spPr>
          <a:xfrm>
            <a:off x="1364893" y="2913076"/>
            <a:ext cx="3057900" cy="9360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sz="1800" dirty="0">
                <a:solidFill>
                  <a:schemeClr val="bg1"/>
                </a:solidFill>
                <a:latin typeface="Calibri" panose="020F0502020204030204" pitchFamily="34" charset="0"/>
                <a:cs typeface="Calibri" panose="020F0502020204030204" pitchFamily="34" charset="0"/>
              </a:rPr>
              <a:t>Organize your data in the correct bins using </a:t>
            </a:r>
            <a:r>
              <a:rPr lang="en" sz="1800" b="1" dirty="0">
                <a:solidFill>
                  <a:schemeClr val="bg1"/>
                </a:solidFill>
                <a:latin typeface="Calibri" panose="020F0502020204030204" pitchFamily="34" charset="0"/>
                <a:cs typeface="Calibri" panose="020F0502020204030204" pitchFamily="34" charset="0"/>
              </a:rPr>
              <a:t>Individual Data Sheet Part 2</a:t>
            </a:r>
            <a:endParaRPr sz="1800" b="1" dirty="0">
              <a:solidFill>
                <a:schemeClr val="bg1"/>
              </a:solidFill>
              <a:latin typeface="Calibri" panose="020F0502020204030204" pitchFamily="34" charset="0"/>
              <a:cs typeface="Calibri" panose="020F0502020204030204" pitchFamily="34" charset="0"/>
            </a:endParaRPr>
          </a:p>
        </p:txBody>
      </p:sp>
      <p:grpSp>
        <p:nvGrpSpPr>
          <p:cNvPr id="1451" name="Google Shape;1451;p45"/>
          <p:cNvGrpSpPr/>
          <p:nvPr/>
        </p:nvGrpSpPr>
        <p:grpSpPr>
          <a:xfrm>
            <a:off x="2509714" y="1716894"/>
            <a:ext cx="704575" cy="676800"/>
            <a:chOff x="4544325" y="2956050"/>
            <a:chExt cx="385575" cy="383225"/>
          </a:xfrm>
        </p:grpSpPr>
        <p:sp>
          <p:nvSpPr>
            <p:cNvPr id="1452" name="Google Shape;1452;p45"/>
            <p:cNvSpPr/>
            <p:nvPr/>
          </p:nvSpPr>
          <p:spPr>
            <a:xfrm>
              <a:off x="4544325" y="2961775"/>
              <a:ext cx="377675" cy="373525"/>
            </a:xfrm>
            <a:custGeom>
              <a:avLst/>
              <a:gdLst/>
              <a:ahLst/>
              <a:cxnLst/>
              <a:rect l="l" t="t" r="r" b="b"/>
              <a:pathLst>
                <a:path w="15107" h="14941" extrusionOk="0">
                  <a:moveTo>
                    <a:pt x="12858" y="1640"/>
                  </a:moveTo>
                  <a:cubicBezTo>
                    <a:pt x="13174" y="1640"/>
                    <a:pt x="13428" y="1861"/>
                    <a:pt x="13428" y="2178"/>
                  </a:cubicBezTo>
                  <a:cubicBezTo>
                    <a:pt x="13428" y="2495"/>
                    <a:pt x="13174" y="2748"/>
                    <a:pt x="12858" y="2748"/>
                  </a:cubicBezTo>
                  <a:cubicBezTo>
                    <a:pt x="12541" y="2748"/>
                    <a:pt x="12319" y="2495"/>
                    <a:pt x="12319" y="2178"/>
                  </a:cubicBezTo>
                  <a:cubicBezTo>
                    <a:pt x="12319" y="1861"/>
                    <a:pt x="12541" y="1640"/>
                    <a:pt x="12858" y="1640"/>
                  </a:cubicBezTo>
                  <a:close/>
                  <a:moveTo>
                    <a:pt x="12339" y="1"/>
                  </a:moveTo>
                  <a:cubicBezTo>
                    <a:pt x="12153" y="1"/>
                    <a:pt x="11971" y="72"/>
                    <a:pt x="11844" y="215"/>
                  </a:cubicBezTo>
                  <a:lnTo>
                    <a:pt x="285" y="11774"/>
                  </a:lnTo>
                  <a:cubicBezTo>
                    <a:pt x="0" y="12027"/>
                    <a:pt x="0" y="12534"/>
                    <a:pt x="285" y="12787"/>
                  </a:cubicBezTo>
                  <a:lnTo>
                    <a:pt x="2217" y="14751"/>
                  </a:lnTo>
                  <a:cubicBezTo>
                    <a:pt x="2359" y="14877"/>
                    <a:pt x="2549" y="14941"/>
                    <a:pt x="2735" y="14941"/>
                  </a:cubicBezTo>
                  <a:cubicBezTo>
                    <a:pt x="2922" y="14941"/>
                    <a:pt x="3104" y="14877"/>
                    <a:pt x="3230" y="14751"/>
                  </a:cubicBezTo>
                  <a:lnTo>
                    <a:pt x="11274" y="6707"/>
                  </a:lnTo>
                  <a:lnTo>
                    <a:pt x="14790" y="3160"/>
                  </a:lnTo>
                  <a:cubicBezTo>
                    <a:pt x="15106" y="2875"/>
                    <a:pt x="15106" y="2431"/>
                    <a:pt x="14790" y="2146"/>
                  </a:cubicBezTo>
                  <a:lnTo>
                    <a:pt x="12858" y="215"/>
                  </a:lnTo>
                  <a:cubicBezTo>
                    <a:pt x="12715" y="72"/>
                    <a:pt x="12525" y="1"/>
                    <a:pt x="1233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45"/>
            <p:cNvSpPr/>
            <p:nvPr/>
          </p:nvSpPr>
          <p:spPr>
            <a:xfrm>
              <a:off x="4587075" y="3002750"/>
              <a:ext cx="334925" cy="332550"/>
            </a:xfrm>
            <a:custGeom>
              <a:avLst/>
              <a:gdLst/>
              <a:ahLst/>
              <a:cxnLst/>
              <a:rect l="l" t="t" r="r" b="b"/>
              <a:pathLst>
                <a:path w="13397" h="13302" extrusionOk="0">
                  <a:moveTo>
                    <a:pt x="12573" y="1"/>
                  </a:moveTo>
                  <a:lnTo>
                    <a:pt x="12621" y="49"/>
                  </a:lnTo>
                  <a:lnTo>
                    <a:pt x="12621" y="49"/>
                  </a:lnTo>
                  <a:cubicBezTo>
                    <a:pt x="12606" y="32"/>
                    <a:pt x="12590" y="16"/>
                    <a:pt x="12573" y="1"/>
                  </a:cubicBezTo>
                  <a:close/>
                  <a:moveTo>
                    <a:pt x="0" y="12573"/>
                  </a:moveTo>
                  <a:cubicBezTo>
                    <a:pt x="8" y="12582"/>
                    <a:pt x="16" y="12591"/>
                    <a:pt x="24" y="12599"/>
                  </a:cubicBezTo>
                  <a:lnTo>
                    <a:pt x="24" y="12599"/>
                  </a:lnTo>
                  <a:lnTo>
                    <a:pt x="0" y="12573"/>
                  </a:lnTo>
                  <a:close/>
                  <a:moveTo>
                    <a:pt x="12621" y="49"/>
                  </a:moveTo>
                  <a:cubicBezTo>
                    <a:pt x="12857" y="314"/>
                    <a:pt x="12841" y="776"/>
                    <a:pt x="12573" y="1014"/>
                  </a:cubicBezTo>
                  <a:lnTo>
                    <a:pt x="9058" y="4561"/>
                  </a:lnTo>
                  <a:lnTo>
                    <a:pt x="1014" y="12573"/>
                  </a:lnTo>
                  <a:cubicBezTo>
                    <a:pt x="871" y="12716"/>
                    <a:pt x="681" y="12787"/>
                    <a:pt x="495" y="12787"/>
                  </a:cubicBezTo>
                  <a:cubicBezTo>
                    <a:pt x="320" y="12787"/>
                    <a:pt x="149" y="12724"/>
                    <a:pt x="24" y="12599"/>
                  </a:cubicBezTo>
                  <a:lnTo>
                    <a:pt x="24" y="12599"/>
                  </a:lnTo>
                  <a:lnTo>
                    <a:pt x="507" y="13112"/>
                  </a:lnTo>
                  <a:cubicBezTo>
                    <a:pt x="649" y="13238"/>
                    <a:pt x="839" y="13302"/>
                    <a:pt x="1025" y="13302"/>
                  </a:cubicBezTo>
                  <a:cubicBezTo>
                    <a:pt x="1212" y="13302"/>
                    <a:pt x="1394" y="13238"/>
                    <a:pt x="1520" y="13112"/>
                  </a:cubicBezTo>
                  <a:lnTo>
                    <a:pt x="9564" y="5068"/>
                  </a:lnTo>
                  <a:lnTo>
                    <a:pt x="13080" y="1553"/>
                  </a:lnTo>
                  <a:cubicBezTo>
                    <a:pt x="13396" y="1236"/>
                    <a:pt x="13396" y="792"/>
                    <a:pt x="13080" y="507"/>
                  </a:cubicBezTo>
                  <a:lnTo>
                    <a:pt x="12621" y="49"/>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45"/>
            <p:cNvSpPr/>
            <p:nvPr/>
          </p:nvSpPr>
          <p:spPr>
            <a:xfrm>
              <a:off x="4826175" y="2961775"/>
              <a:ext cx="95825" cy="166900"/>
            </a:xfrm>
            <a:custGeom>
              <a:avLst/>
              <a:gdLst/>
              <a:ahLst/>
              <a:cxnLst/>
              <a:rect l="l" t="t" r="r" b="b"/>
              <a:pathLst>
                <a:path w="3833" h="6676" extrusionOk="0">
                  <a:moveTo>
                    <a:pt x="1584" y="1640"/>
                  </a:moveTo>
                  <a:cubicBezTo>
                    <a:pt x="1900" y="1640"/>
                    <a:pt x="2154" y="1861"/>
                    <a:pt x="2154" y="2178"/>
                  </a:cubicBezTo>
                  <a:cubicBezTo>
                    <a:pt x="2154" y="2495"/>
                    <a:pt x="1900" y="2748"/>
                    <a:pt x="1584" y="2748"/>
                  </a:cubicBezTo>
                  <a:cubicBezTo>
                    <a:pt x="1267" y="2748"/>
                    <a:pt x="1045" y="2495"/>
                    <a:pt x="1045" y="2178"/>
                  </a:cubicBezTo>
                  <a:cubicBezTo>
                    <a:pt x="1045" y="1861"/>
                    <a:pt x="1267" y="1640"/>
                    <a:pt x="1584" y="1640"/>
                  </a:cubicBezTo>
                  <a:close/>
                  <a:moveTo>
                    <a:pt x="1065" y="1"/>
                  </a:moveTo>
                  <a:cubicBezTo>
                    <a:pt x="879" y="1"/>
                    <a:pt x="697" y="72"/>
                    <a:pt x="570" y="215"/>
                  </a:cubicBezTo>
                  <a:lnTo>
                    <a:pt x="0" y="753"/>
                  </a:lnTo>
                  <a:lnTo>
                    <a:pt x="0" y="6675"/>
                  </a:lnTo>
                  <a:lnTo>
                    <a:pt x="3516" y="3128"/>
                  </a:lnTo>
                  <a:cubicBezTo>
                    <a:pt x="3832" y="2875"/>
                    <a:pt x="3832" y="2431"/>
                    <a:pt x="3516" y="2146"/>
                  </a:cubicBezTo>
                  <a:lnTo>
                    <a:pt x="1584" y="215"/>
                  </a:lnTo>
                  <a:cubicBezTo>
                    <a:pt x="1441" y="72"/>
                    <a:pt x="1251" y="1"/>
                    <a:pt x="106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45"/>
            <p:cNvSpPr/>
            <p:nvPr/>
          </p:nvSpPr>
          <p:spPr>
            <a:xfrm>
              <a:off x="4826175" y="2961725"/>
              <a:ext cx="95825" cy="167725"/>
            </a:xfrm>
            <a:custGeom>
              <a:avLst/>
              <a:gdLst/>
              <a:ahLst/>
              <a:cxnLst/>
              <a:rect l="l" t="t" r="r" b="b"/>
              <a:pathLst>
                <a:path w="3833" h="6709" extrusionOk="0">
                  <a:moveTo>
                    <a:pt x="1065" y="1"/>
                  </a:moveTo>
                  <a:cubicBezTo>
                    <a:pt x="974" y="1"/>
                    <a:pt x="881" y="19"/>
                    <a:pt x="792" y="58"/>
                  </a:cubicBezTo>
                  <a:lnTo>
                    <a:pt x="2692" y="1958"/>
                  </a:lnTo>
                  <a:cubicBezTo>
                    <a:pt x="2977" y="2243"/>
                    <a:pt x="2977" y="2718"/>
                    <a:pt x="2692" y="2972"/>
                  </a:cubicBezTo>
                  <a:lnTo>
                    <a:pt x="0" y="5664"/>
                  </a:lnTo>
                  <a:lnTo>
                    <a:pt x="0" y="6709"/>
                  </a:lnTo>
                  <a:lnTo>
                    <a:pt x="3516" y="3194"/>
                  </a:lnTo>
                  <a:cubicBezTo>
                    <a:pt x="3832" y="2877"/>
                    <a:pt x="3832" y="2433"/>
                    <a:pt x="3516" y="2148"/>
                  </a:cubicBezTo>
                  <a:lnTo>
                    <a:pt x="1584" y="217"/>
                  </a:lnTo>
                  <a:cubicBezTo>
                    <a:pt x="1453" y="86"/>
                    <a:pt x="1263" y="1"/>
                    <a:pt x="1065" y="1"/>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45"/>
            <p:cNvSpPr/>
            <p:nvPr/>
          </p:nvSpPr>
          <p:spPr>
            <a:xfrm>
              <a:off x="4545100" y="2956050"/>
              <a:ext cx="384800" cy="383225"/>
            </a:xfrm>
            <a:custGeom>
              <a:avLst/>
              <a:gdLst/>
              <a:ahLst/>
              <a:cxnLst/>
              <a:rect l="l" t="t" r="r" b="b"/>
              <a:pathLst>
                <a:path w="15392" h="15329" extrusionOk="0">
                  <a:moveTo>
                    <a:pt x="12320" y="0"/>
                  </a:moveTo>
                  <a:cubicBezTo>
                    <a:pt x="12067" y="0"/>
                    <a:pt x="11845" y="95"/>
                    <a:pt x="11655" y="285"/>
                  </a:cubicBezTo>
                  <a:lnTo>
                    <a:pt x="2059" y="9913"/>
                  </a:lnTo>
                  <a:cubicBezTo>
                    <a:pt x="2028" y="9976"/>
                    <a:pt x="1933" y="10103"/>
                    <a:pt x="2059" y="10229"/>
                  </a:cubicBezTo>
                  <a:lnTo>
                    <a:pt x="2661" y="10799"/>
                  </a:lnTo>
                  <a:cubicBezTo>
                    <a:pt x="2695" y="10850"/>
                    <a:pt x="2747" y="10883"/>
                    <a:pt x="2807" y="10883"/>
                  </a:cubicBezTo>
                  <a:cubicBezTo>
                    <a:pt x="2860" y="10883"/>
                    <a:pt x="2919" y="10858"/>
                    <a:pt x="2978" y="10799"/>
                  </a:cubicBezTo>
                  <a:cubicBezTo>
                    <a:pt x="3041" y="10736"/>
                    <a:pt x="3041" y="10578"/>
                    <a:pt x="2978" y="10483"/>
                  </a:cubicBezTo>
                  <a:lnTo>
                    <a:pt x="2534" y="10071"/>
                  </a:lnTo>
                  <a:lnTo>
                    <a:pt x="3643" y="8963"/>
                  </a:lnTo>
                  <a:lnTo>
                    <a:pt x="4086" y="9374"/>
                  </a:lnTo>
                  <a:cubicBezTo>
                    <a:pt x="4120" y="9425"/>
                    <a:pt x="4172" y="9458"/>
                    <a:pt x="4232" y="9458"/>
                  </a:cubicBezTo>
                  <a:cubicBezTo>
                    <a:pt x="4285" y="9458"/>
                    <a:pt x="4344" y="9433"/>
                    <a:pt x="4403" y="9374"/>
                  </a:cubicBezTo>
                  <a:cubicBezTo>
                    <a:pt x="4466" y="9311"/>
                    <a:pt x="4466" y="9153"/>
                    <a:pt x="4403" y="9058"/>
                  </a:cubicBezTo>
                  <a:lnTo>
                    <a:pt x="3959" y="8646"/>
                  </a:lnTo>
                  <a:lnTo>
                    <a:pt x="5068" y="7506"/>
                  </a:lnTo>
                  <a:lnTo>
                    <a:pt x="5511" y="7949"/>
                  </a:lnTo>
                  <a:cubicBezTo>
                    <a:pt x="5545" y="8000"/>
                    <a:pt x="5597" y="8033"/>
                    <a:pt x="5658" y="8033"/>
                  </a:cubicBezTo>
                  <a:cubicBezTo>
                    <a:pt x="5710" y="8033"/>
                    <a:pt x="5769" y="8008"/>
                    <a:pt x="5828" y="7949"/>
                  </a:cubicBezTo>
                  <a:cubicBezTo>
                    <a:pt x="5891" y="7886"/>
                    <a:pt x="5891" y="7727"/>
                    <a:pt x="5828" y="7632"/>
                  </a:cubicBezTo>
                  <a:lnTo>
                    <a:pt x="5384" y="7189"/>
                  </a:lnTo>
                  <a:lnTo>
                    <a:pt x="6493" y="6081"/>
                  </a:lnTo>
                  <a:lnTo>
                    <a:pt x="6936" y="6524"/>
                  </a:lnTo>
                  <a:cubicBezTo>
                    <a:pt x="6970" y="6575"/>
                    <a:pt x="7022" y="6608"/>
                    <a:pt x="7083" y="6608"/>
                  </a:cubicBezTo>
                  <a:cubicBezTo>
                    <a:pt x="7135" y="6608"/>
                    <a:pt x="7194" y="6583"/>
                    <a:pt x="7253" y="6524"/>
                  </a:cubicBezTo>
                  <a:cubicBezTo>
                    <a:pt x="7316" y="6461"/>
                    <a:pt x="7316" y="6302"/>
                    <a:pt x="7253" y="6207"/>
                  </a:cubicBezTo>
                  <a:lnTo>
                    <a:pt x="6810" y="5764"/>
                  </a:lnTo>
                  <a:lnTo>
                    <a:pt x="7918" y="4656"/>
                  </a:lnTo>
                  <a:lnTo>
                    <a:pt x="8361" y="5099"/>
                  </a:lnTo>
                  <a:cubicBezTo>
                    <a:pt x="8395" y="5150"/>
                    <a:pt x="8447" y="5183"/>
                    <a:pt x="8508" y="5183"/>
                  </a:cubicBezTo>
                  <a:cubicBezTo>
                    <a:pt x="8560" y="5183"/>
                    <a:pt x="8619" y="5158"/>
                    <a:pt x="8678" y="5099"/>
                  </a:cubicBezTo>
                  <a:cubicBezTo>
                    <a:pt x="8741" y="5036"/>
                    <a:pt x="8741" y="4877"/>
                    <a:pt x="8678" y="4782"/>
                  </a:cubicBezTo>
                  <a:lnTo>
                    <a:pt x="8235" y="4339"/>
                  </a:lnTo>
                  <a:lnTo>
                    <a:pt x="9343" y="3231"/>
                  </a:lnTo>
                  <a:lnTo>
                    <a:pt x="9786" y="3674"/>
                  </a:lnTo>
                  <a:cubicBezTo>
                    <a:pt x="9820" y="3725"/>
                    <a:pt x="9872" y="3757"/>
                    <a:pt x="9933" y="3757"/>
                  </a:cubicBezTo>
                  <a:cubicBezTo>
                    <a:pt x="9985" y="3757"/>
                    <a:pt x="10044" y="3733"/>
                    <a:pt x="10103" y="3674"/>
                  </a:cubicBezTo>
                  <a:cubicBezTo>
                    <a:pt x="10167" y="3611"/>
                    <a:pt x="10167" y="3452"/>
                    <a:pt x="10103" y="3357"/>
                  </a:cubicBezTo>
                  <a:lnTo>
                    <a:pt x="9660" y="2914"/>
                  </a:lnTo>
                  <a:lnTo>
                    <a:pt x="11117" y="1457"/>
                  </a:lnTo>
                  <a:lnTo>
                    <a:pt x="11117" y="4181"/>
                  </a:lnTo>
                  <a:cubicBezTo>
                    <a:pt x="11117" y="4307"/>
                    <a:pt x="11243" y="4434"/>
                    <a:pt x="11370" y="4434"/>
                  </a:cubicBezTo>
                  <a:cubicBezTo>
                    <a:pt x="11497" y="4434"/>
                    <a:pt x="11592" y="4307"/>
                    <a:pt x="11592" y="4181"/>
                  </a:cubicBezTo>
                  <a:lnTo>
                    <a:pt x="11592" y="1014"/>
                  </a:lnTo>
                  <a:lnTo>
                    <a:pt x="12130" y="507"/>
                  </a:lnTo>
                  <a:cubicBezTo>
                    <a:pt x="12162" y="475"/>
                    <a:pt x="12193" y="444"/>
                    <a:pt x="12225" y="444"/>
                  </a:cubicBezTo>
                  <a:cubicBezTo>
                    <a:pt x="12320" y="380"/>
                    <a:pt x="12383" y="380"/>
                    <a:pt x="12478" y="380"/>
                  </a:cubicBezTo>
                  <a:cubicBezTo>
                    <a:pt x="12605" y="380"/>
                    <a:pt x="12700" y="444"/>
                    <a:pt x="12827" y="539"/>
                  </a:cubicBezTo>
                  <a:lnTo>
                    <a:pt x="14759" y="2502"/>
                  </a:lnTo>
                  <a:cubicBezTo>
                    <a:pt x="14854" y="2565"/>
                    <a:pt x="14917" y="2692"/>
                    <a:pt x="14917" y="2850"/>
                  </a:cubicBezTo>
                  <a:cubicBezTo>
                    <a:pt x="14917" y="3009"/>
                    <a:pt x="14885" y="3072"/>
                    <a:pt x="14759" y="3199"/>
                  </a:cubicBezTo>
                  <a:lnTo>
                    <a:pt x="11655" y="6334"/>
                  </a:lnTo>
                  <a:lnTo>
                    <a:pt x="11655" y="5289"/>
                  </a:lnTo>
                  <a:cubicBezTo>
                    <a:pt x="11655" y="5194"/>
                    <a:pt x="11528" y="5067"/>
                    <a:pt x="11402" y="5067"/>
                  </a:cubicBezTo>
                  <a:cubicBezTo>
                    <a:pt x="11275" y="5067"/>
                    <a:pt x="11180" y="5194"/>
                    <a:pt x="11180" y="5289"/>
                  </a:cubicBezTo>
                  <a:lnTo>
                    <a:pt x="11180" y="6809"/>
                  </a:lnTo>
                  <a:lnTo>
                    <a:pt x="9596" y="8393"/>
                  </a:lnTo>
                  <a:lnTo>
                    <a:pt x="9153" y="7949"/>
                  </a:lnTo>
                  <a:cubicBezTo>
                    <a:pt x="9106" y="7918"/>
                    <a:pt x="9042" y="7902"/>
                    <a:pt x="8983" y="7902"/>
                  </a:cubicBezTo>
                  <a:cubicBezTo>
                    <a:pt x="8923" y="7902"/>
                    <a:pt x="8868" y="7918"/>
                    <a:pt x="8836" y="7949"/>
                  </a:cubicBezTo>
                  <a:cubicBezTo>
                    <a:pt x="8741" y="8044"/>
                    <a:pt x="8741" y="8203"/>
                    <a:pt x="8836" y="8266"/>
                  </a:cubicBezTo>
                  <a:lnTo>
                    <a:pt x="9280" y="8709"/>
                  </a:lnTo>
                  <a:lnTo>
                    <a:pt x="6778" y="11211"/>
                  </a:lnTo>
                  <a:lnTo>
                    <a:pt x="6335" y="10768"/>
                  </a:lnTo>
                  <a:cubicBezTo>
                    <a:pt x="6303" y="10736"/>
                    <a:pt x="6247" y="10720"/>
                    <a:pt x="6188" y="10720"/>
                  </a:cubicBezTo>
                  <a:cubicBezTo>
                    <a:pt x="6129" y="10720"/>
                    <a:pt x="6065" y="10736"/>
                    <a:pt x="6018" y="10768"/>
                  </a:cubicBezTo>
                  <a:cubicBezTo>
                    <a:pt x="5955" y="10831"/>
                    <a:pt x="5955" y="11021"/>
                    <a:pt x="6018" y="11084"/>
                  </a:cubicBezTo>
                  <a:lnTo>
                    <a:pt x="6461" y="11528"/>
                  </a:lnTo>
                  <a:lnTo>
                    <a:pt x="3959" y="14030"/>
                  </a:lnTo>
                  <a:lnTo>
                    <a:pt x="3516" y="13586"/>
                  </a:lnTo>
                  <a:cubicBezTo>
                    <a:pt x="3484" y="13539"/>
                    <a:pt x="3429" y="13515"/>
                    <a:pt x="3370" y="13515"/>
                  </a:cubicBezTo>
                  <a:cubicBezTo>
                    <a:pt x="3310" y="13515"/>
                    <a:pt x="3247" y="13539"/>
                    <a:pt x="3199" y="13586"/>
                  </a:cubicBezTo>
                  <a:cubicBezTo>
                    <a:pt x="3136" y="13650"/>
                    <a:pt x="3136" y="13808"/>
                    <a:pt x="3199" y="13903"/>
                  </a:cubicBezTo>
                  <a:lnTo>
                    <a:pt x="3643" y="14346"/>
                  </a:lnTo>
                  <a:lnTo>
                    <a:pt x="3199" y="14758"/>
                  </a:lnTo>
                  <a:cubicBezTo>
                    <a:pt x="3136" y="14853"/>
                    <a:pt x="3009" y="14916"/>
                    <a:pt x="2851" y="14916"/>
                  </a:cubicBezTo>
                  <a:cubicBezTo>
                    <a:pt x="2724" y="14916"/>
                    <a:pt x="2629" y="14885"/>
                    <a:pt x="2503" y="14758"/>
                  </a:cubicBezTo>
                  <a:lnTo>
                    <a:pt x="571" y="12826"/>
                  </a:lnTo>
                  <a:cubicBezTo>
                    <a:pt x="476" y="12763"/>
                    <a:pt x="412" y="12636"/>
                    <a:pt x="412" y="12478"/>
                  </a:cubicBezTo>
                  <a:cubicBezTo>
                    <a:pt x="412" y="12319"/>
                    <a:pt x="444" y="12224"/>
                    <a:pt x="571" y="12129"/>
                  </a:cubicBezTo>
                  <a:lnTo>
                    <a:pt x="951" y="11718"/>
                  </a:lnTo>
                  <a:lnTo>
                    <a:pt x="1394" y="12161"/>
                  </a:lnTo>
                  <a:cubicBezTo>
                    <a:pt x="1431" y="12198"/>
                    <a:pt x="1488" y="12234"/>
                    <a:pt x="1555" y="12234"/>
                  </a:cubicBezTo>
                  <a:cubicBezTo>
                    <a:pt x="1604" y="12234"/>
                    <a:pt x="1657" y="12215"/>
                    <a:pt x="1711" y="12161"/>
                  </a:cubicBezTo>
                  <a:cubicBezTo>
                    <a:pt x="1774" y="12066"/>
                    <a:pt x="1774" y="11908"/>
                    <a:pt x="1711" y="11844"/>
                  </a:cubicBezTo>
                  <a:lnTo>
                    <a:pt x="1268" y="11401"/>
                  </a:lnTo>
                  <a:lnTo>
                    <a:pt x="1774" y="10894"/>
                  </a:lnTo>
                  <a:cubicBezTo>
                    <a:pt x="1869" y="10799"/>
                    <a:pt x="1869" y="10641"/>
                    <a:pt x="1774" y="10578"/>
                  </a:cubicBezTo>
                  <a:cubicBezTo>
                    <a:pt x="1743" y="10530"/>
                    <a:pt x="1687" y="10506"/>
                    <a:pt x="1628" y="10506"/>
                  </a:cubicBezTo>
                  <a:cubicBezTo>
                    <a:pt x="1568" y="10506"/>
                    <a:pt x="1505" y="10530"/>
                    <a:pt x="1458" y="10578"/>
                  </a:cubicBezTo>
                  <a:lnTo>
                    <a:pt x="286" y="11749"/>
                  </a:lnTo>
                  <a:cubicBezTo>
                    <a:pt x="96" y="11908"/>
                    <a:pt x="1" y="12161"/>
                    <a:pt x="1" y="12414"/>
                  </a:cubicBezTo>
                  <a:cubicBezTo>
                    <a:pt x="1" y="12700"/>
                    <a:pt x="96" y="12890"/>
                    <a:pt x="286" y="13111"/>
                  </a:cubicBezTo>
                  <a:lnTo>
                    <a:pt x="2218" y="15043"/>
                  </a:lnTo>
                  <a:cubicBezTo>
                    <a:pt x="2376" y="15201"/>
                    <a:pt x="2629" y="15328"/>
                    <a:pt x="2883" y="15328"/>
                  </a:cubicBezTo>
                  <a:cubicBezTo>
                    <a:pt x="3136" y="15328"/>
                    <a:pt x="3358" y="15233"/>
                    <a:pt x="3579" y="15043"/>
                  </a:cubicBezTo>
                  <a:lnTo>
                    <a:pt x="15139" y="3484"/>
                  </a:lnTo>
                  <a:cubicBezTo>
                    <a:pt x="15297" y="3326"/>
                    <a:pt x="15392" y="3072"/>
                    <a:pt x="15392" y="2819"/>
                  </a:cubicBezTo>
                  <a:cubicBezTo>
                    <a:pt x="15202" y="2629"/>
                    <a:pt x="15139" y="2375"/>
                    <a:pt x="14917" y="2217"/>
                  </a:cubicBezTo>
                  <a:lnTo>
                    <a:pt x="12985" y="285"/>
                  </a:lnTo>
                  <a:cubicBezTo>
                    <a:pt x="12827" y="95"/>
                    <a:pt x="12605" y="0"/>
                    <a:pt x="1232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45"/>
            <p:cNvSpPr/>
            <p:nvPr/>
          </p:nvSpPr>
          <p:spPr>
            <a:xfrm>
              <a:off x="4845950" y="2996425"/>
              <a:ext cx="39625" cy="39600"/>
            </a:xfrm>
            <a:custGeom>
              <a:avLst/>
              <a:gdLst/>
              <a:ahLst/>
              <a:cxnLst/>
              <a:rect l="l" t="t" r="r" b="b"/>
              <a:pathLst>
                <a:path w="1585" h="1584" extrusionOk="0">
                  <a:moveTo>
                    <a:pt x="824" y="444"/>
                  </a:moveTo>
                  <a:cubicBezTo>
                    <a:pt x="1046" y="444"/>
                    <a:pt x="1204" y="602"/>
                    <a:pt x="1204" y="792"/>
                  </a:cubicBezTo>
                  <a:cubicBezTo>
                    <a:pt x="1204" y="1014"/>
                    <a:pt x="1046" y="1172"/>
                    <a:pt x="824" y="1172"/>
                  </a:cubicBezTo>
                  <a:cubicBezTo>
                    <a:pt x="603" y="1172"/>
                    <a:pt x="476" y="1014"/>
                    <a:pt x="476" y="792"/>
                  </a:cubicBezTo>
                  <a:cubicBezTo>
                    <a:pt x="476" y="602"/>
                    <a:pt x="634" y="444"/>
                    <a:pt x="824" y="444"/>
                  </a:cubicBezTo>
                  <a:close/>
                  <a:moveTo>
                    <a:pt x="793" y="0"/>
                  </a:moveTo>
                  <a:cubicBezTo>
                    <a:pt x="349" y="0"/>
                    <a:pt x="1" y="380"/>
                    <a:pt x="1" y="792"/>
                  </a:cubicBezTo>
                  <a:cubicBezTo>
                    <a:pt x="1" y="1235"/>
                    <a:pt x="349" y="1584"/>
                    <a:pt x="793" y="1584"/>
                  </a:cubicBezTo>
                  <a:cubicBezTo>
                    <a:pt x="1236" y="1584"/>
                    <a:pt x="1584" y="1235"/>
                    <a:pt x="1584" y="792"/>
                  </a:cubicBezTo>
                  <a:cubicBezTo>
                    <a:pt x="1584" y="380"/>
                    <a:pt x="1236" y="0"/>
                    <a:pt x="79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8" name="Google Shape;1458;p45"/>
          <p:cNvGrpSpPr/>
          <p:nvPr/>
        </p:nvGrpSpPr>
        <p:grpSpPr>
          <a:xfrm>
            <a:off x="5900913" y="1718863"/>
            <a:ext cx="640218" cy="676800"/>
            <a:chOff x="5161850" y="2955750"/>
            <a:chExt cx="385600" cy="384300"/>
          </a:xfrm>
        </p:grpSpPr>
        <p:sp>
          <p:nvSpPr>
            <p:cNvPr id="1459" name="Google Shape;1459;p45"/>
            <p:cNvSpPr/>
            <p:nvPr/>
          </p:nvSpPr>
          <p:spPr>
            <a:xfrm>
              <a:off x="5164225" y="2961700"/>
              <a:ext cx="377700" cy="373600"/>
            </a:xfrm>
            <a:custGeom>
              <a:avLst/>
              <a:gdLst/>
              <a:ahLst/>
              <a:cxnLst/>
              <a:rect l="l" t="t" r="r" b="b"/>
              <a:pathLst>
                <a:path w="15108" h="14944" extrusionOk="0">
                  <a:moveTo>
                    <a:pt x="12580" y="6253"/>
                  </a:moveTo>
                  <a:cubicBezTo>
                    <a:pt x="12676" y="6253"/>
                    <a:pt x="12764" y="6317"/>
                    <a:pt x="12764" y="6425"/>
                  </a:cubicBezTo>
                  <a:lnTo>
                    <a:pt x="12764" y="12410"/>
                  </a:lnTo>
                  <a:cubicBezTo>
                    <a:pt x="12764" y="12537"/>
                    <a:pt x="12669" y="12600"/>
                    <a:pt x="12574" y="12600"/>
                  </a:cubicBezTo>
                  <a:lnTo>
                    <a:pt x="6588" y="12600"/>
                  </a:lnTo>
                  <a:cubicBezTo>
                    <a:pt x="6430" y="12600"/>
                    <a:pt x="6335" y="12410"/>
                    <a:pt x="6461" y="12283"/>
                  </a:cubicBezTo>
                  <a:lnTo>
                    <a:pt x="12447" y="6298"/>
                  </a:lnTo>
                  <a:cubicBezTo>
                    <a:pt x="12487" y="6268"/>
                    <a:pt x="12535" y="6253"/>
                    <a:pt x="12580" y="6253"/>
                  </a:cubicBezTo>
                  <a:close/>
                  <a:moveTo>
                    <a:pt x="14671" y="0"/>
                  </a:moveTo>
                  <a:cubicBezTo>
                    <a:pt x="14616" y="0"/>
                    <a:pt x="14560" y="9"/>
                    <a:pt x="14505" y="28"/>
                  </a:cubicBezTo>
                  <a:cubicBezTo>
                    <a:pt x="14410" y="28"/>
                    <a:pt x="14157" y="344"/>
                    <a:pt x="14062" y="408"/>
                  </a:cubicBezTo>
                  <a:lnTo>
                    <a:pt x="286" y="14184"/>
                  </a:lnTo>
                  <a:cubicBezTo>
                    <a:pt x="1" y="14469"/>
                    <a:pt x="223" y="14944"/>
                    <a:pt x="603" y="14944"/>
                  </a:cubicBezTo>
                  <a:lnTo>
                    <a:pt x="14664" y="14944"/>
                  </a:lnTo>
                  <a:cubicBezTo>
                    <a:pt x="14917" y="14944"/>
                    <a:pt x="15107" y="14754"/>
                    <a:pt x="15107" y="14500"/>
                  </a:cubicBezTo>
                  <a:lnTo>
                    <a:pt x="15107" y="439"/>
                  </a:lnTo>
                  <a:cubicBezTo>
                    <a:pt x="15107" y="158"/>
                    <a:pt x="14900" y="0"/>
                    <a:pt x="146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45"/>
            <p:cNvSpPr/>
            <p:nvPr/>
          </p:nvSpPr>
          <p:spPr>
            <a:xfrm>
              <a:off x="5304375" y="3097950"/>
              <a:ext cx="178950" cy="177975"/>
            </a:xfrm>
            <a:custGeom>
              <a:avLst/>
              <a:gdLst/>
              <a:ahLst/>
              <a:cxnLst/>
              <a:rect l="l" t="t" r="r" b="b"/>
              <a:pathLst>
                <a:path w="7158" h="7119" extrusionOk="0">
                  <a:moveTo>
                    <a:pt x="6947" y="0"/>
                  </a:moveTo>
                  <a:cubicBezTo>
                    <a:pt x="6911" y="0"/>
                    <a:pt x="6874" y="8"/>
                    <a:pt x="6841" y="25"/>
                  </a:cubicBezTo>
                  <a:lnTo>
                    <a:pt x="127" y="6802"/>
                  </a:lnTo>
                  <a:cubicBezTo>
                    <a:pt x="0" y="6928"/>
                    <a:pt x="64" y="7119"/>
                    <a:pt x="222" y="7119"/>
                  </a:cubicBezTo>
                  <a:lnTo>
                    <a:pt x="982" y="7119"/>
                  </a:lnTo>
                  <a:cubicBezTo>
                    <a:pt x="824" y="7119"/>
                    <a:pt x="760" y="6928"/>
                    <a:pt x="855" y="6802"/>
                  </a:cubicBezTo>
                  <a:lnTo>
                    <a:pt x="6841" y="816"/>
                  </a:lnTo>
                  <a:cubicBezTo>
                    <a:pt x="6882" y="775"/>
                    <a:pt x="6929" y="758"/>
                    <a:pt x="6975" y="758"/>
                  </a:cubicBezTo>
                  <a:cubicBezTo>
                    <a:pt x="7070" y="758"/>
                    <a:pt x="7158" y="836"/>
                    <a:pt x="7158" y="943"/>
                  </a:cubicBezTo>
                  <a:lnTo>
                    <a:pt x="7158" y="183"/>
                  </a:lnTo>
                  <a:cubicBezTo>
                    <a:pt x="7158" y="66"/>
                    <a:pt x="7053" y="0"/>
                    <a:pt x="6947" y="0"/>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45"/>
            <p:cNvSpPr/>
            <p:nvPr/>
          </p:nvSpPr>
          <p:spPr>
            <a:xfrm>
              <a:off x="5186400" y="2979975"/>
              <a:ext cx="205875" cy="201725"/>
            </a:xfrm>
            <a:custGeom>
              <a:avLst/>
              <a:gdLst/>
              <a:ahLst/>
              <a:cxnLst/>
              <a:rect l="l" t="t" r="r" b="b"/>
              <a:pathLst>
                <a:path w="8235" h="8069" extrusionOk="0">
                  <a:moveTo>
                    <a:pt x="5986" y="5124"/>
                  </a:moveTo>
                  <a:cubicBezTo>
                    <a:pt x="6366" y="5124"/>
                    <a:pt x="6683" y="5472"/>
                    <a:pt x="6683" y="5852"/>
                  </a:cubicBezTo>
                  <a:cubicBezTo>
                    <a:pt x="6746" y="6264"/>
                    <a:pt x="6366" y="6580"/>
                    <a:pt x="5986" y="6580"/>
                  </a:cubicBezTo>
                  <a:cubicBezTo>
                    <a:pt x="5574" y="6580"/>
                    <a:pt x="5258" y="6264"/>
                    <a:pt x="5258" y="5852"/>
                  </a:cubicBezTo>
                  <a:cubicBezTo>
                    <a:pt x="5258" y="5472"/>
                    <a:pt x="5574" y="5124"/>
                    <a:pt x="5986" y="5124"/>
                  </a:cubicBezTo>
                  <a:close/>
                  <a:moveTo>
                    <a:pt x="7755" y="0"/>
                  </a:moveTo>
                  <a:cubicBezTo>
                    <a:pt x="7703" y="0"/>
                    <a:pt x="7651" y="8"/>
                    <a:pt x="7601" y="25"/>
                  </a:cubicBezTo>
                  <a:cubicBezTo>
                    <a:pt x="7570" y="25"/>
                    <a:pt x="7285" y="310"/>
                    <a:pt x="7253" y="342"/>
                  </a:cubicBezTo>
                  <a:lnTo>
                    <a:pt x="286" y="7309"/>
                  </a:lnTo>
                  <a:cubicBezTo>
                    <a:pt x="1" y="7594"/>
                    <a:pt x="191" y="8069"/>
                    <a:pt x="602" y="8069"/>
                  </a:cubicBezTo>
                  <a:lnTo>
                    <a:pt x="7791" y="8069"/>
                  </a:lnTo>
                  <a:cubicBezTo>
                    <a:pt x="8045" y="8069"/>
                    <a:pt x="8235" y="7879"/>
                    <a:pt x="8235" y="7626"/>
                  </a:cubicBezTo>
                  <a:lnTo>
                    <a:pt x="8235" y="437"/>
                  </a:lnTo>
                  <a:cubicBezTo>
                    <a:pt x="8235" y="176"/>
                    <a:pt x="7998" y="0"/>
                    <a:pt x="775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45"/>
            <p:cNvSpPr/>
            <p:nvPr/>
          </p:nvSpPr>
          <p:spPr>
            <a:xfrm>
              <a:off x="5511800" y="2961750"/>
              <a:ext cx="30125" cy="371975"/>
            </a:xfrm>
            <a:custGeom>
              <a:avLst/>
              <a:gdLst/>
              <a:ahLst/>
              <a:cxnLst/>
              <a:rect l="l" t="t" r="r" b="b"/>
              <a:pathLst>
                <a:path w="1205" h="14879" extrusionOk="0">
                  <a:moveTo>
                    <a:pt x="755" y="1"/>
                  </a:moveTo>
                  <a:cubicBezTo>
                    <a:pt x="704" y="1"/>
                    <a:pt x="653" y="9"/>
                    <a:pt x="602" y="26"/>
                  </a:cubicBezTo>
                  <a:cubicBezTo>
                    <a:pt x="476" y="57"/>
                    <a:pt x="286" y="279"/>
                    <a:pt x="159" y="406"/>
                  </a:cubicBezTo>
                  <a:cubicBezTo>
                    <a:pt x="317" y="406"/>
                    <a:pt x="444" y="564"/>
                    <a:pt x="444" y="691"/>
                  </a:cubicBezTo>
                  <a:lnTo>
                    <a:pt x="444" y="14467"/>
                  </a:lnTo>
                  <a:cubicBezTo>
                    <a:pt x="444" y="14688"/>
                    <a:pt x="254" y="14878"/>
                    <a:pt x="1" y="14878"/>
                  </a:cubicBezTo>
                  <a:lnTo>
                    <a:pt x="761" y="14878"/>
                  </a:lnTo>
                  <a:cubicBezTo>
                    <a:pt x="1014" y="14878"/>
                    <a:pt x="1204" y="14688"/>
                    <a:pt x="1204" y="14467"/>
                  </a:cubicBezTo>
                  <a:lnTo>
                    <a:pt x="1204" y="406"/>
                  </a:lnTo>
                  <a:cubicBezTo>
                    <a:pt x="1204" y="171"/>
                    <a:pt x="990" y="1"/>
                    <a:pt x="755" y="1"/>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463;p45"/>
            <p:cNvSpPr/>
            <p:nvPr/>
          </p:nvSpPr>
          <p:spPr>
            <a:xfrm>
              <a:off x="5363750" y="2979975"/>
              <a:ext cx="28525" cy="201725"/>
            </a:xfrm>
            <a:custGeom>
              <a:avLst/>
              <a:gdLst/>
              <a:ahLst/>
              <a:cxnLst/>
              <a:rect l="l" t="t" r="r" b="b"/>
              <a:pathLst>
                <a:path w="1141" h="8069" extrusionOk="0">
                  <a:moveTo>
                    <a:pt x="661" y="0"/>
                  </a:moveTo>
                  <a:cubicBezTo>
                    <a:pt x="609" y="0"/>
                    <a:pt x="557" y="8"/>
                    <a:pt x="507" y="25"/>
                  </a:cubicBezTo>
                  <a:cubicBezTo>
                    <a:pt x="507" y="25"/>
                    <a:pt x="381" y="120"/>
                    <a:pt x="349" y="152"/>
                  </a:cubicBezTo>
                  <a:lnTo>
                    <a:pt x="159" y="342"/>
                  </a:lnTo>
                  <a:cubicBezTo>
                    <a:pt x="317" y="437"/>
                    <a:pt x="444" y="595"/>
                    <a:pt x="444" y="753"/>
                  </a:cubicBezTo>
                  <a:lnTo>
                    <a:pt x="444" y="7626"/>
                  </a:lnTo>
                  <a:cubicBezTo>
                    <a:pt x="444" y="7879"/>
                    <a:pt x="222" y="8069"/>
                    <a:pt x="1" y="8069"/>
                  </a:cubicBezTo>
                  <a:lnTo>
                    <a:pt x="697" y="8069"/>
                  </a:lnTo>
                  <a:cubicBezTo>
                    <a:pt x="951" y="8069"/>
                    <a:pt x="1141" y="7879"/>
                    <a:pt x="1141" y="7626"/>
                  </a:cubicBezTo>
                  <a:lnTo>
                    <a:pt x="1141" y="437"/>
                  </a:lnTo>
                  <a:cubicBezTo>
                    <a:pt x="1141" y="176"/>
                    <a:pt x="904" y="0"/>
                    <a:pt x="661" y="0"/>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45"/>
            <p:cNvSpPr/>
            <p:nvPr/>
          </p:nvSpPr>
          <p:spPr>
            <a:xfrm>
              <a:off x="5161850" y="2955750"/>
              <a:ext cx="385600" cy="384300"/>
            </a:xfrm>
            <a:custGeom>
              <a:avLst/>
              <a:gdLst/>
              <a:ahLst/>
              <a:cxnLst/>
              <a:rect l="l" t="t" r="r" b="b"/>
              <a:pathLst>
                <a:path w="15424" h="15372" extrusionOk="0">
                  <a:moveTo>
                    <a:pt x="8773" y="1152"/>
                  </a:moveTo>
                  <a:cubicBezTo>
                    <a:pt x="8868" y="1152"/>
                    <a:pt x="8932" y="1184"/>
                    <a:pt x="8995" y="1342"/>
                  </a:cubicBezTo>
                  <a:lnTo>
                    <a:pt x="8995" y="5998"/>
                  </a:lnTo>
                  <a:lnTo>
                    <a:pt x="8995" y="8563"/>
                  </a:lnTo>
                  <a:cubicBezTo>
                    <a:pt x="8995" y="8721"/>
                    <a:pt x="8900" y="8816"/>
                    <a:pt x="8773" y="8816"/>
                  </a:cubicBezTo>
                  <a:lnTo>
                    <a:pt x="1584" y="8816"/>
                  </a:lnTo>
                  <a:cubicBezTo>
                    <a:pt x="1458" y="8816"/>
                    <a:pt x="1426" y="8721"/>
                    <a:pt x="1394" y="8690"/>
                  </a:cubicBezTo>
                  <a:cubicBezTo>
                    <a:pt x="1394" y="8658"/>
                    <a:pt x="1331" y="8563"/>
                    <a:pt x="1426" y="8436"/>
                  </a:cubicBezTo>
                  <a:lnTo>
                    <a:pt x="1933" y="7930"/>
                  </a:lnTo>
                  <a:lnTo>
                    <a:pt x="2059" y="8056"/>
                  </a:lnTo>
                  <a:cubicBezTo>
                    <a:pt x="2096" y="8093"/>
                    <a:pt x="2154" y="8129"/>
                    <a:pt x="2220" y="8129"/>
                  </a:cubicBezTo>
                  <a:cubicBezTo>
                    <a:pt x="2269" y="8129"/>
                    <a:pt x="2323" y="8110"/>
                    <a:pt x="2376" y="8056"/>
                  </a:cubicBezTo>
                  <a:cubicBezTo>
                    <a:pt x="2439" y="7961"/>
                    <a:pt x="2439" y="7803"/>
                    <a:pt x="2376" y="7739"/>
                  </a:cubicBezTo>
                  <a:lnTo>
                    <a:pt x="2249" y="7613"/>
                  </a:lnTo>
                  <a:lnTo>
                    <a:pt x="3073" y="6789"/>
                  </a:lnTo>
                  <a:lnTo>
                    <a:pt x="3200" y="6884"/>
                  </a:lnTo>
                  <a:cubicBezTo>
                    <a:pt x="3250" y="6935"/>
                    <a:pt x="3301" y="6968"/>
                    <a:pt x="3357" y="6968"/>
                  </a:cubicBezTo>
                  <a:cubicBezTo>
                    <a:pt x="3405" y="6968"/>
                    <a:pt x="3457" y="6943"/>
                    <a:pt x="3516" y="6884"/>
                  </a:cubicBezTo>
                  <a:cubicBezTo>
                    <a:pt x="3611" y="6821"/>
                    <a:pt x="3611" y="6663"/>
                    <a:pt x="3516" y="6568"/>
                  </a:cubicBezTo>
                  <a:lnTo>
                    <a:pt x="3390" y="6473"/>
                  </a:lnTo>
                  <a:lnTo>
                    <a:pt x="4245" y="5618"/>
                  </a:lnTo>
                  <a:lnTo>
                    <a:pt x="4340" y="5744"/>
                  </a:lnTo>
                  <a:cubicBezTo>
                    <a:pt x="4390" y="5795"/>
                    <a:pt x="4450" y="5828"/>
                    <a:pt x="4510" y="5828"/>
                  </a:cubicBezTo>
                  <a:cubicBezTo>
                    <a:pt x="4561" y="5828"/>
                    <a:pt x="4612" y="5803"/>
                    <a:pt x="4656" y="5744"/>
                  </a:cubicBezTo>
                  <a:cubicBezTo>
                    <a:pt x="4751" y="5681"/>
                    <a:pt x="4751" y="5523"/>
                    <a:pt x="4656" y="5428"/>
                  </a:cubicBezTo>
                  <a:lnTo>
                    <a:pt x="4561" y="5301"/>
                  </a:lnTo>
                  <a:lnTo>
                    <a:pt x="5385" y="4478"/>
                  </a:lnTo>
                  <a:lnTo>
                    <a:pt x="5511" y="4604"/>
                  </a:lnTo>
                  <a:cubicBezTo>
                    <a:pt x="5548" y="4641"/>
                    <a:pt x="5606" y="4677"/>
                    <a:pt x="5672" y="4677"/>
                  </a:cubicBezTo>
                  <a:cubicBezTo>
                    <a:pt x="5721" y="4677"/>
                    <a:pt x="5775" y="4658"/>
                    <a:pt x="5828" y="4604"/>
                  </a:cubicBezTo>
                  <a:cubicBezTo>
                    <a:pt x="5891" y="4509"/>
                    <a:pt x="5891" y="4351"/>
                    <a:pt x="5828" y="4288"/>
                  </a:cubicBezTo>
                  <a:lnTo>
                    <a:pt x="5701" y="4161"/>
                  </a:lnTo>
                  <a:lnTo>
                    <a:pt x="6620" y="3243"/>
                  </a:lnTo>
                  <a:lnTo>
                    <a:pt x="6715" y="3369"/>
                  </a:lnTo>
                  <a:cubicBezTo>
                    <a:pt x="6766" y="3420"/>
                    <a:pt x="6826" y="3453"/>
                    <a:pt x="6885" y="3453"/>
                  </a:cubicBezTo>
                  <a:cubicBezTo>
                    <a:pt x="6936" y="3453"/>
                    <a:pt x="6987" y="3428"/>
                    <a:pt x="7031" y="3369"/>
                  </a:cubicBezTo>
                  <a:cubicBezTo>
                    <a:pt x="7126" y="3306"/>
                    <a:pt x="7126" y="3148"/>
                    <a:pt x="7031" y="3052"/>
                  </a:cubicBezTo>
                  <a:lnTo>
                    <a:pt x="6936" y="2926"/>
                  </a:lnTo>
                  <a:lnTo>
                    <a:pt x="7760" y="2102"/>
                  </a:lnTo>
                  <a:lnTo>
                    <a:pt x="7887" y="2229"/>
                  </a:lnTo>
                  <a:cubicBezTo>
                    <a:pt x="7923" y="2266"/>
                    <a:pt x="7981" y="2302"/>
                    <a:pt x="8047" y="2302"/>
                  </a:cubicBezTo>
                  <a:cubicBezTo>
                    <a:pt x="8096" y="2302"/>
                    <a:pt x="8150" y="2283"/>
                    <a:pt x="8203" y="2229"/>
                  </a:cubicBezTo>
                  <a:cubicBezTo>
                    <a:pt x="8267" y="2134"/>
                    <a:pt x="8267" y="1976"/>
                    <a:pt x="8203" y="1912"/>
                  </a:cubicBezTo>
                  <a:lnTo>
                    <a:pt x="8077" y="1786"/>
                  </a:lnTo>
                  <a:lnTo>
                    <a:pt x="8615" y="1247"/>
                  </a:lnTo>
                  <a:cubicBezTo>
                    <a:pt x="8678" y="1184"/>
                    <a:pt x="8742" y="1152"/>
                    <a:pt x="8773" y="1152"/>
                  </a:cubicBezTo>
                  <a:close/>
                  <a:moveTo>
                    <a:pt x="14771" y="0"/>
                  </a:moveTo>
                  <a:cubicBezTo>
                    <a:pt x="14591" y="0"/>
                    <a:pt x="14415" y="71"/>
                    <a:pt x="14284" y="202"/>
                  </a:cubicBezTo>
                  <a:lnTo>
                    <a:pt x="9407" y="5079"/>
                  </a:lnTo>
                  <a:lnTo>
                    <a:pt x="9407" y="1437"/>
                  </a:lnTo>
                  <a:cubicBezTo>
                    <a:pt x="9407" y="1152"/>
                    <a:pt x="9248" y="931"/>
                    <a:pt x="9027" y="836"/>
                  </a:cubicBezTo>
                  <a:cubicBezTo>
                    <a:pt x="8948" y="806"/>
                    <a:pt x="8870" y="792"/>
                    <a:pt x="8792" y="792"/>
                  </a:cubicBezTo>
                  <a:cubicBezTo>
                    <a:pt x="8619" y="792"/>
                    <a:pt x="8451" y="863"/>
                    <a:pt x="8298" y="994"/>
                  </a:cubicBezTo>
                  <a:lnTo>
                    <a:pt x="1109" y="8215"/>
                  </a:lnTo>
                  <a:cubicBezTo>
                    <a:pt x="919" y="8405"/>
                    <a:pt x="856" y="8690"/>
                    <a:pt x="951" y="8911"/>
                  </a:cubicBezTo>
                  <a:cubicBezTo>
                    <a:pt x="1078" y="9165"/>
                    <a:pt x="1268" y="9323"/>
                    <a:pt x="1553" y="9323"/>
                  </a:cubicBezTo>
                  <a:lnTo>
                    <a:pt x="5986" y="9323"/>
                  </a:lnTo>
                  <a:lnTo>
                    <a:pt x="6398" y="9766"/>
                  </a:lnTo>
                  <a:cubicBezTo>
                    <a:pt x="6450" y="9801"/>
                    <a:pt x="6512" y="9826"/>
                    <a:pt x="6573" y="9826"/>
                  </a:cubicBezTo>
                  <a:cubicBezTo>
                    <a:pt x="6623" y="9826"/>
                    <a:pt x="6672" y="9809"/>
                    <a:pt x="6715" y="9766"/>
                  </a:cubicBezTo>
                  <a:cubicBezTo>
                    <a:pt x="6810" y="9671"/>
                    <a:pt x="6810" y="9513"/>
                    <a:pt x="6715" y="9450"/>
                  </a:cubicBezTo>
                  <a:lnTo>
                    <a:pt x="6620" y="9323"/>
                  </a:lnTo>
                  <a:lnTo>
                    <a:pt x="8742" y="9323"/>
                  </a:lnTo>
                  <a:cubicBezTo>
                    <a:pt x="9090" y="9323"/>
                    <a:pt x="9407" y="9038"/>
                    <a:pt x="9407" y="8658"/>
                  </a:cubicBezTo>
                  <a:lnTo>
                    <a:pt x="9407" y="6599"/>
                  </a:lnTo>
                  <a:cubicBezTo>
                    <a:pt x="9469" y="6662"/>
                    <a:pt x="9558" y="6724"/>
                    <a:pt x="9657" y="6724"/>
                  </a:cubicBezTo>
                  <a:cubicBezTo>
                    <a:pt x="9709" y="6724"/>
                    <a:pt x="9764" y="6706"/>
                    <a:pt x="9818" y="6663"/>
                  </a:cubicBezTo>
                  <a:cubicBezTo>
                    <a:pt x="9882" y="6599"/>
                    <a:pt x="9882" y="6441"/>
                    <a:pt x="9818" y="6346"/>
                  </a:cubicBezTo>
                  <a:lnTo>
                    <a:pt x="9407" y="5966"/>
                  </a:lnTo>
                  <a:lnTo>
                    <a:pt x="9407" y="5713"/>
                  </a:lnTo>
                  <a:lnTo>
                    <a:pt x="10515" y="4604"/>
                  </a:lnTo>
                  <a:lnTo>
                    <a:pt x="11053" y="5111"/>
                  </a:lnTo>
                  <a:cubicBezTo>
                    <a:pt x="11087" y="5162"/>
                    <a:pt x="11139" y="5195"/>
                    <a:pt x="11200" y="5195"/>
                  </a:cubicBezTo>
                  <a:cubicBezTo>
                    <a:pt x="11252" y="5195"/>
                    <a:pt x="11311" y="5170"/>
                    <a:pt x="11370" y="5111"/>
                  </a:cubicBezTo>
                  <a:cubicBezTo>
                    <a:pt x="11433" y="5048"/>
                    <a:pt x="11433" y="4889"/>
                    <a:pt x="11370" y="4794"/>
                  </a:cubicBezTo>
                  <a:lnTo>
                    <a:pt x="10832" y="4288"/>
                  </a:lnTo>
                  <a:lnTo>
                    <a:pt x="12067" y="3052"/>
                  </a:lnTo>
                  <a:lnTo>
                    <a:pt x="12574" y="3591"/>
                  </a:lnTo>
                  <a:cubicBezTo>
                    <a:pt x="12626" y="3626"/>
                    <a:pt x="12687" y="3651"/>
                    <a:pt x="12748" y="3651"/>
                  </a:cubicBezTo>
                  <a:cubicBezTo>
                    <a:pt x="12798" y="3651"/>
                    <a:pt x="12847" y="3634"/>
                    <a:pt x="12890" y="3591"/>
                  </a:cubicBezTo>
                  <a:cubicBezTo>
                    <a:pt x="12985" y="3496"/>
                    <a:pt x="12985" y="3338"/>
                    <a:pt x="12890" y="3274"/>
                  </a:cubicBezTo>
                  <a:lnTo>
                    <a:pt x="12384" y="2736"/>
                  </a:lnTo>
                  <a:lnTo>
                    <a:pt x="13619" y="1532"/>
                  </a:lnTo>
                  <a:lnTo>
                    <a:pt x="14125" y="2039"/>
                  </a:lnTo>
                  <a:cubicBezTo>
                    <a:pt x="14180" y="2076"/>
                    <a:pt x="14235" y="2112"/>
                    <a:pt x="14296" y="2112"/>
                  </a:cubicBezTo>
                  <a:cubicBezTo>
                    <a:pt x="14341" y="2112"/>
                    <a:pt x="14388" y="2093"/>
                    <a:pt x="14442" y="2039"/>
                  </a:cubicBezTo>
                  <a:cubicBezTo>
                    <a:pt x="14537" y="1944"/>
                    <a:pt x="14537" y="1786"/>
                    <a:pt x="14442" y="1722"/>
                  </a:cubicBezTo>
                  <a:lnTo>
                    <a:pt x="13935" y="1184"/>
                  </a:lnTo>
                  <a:lnTo>
                    <a:pt x="14600" y="519"/>
                  </a:lnTo>
                  <a:cubicBezTo>
                    <a:pt x="14648" y="487"/>
                    <a:pt x="14695" y="479"/>
                    <a:pt x="14739" y="479"/>
                  </a:cubicBezTo>
                  <a:cubicBezTo>
                    <a:pt x="14782" y="479"/>
                    <a:pt x="14822" y="487"/>
                    <a:pt x="14854" y="487"/>
                  </a:cubicBezTo>
                  <a:cubicBezTo>
                    <a:pt x="14885" y="487"/>
                    <a:pt x="14949" y="551"/>
                    <a:pt x="14949" y="677"/>
                  </a:cubicBezTo>
                  <a:lnTo>
                    <a:pt x="14949" y="14738"/>
                  </a:lnTo>
                  <a:cubicBezTo>
                    <a:pt x="14949" y="14865"/>
                    <a:pt x="14885" y="14928"/>
                    <a:pt x="14759" y="14928"/>
                  </a:cubicBezTo>
                  <a:lnTo>
                    <a:pt x="698" y="14928"/>
                  </a:lnTo>
                  <a:cubicBezTo>
                    <a:pt x="603" y="14928"/>
                    <a:pt x="508" y="14865"/>
                    <a:pt x="508" y="14802"/>
                  </a:cubicBezTo>
                  <a:cubicBezTo>
                    <a:pt x="508" y="14770"/>
                    <a:pt x="476" y="14707"/>
                    <a:pt x="539" y="14580"/>
                  </a:cubicBezTo>
                  <a:lnTo>
                    <a:pt x="1268" y="13852"/>
                  </a:lnTo>
                  <a:lnTo>
                    <a:pt x="1774" y="14390"/>
                  </a:lnTo>
                  <a:cubicBezTo>
                    <a:pt x="1829" y="14427"/>
                    <a:pt x="1884" y="14463"/>
                    <a:pt x="1945" y="14463"/>
                  </a:cubicBezTo>
                  <a:cubicBezTo>
                    <a:pt x="1990" y="14463"/>
                    <a:pt x="2038" y="14443"/>
                    <a:pt x="2091" y="14390"/>
                  </a:cubicBezTo>
                  <a:cubicBezTo>
                    <a:pt x="2186" y="14295"/>
                    <a:pt x="2186" y="14137"/>
                    <a:pt x="2091" y="14073"/>
                  </a:cubicBezTo>
                  <a:lnTo>
                    <a:pt x="1584" y="13535"/>
                  </a:lnTo>
                  <a:lnTo>
                    <a:pt x="2819" y="12331"/>
                  </a:lnTo>
                  <a:lnTo>
                    <a:pt x="3326" y="12838"/>
                  </a:lnTo>
                  <a:cubicBezTo>
                    <a:pt x="3363" y="12875"/>
                    <a:pt x="3420" y="12911"/>
                    <a:pt x="3487" y="12911"/>
                  </a:cubicBezTo>
                  <a:cubicBezTo>
                    <a:pt x="3536" y="12911"/>
                    <a:pt x="3589" y="12892"/>
                    <a:pt x="3643" y="12838"/>
                  </a:cubicBezTo>
                  <a:cubicBezTo>
                    <a:pt x="3706" y="12775"/>
                    <a:pt x="3706" y="12616"/>
                    <a:pt x="3643" y="12521"/>
                  </a:cubicBezTo>
                  <a:lnTo>
                    <a:pt x="3136" y="12015"/>
                  </a:lnTo>
                  <a:lnTo>
                    <a:pt x="4435" y="10685"/>
                  </a:lnTo>
                  <a:lnTo>
                    <a:pt x="4941" y="11223"/>
                  </a:lnTo>
                  <a:cubicBezTo>
                    <a:pt x="4993" y="11258"/>
                    <a:pt x="5046" y="11283"/>
                    <a:pt x="5103" y="11283"/>
                  </a:cubicBezTo>
                  <a:cubicBezTo>
                    <a:pt x="5150" y="11283"/>
                    <a:pt x="5201" y="11266"/>
                    <a:pt x="5258" y="11223"/>
                  </a:cubicBezTo>
                  <a:cubicBezTo>
                    <a:pt x="5353" y="11128"/>
                    <a:pt x="5353" y="10970"/>
                    <a:pt x="5258" y="10906"/>
                  </a:cubicBezTo>
                  <a:lnTo>
                    <a:pt x="4751" y="10368"/>
                  </a:lnTo>
                  <a:lnTo>
                    <a:pt x="5100" y="10020"/>
                  </a:lnTo>
                  <a:cubicBezTo>
                    <a:pt x="5195" y="9956"/>
                    <a:pt x="5195" y="9798"/>
                    <a:pt x="5100" y="9703"/>
                  </a:cubicBezTo>
                  <a:cubicBezTo>
                    <a:pt x="5068" y="9671"/>
                    <a:pt x="5013" y="9655"/>
                    <a:pt x="4953" y="9655"/>
                  </a:cubicBezTo>
                  <a:cubicBezTo>
                    <a:pt x="4894" y="9655"/>
                    <a:pt x="4830" y="9671"/>
                    <a:pt x="4783" y="9703"/>
                  </a:cubicBezTo>
                  <a:lnTo>
                    <a:pt x="223" y="14263"/>
                  </a:lnTo>
                  <a:cubicBezTo>
                    <a:pt x="33" y="14453"/>
                    <a:pt x="1" y="14738"/>
                    <a:pt x="64" y="14992"/>
                  </a:cubicBezTo>
                  <a:cubicBezTo>
                    <a:pt x="191" y="15213"/>
                    <a:pt x="444" y="15372"/>
                    <a:pt x="666" y="15372"/>
                  </a:cubicBezTo>
                  <a:lnTo>
                    <a:pt x="14727" y="15372"/>
                  </a:lnTo>
                  <a:cubicBezTo>
                    <a:pt x="15075" y="15372"/>
                    <a:pt x="15392" y="15087"/>
                    <a:pt x="15392" y="14707"/>
                  </a:cubicBezTo>
                  <a:lnTo>
                    <a:pt x="15392" y="646"/>
                  </a:lnTo>
                  <a:cubicBezTo>
                    <a:pt x="15424" y="424"/>
                    <a:pt x="15265" y="171"/>
                    <a:pt x="15012" y="44"/>
                  </a:cubicBezTo>
                  <a:cubicBezTo>
                    <a:pt x="14934" y="15"/>
                    <a:pt x="14852" y="0"/>
                    <a:pt x="1477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5" name="Google Shape;1465;p45"/>
            <p:cNvSpPr/>
            <p:nvPr/>
          </p:nvSpPr>
          <p:spPr>
            <a:xfrm>
              <a:off x="5319425" y="3110425"/>
              <a:ext cx="171025" cy="169450"/>
            </a:xfrm>
            <a:custGeom>
              <a:avLst/>
              <a:gdLst/>
              <a:ahLst/>
              <a:cxnLst/>
              <a:rect l="l" t="t" r="r" b="b"/>
              <a:pathLst>
                <a:path w="6841" h="6778" extrusionOk="0">
                  <a:moveTo>
                    <a:pt x="6398" y="1"/>
                  </a:moveTo>
                  <a:cubicBezTo>
                    <a:pt x="6295" y="1"/>
                    <a:pt x="6197" y="43"/>
                    <a:pt x="6112" y="127"/>
                  </a:cubicBezTo>
                  <a:lnTo>
                    <a:pt x="127" y="6113"/>
                  </a:lnTo>
                  <a:cubicBezTo>
                    <a:pt x="32" y="6208"/>
                    <a:pt x="0" y="6366"/>
                    <a:pt x="63" y="6525"/>
                  </a:cubicBezTo>
                  <a:cubicBezTo>
                    <a:pt x="127" y="6683"/>
                    <a:pt x="253" y="6778"/>
                    <a:pt x="443" y="6778"/>
                  </a:cubicBezTo>
                  <a:lnTo>
                    <a:pt x="6429" y="6778"/>
                  </a:lnTo>
                  <a:cubicBezTo>
                    <a:pt x="6682" y="6778"/>
                    <a:pt x="6841" y="6588"/>
                    <a:pt x="6841" y="6366"/>
                  </a:cubicBezTo>
                  <a:lnTo>
                    <a:pt x="6841" y="5669"/>
                  </a:lnTo>
                  <a:cubicBezTo>
                    <a:pt x="6841" y="5543"/>
                    <a:pt x="6714" y="5416"/>
                    <a:pt x="6587" y="5416"/>
                  </a:cubicBezTo>
                  <a:cubicBezTo>
                    <a:pt x="6461" y="5416"/>
                    <a:pt x="6366" y="5543"/>
                    <a:pt x="6366" y="5669"/>
                  </a:cubicBezTo>
                  <a:lnTo>
                    <a:pt x="6366" y="6334"/>
                  </a:lnTo>
                  <a:lnTo>
                    <a:pt x="507" y="6334"/>
                  </a:lnTo>
                  <a:lnTo>
                    <a:pt x="6366" y="476"/>
                  </a:lnTo>
                  <a:lnTo>
                    <a:pt x="6366" y="4593"/>
                  </a:lnTo>
                  <a:cubicBezTo>
                    <a:pt x="6334" y="4783"/>
                    <a:pt x="6429" y="4878"/>
                    <a:pt x="6556" y="4878"/>
                  </a:cubicBezTo>
                  <a:cubicBezTo>
                    <a:pt x="6682" y="4878"/>
                    <a:pt x="6809" y="4751"/>
                    <a:pt x="6809" y="4624"/>
                  </a:cubicBezTo>
                  <a:lnTo>
                    <a:pt x="6809" y="444"/>
                  </a:lnTo>
                  <a:cubicBezTo>
                    <a:pt x="6809" y="286"/>
                    <a:pt x="6682" y="127"/>
                    <a:pt x="6556" y="32"/>
                  </a:cubicBezTo>
                  <a:cubicBezTo>
                    <a:pt x="6503" y="11"/>
                    <a:pt x="6450" y="1"/>
                    <a:pt x="639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6" name="Google Shape;1466;p45"/>
            <p:cNvSpPr/>
            <p:nvPr/>
          </p:nvSpPr>
          <p:spPr>
            <a:xfrm>
              <a:off x="5312300" y="3102525"/>
              <a:ext cx="47525" cy="47525"/>
            </a:xfrm>
            <a:custGeom>
              <a:avLst/>
              <a:gdLst/>
              <a:ahLst/>
              <a:cxnLst/>
              <a:rect l="l" t="t" r="r" b="b"/>
              <a:pathLst>
                <a:path w="1901" h="1901" extrusionOk="0">
                  <a:moveTo>
                    <a:pt x="950" y="412"/>
                  </a:moveTo>
                  <a:cubicBezTo>
                    <a:pt x="1235" y="412"/>
                    <a:pt x="1457" y="633"/>
                    <a:pt x="1457" y="918"/>
                  </a:cubicBezTo>
                  <a:cubicBezTo>
                    <a:pt x="1457" y="1235"/>
                    <a:pt x="1203" y="1425"/>
                    <a:pt x="950" y="1425"/>
                  </a:cubicBezTo>
                  <a:cubicBezTo>
                    <a:pt x="665" y="1425"/>
                    <a:pt x="443" y="1203"/>
                    <a:pt x="443" y="918"/>
                  </a:cubicBezTo>
                  <a:cubicBezTo>
                    <a:pt x="443" y="633"/>
                    <a:pt x="665" y="412"/>
                    <a:pt x="950" y="412"/>
                  </a:cubicBezTo>
                  <a:close/>
                  <a:moveTo>
                    <a:pt x="950" y="0"/>
                  </a:moveTo>
                  <a:cubicBezTo>
                    <a:pt x="443" y="0"/>
                    <a:pt x="0" y="443"/>
                    <a:pt x="0" y="950"/>
                  </a:cubicBezTo>
                  <a:cubicBezTo>
                    <a:pt x="0" y="1457"/>
                    <a:pt x="443" y="1900"/>
                    <a:pt x="950" y="1900"/>
                  </a:cubicBezTo>
                  <a:cubicBezTo>
                    <a:pt x="1457" y="1900"/>
                    <a:pt x="1900" y="1457"/>
                    <a:pt x="1900" y="950"/>
                  </a:cubicBezTo>
                  <a:cubicBezTo>
                    <a:pt x="1900" y="412"/>
                    <a:pt x="1489" y="0"/>
                    <a:pt x="9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7" name="Google Shape;1467;p45"/>
          <p:cNvGrpSpPr/>
          <p:nvPr/>
        </p:nvGrpSpPr>
        <p:grpSpPr>
          <a:xfrm>
            <a:off x="8825218" y="1784635"/>
            <a:ext cx="242585" cy="475038"/>
            <a:chOff x="6833975" y="3957025"/>
            <a:chExt cx="346550" cy="678625"/>
          </a:xfrm>
        </p:grpSpPr>
        <p:sp>
          <p:nvSpPr>
            <p:cNvPr id="1468" name="Google Shape;1468;p45"/>
            <p:cNvSpPr/>
            <p:nvPr/>
          </p:nvSpPr>
          <p:spPr>
            <a:xfrm>
              <a:off x="6833975" y="4212350"/>
              <a:ext cx="303225" cy="376175"/>
            </a:xfrm>
            <a:custGeom>
              <a:avLst/>
              <a:gdLst/>
              <a:ahLst/>
              <a:cxnLst/>
              <a:rect l="l" t="t" r="r" b="b"/>
              <a:pathLst>
                <a:path w="12129" h="15047" extrusionOk="0">
                  <a:moveTo>
                    <a:pt x="1" y="1"/>
                  </a:moveTo>
                  <a:lnTo>
                    <a:pt x="1" y="15047"/>
                  </a:lnTo>
                  <a:lnTo>
                    <a:pt x="12129" y="15047"/>
                  </a:lnTo>
                  <a:lnTo>
                    <a:pt x="1212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9" name="Google Shape;1469;p45"/>
            <p:cNvSpPr/>
            <p:nvPr/>
          </p:nvSpPr>
          <p:spPr>
            <a:xfrm>
              <a:off x="6833975" y="3957025"/>
              <a:ext cx="303225" cy="255350"/>
            </a:xfrm>
            <a:custGeom>
              <a:avLst/>
              <a:gdLst/>
              <a:ahLst/>
              <a:cxnLst/>
              <a:rect l="l" t="t" r="r" b="b"/>
              <a:pathLst>
                <a:path w="12129" h="10214" extrusionOk="0">
                  <a:moveTo>
                    <a:pt x="1" y="1"/>
                  </a:moveTo>
                  <a:lnTo>
                    <a:pt x="1" y="10214"/>
                  </a:lnTo>
                  <a:lnTo>
                    <a:pt x="12129" y="10214"/>
                  </a:lnTo>
                  <a:lnTo>
                    <a:pt x="1212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470;p45"/>
            <p:cNvSpPr/>
            <p:nvPr/>
          </p:nvSpPr>
          <p:spPr>
            <a:xfrm>
              <a:off x="6849175" y="3985150"/>
              <a:ext cx="331350" cy="650500"/>
            </a:xfrm>
            <a:custGeom>
              <a:avLst/>
              <a:gdLst/>
              <a:ahLst/>
              <a:cxnLst/>
              <a:rect l="l" t="t" r="r" b="b"/>
              <a:pathLst>
                <a:path w="13254" h="26020" extrusionOk="0">
                  <a:moveTo>
                    <a:pt x="12129" y="1156"/>
                  </a:moveTo>
                  <a:lnTo>
                    <a:pt x="12129" y="24895"/>
                  </a:lnTo>
                  <a:lnTo>
                    <a:pt x="1156" y="24895"/>
                  </a:lnTo>
                  <a:lnTo>
                    <a:pt x="1156" y="1156"/>
                  </a:lnTo>
                  <a:close/>
                  <a:moveTo>
                    <a:pt x="1" y="1"/>
                  </a:moveTo>
                  <a:lnTo>
                    <a:pt x="1" y="26019"/>
                  </a:lnTo>
                  <a:lnTo>
                    <a:pt x="13253" y="26019"/>
                  </a:lnTo>
                  <a:lnTo>
                    <a:pt x="1325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71" name="Google Shape;1471;p45"/>
          <p:cNvGrpSpPr/>
          <p:nvPr/>
        </p:nvGrpSpPr>
        <p:grpSpPr>
          <a:xfrm>
            <a:off x="6060897" y="76195"/>
            <a:ext cx="1675047" cy="149573"/>
            <a:chOff x="4790625" y="1824675"/>
            <a:chExt cx="2392925" cy="213675"/>
          </a:xfrm>
        </p:grpSpPr>
        <p:sp>
          <p:nvSpPr>
            <p:cNvPr id="1472" name="Google Shape;1472;p45"/>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473;p45"/>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45"/>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45"/>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45"/>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77" name="Google Shape;1477;p45"/>
          <p:cNvGrpSpPr/>
          <p:nvPr/>
        </p:nvGrpSpPr>
        <p:grpSpPr>
          <a:xfrm>
            <a:off x="8852883" y="2488272"/>
            <a:ext cx="214918" cy="250565"/>
            <a:chOff x="6571050" y="2495000"/>
            <a:chExt cx="307025" cy="357950"/>
          </a:xfrm>
        </p:grpSpPr>
        <p:sp>
          <p:nvSpPr>
            <p:cNvPr id="1478" name="Google Shape;1478;p45"/>
            <p:cNvSpPr/>
            <p:nvPr/>
          </p:nvSpPr>
          <p:spPr>
            <a:xfrm>
              <a:off x="6571050" y="2495000"/>
              <a:ext cx="307025" cy="98825"/>
            </a:xfrm>
            <a:custGeom>
              <a:avLst/>
              <a:gdLst/>
              <a:ahLst/>
              <a:cxnLst/>
              <a:rect l="l" t="t" r="r" b="b"/>
              <a:pathLst>
                <a:path w="12281" h="3953" extrusionOk="0">
                  <a:moveTo>
                    <a:pt x="11126" y="1125"/>
                  </a:moveTo>
                  <a:lnTo>
                    <a:pt x="11126" y="2797"/>
                  </a:lnTo>
                  <a:lnTo>
                    <a:pt x="1125" y="2797"/>
                  </a:lnTo>
                  <a:lnTo>
                    <a:pt x="1125" y="1125"/>
                  </a:lnTo>
                  <a:close/>
                  <a:moveTo>
                    <a:pt x="578" y="1"/>
                  </a:moveTo>
                  <a:cubicBezTo>
                    <a:pt x="274" y="1"/>
                    <a:pt x="1" y="274"/>
                    <a:pt x="1" y="578"/>
                  </a:cubicBezTo>
                  <a:lnTo>
                    <a:pt x="1" y="3375"/>
                  </a:lnTo>
                  <a:cubicBezTo>
                    <a:pt x="1" y="3679"/>
                    <a:pt x="274" y="3952"/>
                    <a:pt x="578" y="3952"/>
                  </a:cubicBezTo>
                  <a:lnTo>
                    <a:pt x="11703" y="3952"/>
                  </a:lnTo>
                  <a:cubicBezTo>
                    <a:pt x="12007" y="3952"/>
                    <a:pt x="12281" y="3679"/>
                    <a:pt x="12281" y="3375"/>
                  </a:cubicBezTo>
                  <a:lnTo>
                    <a:pt x="12281" y="578"/>
                  </a:lnTo>
                  <a:cubicBezTo>
                    <a:pt x="12281" y="274"/>
                    <a:pt x="12007" y="1"/>
                    <a:pt x="117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45"/>
            <p:cNvSpPr/>
            <p:nvPr/>
          </p:nvSpPr>
          <p:spPr>
            <a:xfrm>
              <a:off x="6597650" y="2563400"/>
              <a:ext cx="253825" cy="161125"/>
            </a:xfrm>
            <a:custGeom>
              <a:avLst/>
              <a:gdLst/>
              <a:ahLst/>
              <a:cxnLst/>
              <a:rect l="l" t="t" r="r" b="b"/>
              <a:pathLst>
                <a:path w="10153" h="6445" extrusionOk="0">
                  <a:moveTo>
                    <a:pt x="7934" y="1186"/>
                  </a:moveTo>
                  <a:lnTo>
                    <a:pt x="8846" y="5320"/>
                  </a:lnTo>
                  <a:lnTo>
                    <a:pt x="1338" y="5320"/>
                  </a:lnTo>
                  <a:lnTo>
                    <a:pt x="2189" y="1186"/>
                  </a:lnTo>
                  <a:close/>
                  <a:moveTo>
                    <a:pt x="1733" y="0"/>
                  </a:moveTo>
                  <a:cubicBezTo>
                    <a:pt x="1490" y="0"/>
                    <a:pt x="1216" y="183"/>
                    <a:pt x="1186" y="456"/>
                  </a:cubicBezTo>
                  <a:lnTo>
                    <a:pt x="31" y="5745"/>
                  </a:lnTo>
                  <a:cubicBezTo>
                    <a:pt x="1" y="5928"/>
                    <a:pt x="31" y="6080"/>
                    <a:pt x="153" y="6232"/>
                  </a:cubicBezTo>
                  <a:cubicBezTo>
                    <a:pt x="274" y="6383"/>
                    <a:pt x="426" y="6444"/>
                    <a:pt x="609" y="6444"/>
                  </a:cubicBezTo>
                  <a:lnTo>
                    <a:pt x="9545" y="6444"/>
                  </a:lnTo>
                  <a:cubicBezTo>
                    <a:pt x="9727" y="6444"/>
                    <a:pt x="9879" y="6383"/>
                    <a:pt x="10001" y="6232"/>
                  </a:cubicBezTo>
                  <a:cubicBezTo>
                    <a:pt x="10092" y="6080"/>
                    <a:pt x="10153" y="5897"/>
                    <a:pt x="10092" y="5745"/>
                  </a:cubicBezTo>
                  <a:lnTo>
                    <a:pt x="8967" y="456"/>
                  </a:lnTo>
                  <a:cubicBezTo>
                    <a:pt x="8876" y="183"/>
                    <a:pt x="8663" y="0"/>
                    <a:pt x="83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45"/>
            <p:cNvSpPr/>
            <p:nvPr/>
          </p:nvSpPr>
          <p:spPr>
            <a:xfrm>
              <a:off x="6710875" y="2697150"/>
              <a:ext cx="28150" cy="155800"/>
            </a:xfrm>
            <a:custGeom>
              <a:avLst/>
              <a:gdLst/>
              <a:ahLst/>
              <a:cxnLst/>
              <a:rect l="l" t="t" r="r" b="b"/>
              <a:pathLst>
                <a:path w="1126" h="6232" extrusionOk="0">
                  <a:moveTo>
                    <a:pt x="548" y="0"/>
                  </a:moveTo>
                  <a:cubicBezTo>
                    <a:pt x="244" y="0"/>
                    <a:pt x="1" y="274"/>
                    <a:pt x="1" y="578"/>
                  </a:cubicBezTo>
                  <a:lnTo>
                    <a:pt x="1" y="5654"/>
                  </a:lnTo>
                  <a:cubicBezTo>
                    <a:pt x="1" y="5958"/>
                    <a:pt x="244" y="6231"/>
                    <a:pt x="548" y="6231"/>
                  </a:cubicBezTo>
                  <a:cubicBezTo>
                    <a:pt x="852" y="6231"/>
                    <a:pt x="1125" y="5958"/>
                    <a:pt x="1125" y="5654"/>
                  </a:cubicBezTo>
                  <a:lnTo>
                    <a:pt x="1125" y="578"/>
                  </a:lnTo>
                  <a:cubicBezTo>
                    <a:pt x="1125" y="274"/>
                    <a:pt x="852" y="0"/>
                    <a:pt x="5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1" name="Google Shape;1481;p45"/>
          <p:cNvGrpSpPr/>
          <p:nvPr/>
        </p:nvGrpSpPr>
        <p:grpSpPr>
          <a:xfrm>
            <a:off x="7934241" y="3568252"/>
            <a:ext cx="1103235" cy="1479835"/>
            <a:chOff x="393738" y="1475915"/>
            <a:chExt cx="1103235" cy="1479835"/>
          </a:xfrm>
        </p:grpSpPr>
        <p:sp>
          <p:nvSpPr>
            <p:cNvPr id="1482" name="Google Shape;1482;p45"/>
            <p:cNvSpPr/>
            <p:nvPr/>
          </p:nvSpPr>
          <p:spPr>
            <a:xfrm>
              <a:off x="445345" y="1522202"/>
              <a:ext cx="1051627" cy="1433548"/>
            </a:xfrm>
            <a:custGeom>
              <a:avLst/>
              <a:gdLst/>
              <a:ahLst/>
              <a:cxnLst/>
              <a:rect l="l" t="t" r="r" b="b"/>
              <a:pathLst>
                <a:path w="60093" h="81917" extrusionOk="0">
                  <a:moveTo>
                    <a:pt x="4195" y="0"/>
                  </a:moveTo>
                  <a:cubicBezTo>
                    <a:pt x="1885" y="0"/>
                    <a:pt x="0" y="1885"/>
                    <a:pt x="0" y="4195"/>
                  </a:cubicBezTo>
                  <a:lnTo>
                    <a:pt x="0" y="77752"/>
                  </a:lnTo>
                  <a:cubicBezTo>
                    <a:pt x="0" y="80062"/>
                    <a:pt x="1885" y="81916"/>
                    <a:pt x="4195" y="81916"/>
                  </a:cubicBezTo>
                  <a:lnTo>
                    <a:pt x="60092" y="81916"/>
                  </a:lnTo>
                  <a:lnTo>
                    <a:pt x="6009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45"/>
            <p:cNvSpPr/>
            <p:nvPr/>
          </p:nvSpPr>
          <p:spPr>
            <a:xfrm>
              <a:off x="393738" y="1475915"/>
              <a:ext cx="1071315" cy="1453235"/>
            </a:xfrm>
            <a:custGeom>
              <a:avLst/>
              <a:gdLst/>
              <a:ahLst/>
              <a:cxnLst/>
              <a:rect l="l" t="t" r="r" b="b"/>
              <a:pathLst>
                <a:path w="61218" h="83042" extrusionOk="0">
                  <a:moveTo>
                    <a:pt x="60063" y="1125"/>
                  </a:moveTo>
                  <a:lnTo>
                    <a:pt x="60063" y="81947"/>
                  </a:lnTo>
                  <a:lnTo>
                    <a:pt x="4742" y="81947"/>
                  </a:lnTo>
                  <a:cubicBezTo>
                    <a:pt x="2736" y="81947"/>
                    <a:pt x="1125" y="80306"/>
                    <a:pt x="1125" y="78330"/>
                  </a:cubicBezTo>
                  <a:lnTo>
                    <a:pt x="1125" y="4742"/>
                  </a:lnTo>
                  <a:cubicBezTo>
                    <a:pt x="1125" y="2736"/>
                    <a:pt x="2767" y="1125"/>
                    <a:pt x="4742" y="1125"/>
                  </a:cubicBezTo>
                  <a:close/>
                  <a:moveTo>
                    <a:pt x="4742" y="1"/>
                  </a:moveTo>
                  <a:cubicBezTo>
                    <a:pt x="2128" y="1"/>
                    <a:pt x="1" y="2128"/>
                    <a:pt x="1" y="4742"/>
                  </a:cubicBezTo>
                  <a:lnTo>
                    <a:pt x="1" y="78300"/>
                  </a:lnTo>
                  <a:cubicBezTo>
                    <a:pt x="1" y="80914"/>
                    <a:pt x="2128" y="83041"/>
                    <a:pt x="4742" y="83041"/>
                  </a:cubicBezTo>
                  <a:lnTo>
                    <a:pt x="61218" y="83041"/>
                  </a:lnTo>
                  <a:lnTo>
                    <a:pt x="612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45"/>
            <p:cNvSpPr/>
            <p:nvPr/>
          </p:nvSpPr>
          <p:spPr>
            <a:xfrm>
              <a:off x="586290" y="1485488"/>
              <a:ext cx="20230" cy="1428770"/>
            </a:xfrm>
            <a:custGeom>
              <a:avLst/>
              <a:gdLst/>
              <a:ahLst/>
              <a:cxnLst/>
              <a:rect l="l" t="t" r="r" b="b"/>
              <a:pathLst>
                <a:path w="1156" h="81644" extrusionOk="0">
                  <a:moveTo>
                    <a:pt x="1" y="1"/>
                  </a:moveTo>
                  <a:lnTo>
                    <a:pt x="1" y="81643"/>
                  </a:lnTo>
                  <a:lnTo>
                    <a:pt x="1156" y="81643"/>
                  </a:lnTo>
                  <a:lnTo>
                    <a:pt x="115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45"/>
            <p:cNvSpPr/>
            <p:nvPr/>
          </p:nvSpPr>
          <p:spPr>
            <a:xfrm>
              <a:off x="783638" y="1853058"/>
              <a:ext cx="486203" cy="19688"/>
            </a:xfrm>
            <a:custGeom>
              <a:avLst/>
              <a:gdLst/>
              <a:ahLst/>
              <a:cxnLst/>
              <a:rect l="l" t="t" r="r" b="b"/>
              <a:pathLst>
                <a:path w="27783" h="1125" extrusionOk="0">
                  <a:moveTo>
                    <a:pt x="578" y="0"/>
                  </a:moveTo>
                  <a:cubicBezTo>
                    <a:pt x="274" y="0"/>
                    <a:pt x="1" y="243"/>
                    <a:pt x="1" y="547"/>
                  </a:cubicBezTo>
                  <a:cubicBezTo>
                    <a:pt x="1" y="851"/>
                    <a:pt x="274" y="1125"/>
                    <a:pt x="578" y="1125"/>
                  </a:cubicBezTo>
                  <a:lnTo>
                    <a:pt x="27174" y="1125"/>
                  </a:lnTo>
                  <a:cubicBezTo>
                    <a:pt x="27539" y="1125"/>
                    <a:pt x="27782" y="851"/>
                    <a:pt x="27782" y="547"/>
                  </a:cubicBezTo>
                  <a:cubicBezTo>
                    <a:pt x="27782" y="243"/>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45"/>
            <p:cNvSpPr/>
            <p:nvPr/>
          </p:nvSpPr>
          <p:spPr>
            <a:xfrm>
              <a:off x="783638" y="1933908"/>
              <a:ext cx="486203" cy="20230"/>
            </a:xfrm>
            <a:custGeom>
              <a:avLst/>
              <a:gdLst/>
              <a:ahLst/>
              <a:cxnLst/>
              <a:rect l="l" t="t" r="r" b="b"/>
              <a:pathLst>
                <a:path w="27783" h="1156" extrusionOk="0">
                  <a:moveTo>
                    <a:pt x="578" y="0"/>
                  </a:moveTo>
                  <a:cubicBezTo>
                    <a:pt x="274" y="0"/>
                    <a:pt x="1" y="274"/>
                    <a:pt x="1" y="578"/>
                  </a:cubicBezTo>
                  <a:cubicBezTo>
                    <a:pt x="1" y="882"/>
                    <a:pt x="274" y="1155"/>
                    <a:pt x="578" y="1155"/>
                  </a:cubicBezTo>
                  <a:lnTo>
                    <a:pt x="27174" y="1155"/>
                  </a:lnTo>
                  <a:cubicBezTo>
                    <a:pt x="27539" y="1155"/>
                    <a:pt x="27782" y="882"/>
                    <a:pt x="27782" y="578"/>
                  </a:cubicBezTo>
                  <a:cubicBezTo>
                    <a:pt x="27782" y="274"/>
                    <a:pt x="27539" y="0"/>
                    <a:pt x="272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45"/>
            <p:cNvSpPr/>
            <p:nvPr/>
          </p:nvSpPr>
          <p:spPr>
            <a:xfrm>
              <a:off x="783638" y="2015283"/>
              <a:ext cx="486203" cy="19705"/>
            </a:xfrm>
            <a:custGeom>
              <a:avLst/>
              <a:gdLst/>
              <a:ahLst/>
              <a:cxnLst/>
              <a:rect l="l" t="t" r="r" b="b"/>
              <a:pathLst>
                <a:path w="27783" h="1126" extrusionOk="0">
                  <a:moveTo>
                    <a:pt x="578" y="1"/>
                  </a:moveTo>
                  <a:cubicBezTo>
                    <a:pt x="274" y="1"/>
                    <a:pt x="1" y="244"/>
                    <a:pt x="1" y="548"/>
                  </a:cubicBezTo>
                  <a:cubicBezTo>
                    <a:pt x="1" y="852"/>
                    <a:pt x="274" y="1125"/>
                    <a:pt x="578" y="1125"/>
                  </a:cubicBezTo>
                  <a:lnTo>
                    <a:pt x="27174" y="1125"/>
                  </a:lnTo>
                  <a:cubicBezTo>
                    <a:pt x="27539" y="1125"/>
                    <a:pt x="27752" y="852"/>
                    <a:pt x="27782" y="548"/>
                  </a:cubicBezTo>
                  <a:cubicBezTo>
                    <a:pt x="27782" y="244"/>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45"/>
            <p:cNvSpPr/>
            <p:nvPr/>
          </p:nvSpPr>
          <p:spPr>
            <a:xfrm>
              <a:off x="783638" y="2096133"/>
              <a:ext cx="486203" cy="20230"/>
            </a:xfrm>
            <a:custGeom>
              <a:avLst/>
              <a:gdLst/>
              <a:ahLst/>
              <a:cxnLst/>
              <a:rect l="l" t="t" r="r" b="b"/>
              <a:pathLst>
                <a:path w="27783" h="1156" extrusionOk="0">
                  <a:moveTo>
                    <a:pt x="578" y="1"/>
                  </a:moveTo>
                  <a:cubicBezTo>
                    <a:pt x="274" y="1"/>
                    <a:pt x="1" y="275"/>
                    <a:pt x="1" y="578"/>
                  </a:cubicBezTo>
                  <a:cubicBezTo>
                    <a:pt x="1" y="882"/>
                    <a:pt x="274" y="1156"/>
                    <a:pt x="578" y="1156"/>
                  </a:cubicBezTo>
                  <a:lnTo>
                    <a:pt x="27174" y="1156"/>
                  </a:lnTo>
                  <a:cubicBezTo>
                    <a:pt x="27539" y="1156"/>
                    <a:pt x="27782" y="882"/>
                    <a:pt x="27782" y="578"/>
                  </a:cubicBezTo>
                  <a:cubicBezTo>
                    <a:pt x="27782" y="275"/>
                    <a:pt x="27539" y="1"/>
                    <a:pt x="272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Google Shape;1089;p40">
            <a:extLst>
              <a:ext uri="{FF2B5EF4-FFF2-40B4-BE49-F238E27FC236}">
                <a16:creationId xmlns:a16="http://schemas.microsoft.com/office/drawing/2014/main" id="{01B943A0-7685-4251-B549-CCE2B0EFAF65}"/>
              </a:ext>
            </a:extLst>
          </p:cNvPr>
          <p:cNvSpPr txBox="1">
            <a:spLocks noGrp="1"/>
          </p:cNvSpPr>
          <p:nvPr>
            <p:ph type="title" idx="2"/>
          </p:nvPr>
        </p:nvSpPr>
        <p:spPr>
          <a:xfrm>
            <a:off x="2153992" y="2536152"/>
            <a:ext cx="1281176" cy="392400"/>
          </a:xfrm>
          <a:prstGeom prst="rect">
            <a:avLst/>
          </a:prstGeom>
        </p:spPr>
        <p:txBody>
          <a:bodyPr spcFirstLastPara="1" wrap="square" lIns="90000" tIns="91425" rIns="90000" bIns="91425" anchor="ctr" anchorCtr="0">
            <a:noAutofit/>
          </a:bodyPr>
          <a:lstStyle/>
          <a:p>
            <a:pPr marL="0" lvl="0" indent="0" algn="ctr" rtl="0">
              <a:spcBef>
                <a:spcPts val="0"/>
              </a:spcBef>
              <a:spcAft>
                <a:spcPts val="0"/>
              </a:spcAft>
              <a:buNone/>
            </a:pPr>
            <a:r>
              <a:rPr lang="en" sz="3600" dirty="0">
                <a:solidFill>
                  <a:schemeClr val="bg2"/>
                </a:solidFill>
              </a:rPr>
              <a:t>01</a:t>
            </a:r>
            <a:endParaRPr sz="3600" dirty="0">
              <a:solidFill>
                <a:schemeClr val="bg2"/>
              </a:solidFill>
            </a:endParaRPr>
          </a:p>
        </p:txBody>
      </p:sp>
      <p:sp>
        <p:nvSpPr>
          <p:cNvPr id="10" name="Google Shape;1089;p40">
            <a:extLst>
              <a:ext uri="{FF2B5EF4-FFF2-40B4-BE49-F238E27FC236}">
                <a16:creationId xmlns:a16="http://schemas.microsoft.com/office/drawing/2014/main" id="{746F35D1-26E6-AB3A-7C8B-AE0989CE9659}"/>
              </a:ext>
            </a:extLst>
          </p:cNvPr>
          <p:cNvSpPr txBox="1">
            <a:spLocks/>
          </p:cNvSpPr>
          <p:nvPr/>
        </p:nvSpPr>
        <p:spPr>
          <a:xfrm>
            <a:off x="5687463" y="2531088"/>
            <a:ext cx="1281176" cy="392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Exo 2 Black"/>
              <a:buNone/>
              <a:defRPr sz="24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 sz="3600" dirty="0">
                <a:solidFill>
                  <a:schemeClr val="bg2"/>
                </a:solidFill>
              </a:rPr>
              <a:t>02</a:t>
            </a:r>
          </a:p>
        </p:txBody>
      </p:sp>
      <p:sp>
        <p:nvSpPr>
          <p:cNvPr id="13" name="Google Shape;1440;p44">
            <a:extLst>
              <a:ext uri="{FF2B5EF4-FFF2-40B4-BE49-F238E27FC236}">
                <a16:creationId xmlns:a16="http://schemas.microsoft.com/office/drawing/2014/main" id="{C1766C49-0B46-4EBA-765F-C56D192DEED1}"/>
              </a:ext>
            </a:extLst>
          </p:cNvPr>
          <p:cNvSpPr txBox="1">
            <a:spLocks noGrp="1"/>
          </p:cNvSpPr>
          <p:nvPr>
            <p:ph type="title"/>
          </p:nvPr>
        </p:nvSpPr>
        <p:spPr>
          <a:xfrm>
            <a:off x="720000" y="420225"/>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Organize YOUR data into bins</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492"/>
        <p:cNvGrpSpPr/>
        <p:nvPr/>
      </p:nvGrpSpPr>
      <p:grpSpPr>
        <a:xfrm>
          <a:off x="0" y="0"/>
          <a:ext cx="0" cy="0"/>
          <a:chOff x="0" y="0"/>
          <a:chExt cx="0" cy="0"/>
        </a:xfrm>
      </p:grpSpPr>
      <p:sp>
        <p:nvSpPr>
          <p:cNvPr id="1504" name="Google Shape;1504;p46"/>
          <p:cNvSpPr txBox="1">
            <a:spLocks noGrp="1"/>
          </p:cNvSpPr>
          <p:nvPr>
            <p:ph type="subTitle" idx="5"/>
          </p:nvPr>
        </p:nvSpPr>
        <p:spPr>
          <a:xfrm>
            <a:off x="2591230" y="2004926"/>
            <a:ext cx="5966781" cy="481052"/>
          </a:xfrm>
          <a:prstGeom prst="rect">
            <a:avLst/>
          </a:prstGeom>
        </p:spPr>
        <p:txBody>
          <a:bodyPr spcFirstLastPara="1" wrap="square" lIns="90000" tIns="91425" rIns="90000" bIns="91425" anchor="t" anchorCtr="0">
            <a:noAutofit/>
          </a:bodyPr>
          <a:lstStyle/>
          <a:p>
            <a:pPr marL="0" lvl="0" indent="0" algn="l" rtl="0">
              <a:spcBef>
                <a:spcPts val="0"/>
              </a:spcBef>
              <a:spcAft>
                <a:spcPts val="0"/>
              </a:spcAft>
              <a:buNone/>
            </a:pPr>
            <a:r>
              <a:rPr lang="en" sz="1800" dirty="0">
                <a:solidFill>
                  <a:schemeClr val="bg1"/>
                </a:solidFill>
                <a:latin typeface="Calibri" panose="020F0502020204030204" pitchFamily="34" charset="0"/>
                <a:cs typeface="Calibri" panose="020F0502020204030204" pitchFamily="34" charset="0"/>
              </a:rPr>
              <a:t>Create a histogram of your group’s data on your graphing sheet</a:t>
            </a:r>
            <a:endParaRPr sz="1800" dirty="0">
              <a:solidFill>
                <a:schemeClr val="bg1"/>
              </a:solidFill>
              <a:latin typeface="Calibri" panose="020F0502020204030204" pitchFamily="34" charset="0"/>
              <a:cs typeface="Calibri" panose="020F0502020204030204" pitchFamily="34" charset="0"/>
            </a:endParaRPr>
          </a:p>
        </p:txBody>
      </p:sp>
      <p:sp>
        <p:nvSpPr>
          <p:cNvPr id="1505" name="Google Shape;1505;p46"/>
          <p:cNvSpPr txBox="1">
            <a:spLocks noGrp="1"/>
          </p:cNvSpPr>
          <p:nvPr>
            <p:ph type="subTitle" idx="1"/>
          </p:nvPr>
        </p:nvSpPr>
        <p:spPr>
          <a:xfrm>
            <a:off x="2591230" y="1259913"/>
            <a:ext cx="5848898" cy="368042"/>
          </a:xfrm>
          <a:prstGeom prst="rect">
            <a:avLst/>
          </a:prstGeom>
        </p:spPr>
        <p:txBody>
          <a:bodyPr spcFirstLastPara="1" wrap="square" lIns="90000" tIns="91425" rIns="90000" bIns="91425" anchor="t" anchorCtr="0">
            <a:noAutofit/>
          </a:bodyPr>
          <a:lstStyle/>
          <a:p>
            <a:pPr marL="0" lvl="0" indent="0" algn="l" rtl="0">
              <a:spcBef>
                <a:spcPts val="0"/>
              </a:spcBef>
              <a:spcAft>
                <a:spcPts val="0"/>
              </a:spcAft>
              <a:buNone/>
            </a:pPr>
            <a:r>
              <a:rPr lang="en-US" sz="1800" dirty="0">
                <a:solidFill>
                  <a:schemeClr val="bg1"/>
                </a:solidFill>
                <a:latin typeface="Calibri" panose="020F0502020204030204" pitchFamily="34" charset="0"/>
                <a:cs typeface="Calibri" panose="020F0502020204030204" pitchFamily="34" charset="0"/>
              </a:rPr>
              <a:t>Each group: grab a large graphing sheet </a:t>
            </a:r>
            <a:endParaRPr sz="1800" dirty="0">
              <a:solidFill>
                <a:schemeClr val="bg1"/>
              </a:solidFill>
              <a:latin typeface="Calibri" panose="020F0502020204030204" pitchFamily="34" charset="0"/>
              <a:cs typeface="Calibri" panose="020F0502020204030204" pitchFamily="34" charset="0"/>
            </a:endParaRPr>
          </a:p>
        </p:txBody>
      </p:sp>
      <p:sp>
        <p:nvSpPr>
          <p:cNvPr id="1506" name="Google Shape;1506;p46"/>
          <p:cNvSpPr txBox="1">
            <a:spLocks noGrp="1"/>
          </p:cNvSpPr>
          <p:nvPr>
            <p:ph type="title" idx="6"/>
          </p:nvPr>
        </p:nvSpPr>
        <p:spPr>
          <a:xfrm>
            <a:off x="720000" y="406536"/>
            <a:ext cx="7704000" cy="676800"/>
          </a:xfrm>
          <a:prstGeom prst="rect">
            <a:avLst/>
          </a:prstGeom>
        </p:spPr>
        <p:txBody>
          <a:bodyPr spcFirstLastPara="1" wrap="square" lIns="90000" tIns="91425" rIns="90000" bIns="91425" anchor="t" anchorCtr="0">
            <a:noAutofit/>
          </a:bodyPr>
          <a:lstStyle/>
          <a:p>
            <a:pPr marL="0" lvl="0" indent="0" algn="ctr" rtl="0">
              <a:spcBef>
                <a:spcPts val="0"/>
              </a:spcBef>
              <a:spcAft>
                <a:spcPts val="0"/>
              </a:spcAft>
              <a:buNone/>
            </a:pPr>
            <a:r>
              <a:rPr lang="en" dirty="0"/>
              <a:t>Phase 2: Plot the data</a:t>
            </a:r>
            <a:endParaRPr dirty="0"/>
          </a:p>
        </p:txBody>
      </p:sp>
      <p:sp>
        <p:nvSpPr>
          <p:cNvPr id="1509" name="Google Shape;1509;p46"/>
          <p:cNvSpPr txBox="1">
            <a:spLocks noGrp="1"/>
          </p:cNvSpPr>
          <p:nvPr>
            <p:ph type="subTitle" idx="3"/>
          </p:nvPr>
        </p:nvSpPr>
        <p:spPr>
          <a:xfrm>
            <a:off x="2591230" y="2862949"/>
            <a:ext cx="5848898" cy="392400"/>
          </a:xfrm>
          <a:prstGeom prst="rect">
            <a:avLst/>
          </a:prstGeom>
        </p:spPr>
        <p:txBody>
          <a:bodyPr spcFirstLastPara="1" wrap="square" lIns="90000" tIns="91425" rIns="90000" bIns="91425" anchor="t" anchorCtr="0">
            <a:noAutofit/>
          </a:bodyPr>
          <a:lstStyle/>
          <a:p>
            <a:pPr marL="0" lvl="0" indent="0" algn="l" rtl="0">
              <a:spcBef>
                <a:spcPts val="0"/>
              </a:spcBef>
              <a:spcAft>
                <a:spcPts val="0"/>
              </a:spcAft>
              <a:buNone/>
            </a:pPr>
            <a:r>
              <a:rPr lang="en-US" sz="1800" dirty="0">
                <a:solidFill>
                  <a:schemeClr val="bg1"/>
                </a:solidFill>
                <a:latin typeface="Calibri" panose="020F0502020204030204" pitchFamily="34" charset="0"/>
                <a:cs typeface="Calibri" panose="020F0502020204030204" pitchFamily="34" charset="0"/>
              </a:rPr>
              <a:t>Add an informative title to the top of your histogram</a:t>
            </a:r>
            <a:endParaRPr sz="1800" dirty="0">
              <a:solidFill>
                <a:schemeClr val="bg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sz="1800" dirty="0">
              <a:solidFill>
                <a:schemeClr val="bg1"/>
              </a:solidFill>
              <a:latin typeface="Calibri" panose="020F0502020204030204" pitchFamily="34" charset="0"/>
              <a:cs typeface="Calibri" panose="020F0502020204030204" pitchFamily="34" charset="0"/>
            </a:endParaRPr>
          </a:p>
        </p:txBody>
      </p:sp>
      <p:grpSp>
        <p:nvGrpSpPr>
          <p:cNvPr id="1515" name="Google Shape;1515;p46"/>
          <p:cNvGrpSpPr/>
          <p:nvPr/>
        </p:nvGrpSpPr>
        <p:grpSpPr>
          <a:xfrm>
            <a:off x="84073" y="3632400"/>
            <a:ext cx="1063335" cy="1454810"/>
            <a:chOff x="3064150" y="3027700"/>
            <a:chExt cx="1519050" cy="2078300"/>
          </a:xfrm>
        </p:grpSpPr>
        <p:sp>
          <p:nvSpPr>
            <p:cNvPr id="1516" name="Google Shape;1516;p46"/>
            <p:cNvSpPr/>
            <p:nvPr/>
          </p:nvSpPr>
          <p:spPr>
            <a:xfrm>
              <a:off x="3118875" y="3080875"/>
              <a:ext cx="1464325" cy="2025125"/>
            </a:xfrm>
            <a:custGeom>
              <a:avLst/>
              <a:gdLst/>
              <a:ahLst/>
              <a:cxnLst/>
              <a:rect l="l" t="t" r="r" b="b"/>
              <a:pathLst>
                <a:path w="58573" h="81005" extrusionOk="0">
                  <a:moveTo>
                    <a:pt x="5107" y="1"/>
                  </a:moveTo>
                  <a:cubicBezTo>
                    <a:pt x="2280" y="1"/>
                    <a:pt x="0" y="2280"/>
                    <a:pt x="0" y="5107"/>
                  </a:cubicBezTo>
                  <a:lnTo>
                    <a:pt x="0" y="75929"/>
                  </a:lnTo>
                  <a:cubicBezTo>
                    <a:pt x="0" y="78725"/>
                    <a:pt x="2280" y="81005"/>
                    <a:pt x="5107" y="81005"/>
                  </a:cubicBezTo>
                  <a:lnTo>
                    <a:pt x="53466" y="81005"/>
                  </a:lnTo>
                  <a:cubicBezTo>
                    <a:pt x="56293" y="81005"/>
                    <a:pt x="58573" y="78725"/>
                    <a:pt x="58573" y="75929"/>
                  </a:cubicBezTo>
                  <a:lnTo>
                    <a:pt x="58573" y="5107"/>
                  </a:lnTo>
                  <a:cubicBezTo>
                    <a:pt x="58573" y="2280"/>
                    <a:pt x="56293" y="1"/>
                    <a:pt x="534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7" name="Google Shape;1517;p46"/>
            <p:cNvSpPr/>
            <p:nvPr/>
          </p:nvSpPr>
          <p:spPr>
            <a:xfrm>
              <a:off x="3202450" y="3658400"/>
              <a:ext cx="258400" cy="250775"/>
            </a:xfrm>
            <a:custGeom>
              <a:avLst/>
              <a:gdLst/>
              <a:ahLst/>
              <a:cxnLst/>
              <a:rect l="l" t="t" r="r" b="b"/>
              <a:pathLst>
                <a:path w="10336" h="10031" extrusionOk="0">
                  <a:moveTo>
                    <a:pt x="1034" y="0"/>
                  </a:moveTo>
                  <a:cubicBezTo>
                    <a:pt x="457" y="0"/>
                    <a:pt x="1" y="456"/>
                    <a:pt x="1" y="1034"/>
                  </a:cubicBezTo>
                  <a:lnTo>
                    <a:pt x="1" y="8998"/>
                  </a:lnTo>
                  <a:cubicBezTo>
                    <a:pt x="1" y="9575"/>
                    <a:pt x="457" y="10031"/>
                    <a:pt x="1034" y="10031"/>
                  </a:cubicBezTo>
                  <a:lnTo>
                    <a:pt x="9332" y="10031"/>
                  </a:lnTo>
                  <a:cubicBezTo>
                    <a:pt x="9879" y="10031"/>
                    <a:pt x="10335" y="9575"/>
                    <a:pt x="10335" y="8998"/>
                  </a:cubicBezTo>
                  <a:lnTo>
                    <a:pt x="10335" y="1034"/>
                  </a:lnTo>
                  <a:cubicBezTo>
                    <a:pt x="10335" y="456"/>
                    <a:pt x="9879" y="0"/>
                    <a:pt x="9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518;p46"/>
            <p:cNvSpPr/>
            <p:nvPr/>
          </p:nvSpPr>
          <p:spPr>
            <a:xfrm>
              <a:off x="3542875" y="3658400"/>
              <a:ext cx="258400" cy="250775"/>
            </a:xfrm>
            <a:custGeom>
              <a:avLst/>
              <a:gdLst/>
              <a:ahLst/>
              <a:cxnLst/>
              <a:rect l="l" t="t" r="r" b="b"/>
              <a:pathLst>
                <a:path w="10336" h="10031" extrusionOk="0">
                  <a:moveTo>
                    <a:pt x="1034" y="0"/>
                  </a:moveTo>
                  <a:cubicBezTo>
                    <a:pt x="457" y="0"/>
                    <a:pt x="1" y="456"/>
                    <a:pt x="1" y="1034"/>
                  </a:cubicBezTo>
                  <a:lnTo>
                    <a:pt x="1" y="8998"/>
                  </a:lnTo>
                  <a:cubicBezTo>
                    <a:pt x="1" y="9575"/>
                    <a:pt x="457" y="10031"/>
                    <a:pt x="1034" y="10031"/>
                  </a:cubicBezTo>
                  <a:lnTo>
                    <a:pt x="9302" y="10031"/>
                  </a:lnTo>
                  <a:cubicBezTo>
                    <a:pt x="9880" y="10031"/>
                    <a:pt x="10335" y="9575"/>
                    <a:pt x="10335" y="8998"/>
                  </a:cubicBezTo>
                  <a:lnTo>
                    <a:pt x="10335" y="1034"/>
                  </a:lnTo>
                  <a:cubicBezTo>
                    <a:pt x="10335" y="456"/>
                    <a:pt x="9880" y="0"/>
                    <a:pt x="93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519;p46"/>
            <p:cNvSpPr/>
            <p:nvPr/>
          </p:nvSpPr>
          <p:spPr>
            <a:xfrm>
              <a:off x="3882550" y="3658400"/>
              <a:ext cx="258400" cy="250775"/>
            </a:xfrm>
            <a:custGeom>
              <a:avLst/>
              <a:gdLst/>
              <a:ahLst/>
              <a:cxnLst/>
              <a:rect l="l" t="t" r="r" b="b"/>
              <a:pathLst>
                <a:path w="10336" h="10031" extrusionOk="0">
                  <a:moveTo>
                    <a:pt x="1034" y="0"/>
                  </a:moveTo>
                  <a:cubicBezTo>
                    <a:pt x="457" y="0"/>
                    <a:pt x="1" y="456"/>
                    <a:pt x="1" y="1034"/>
                  </a:cubicBezTo>
                  <a:lnTo>
                    <a:pt x="1" y="8998"/>
                  </a:lnTo>
                  <a:cubicBezTo>
                    <a:pt x="1" y="9575"/>
                    <a:pt x="457" y="10031"/>
                    <a:pt x="1034" y="10031"/>
                  </a:cubicBezTo>
                  <a:lnTo>
                    <a:pt x="9332" y="10031"/>
                  </a:lnTo>
                  <a:cubicBezTo>
                    <a:pt x="9879" y="10031"/>
                    <a:pt x="10335" y="9575"/>
                    <a:pt x="10335" y="8998"/>
                  </a:cubicBezTo>
                  <a:lnTo>
                    <a:pt x="10335" y="1034"/>
                  </a:lnTo>
                  <a:cubicBezTo>
                    <a:pt x="10335" y="456"/>
                    <a:pt x="9879" y="0"/>
                    <a:pt x="9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0" name="Google Shape;1520;p46"/>
            <p:cNvSpPr/>
            <p:nvPr/>
          </p:nvSpPr>
          <p:spPr>
            <a:xfrm>
              <a:off x="4223000" y="3658400"/>
              <a:ext cx="258375" cy="250775"/>
            </a:xfrm>
            <a:custGeom>
              <a:avLst/>
              <a:gdLst/>
              <a:ahLst/>
              <a:cxnLst/>
              <a:rect l="l" t="t" r="r" b="b"/>
              <a:pathLst>
                <a:path w="10335" h="10031" extrusionOk="0">
                  <a:moveTo>
                    <a:pt x="1034" y="0"/>
                  </a:moveTo>
                  <a:cubicBezTo>
                    <a:pt x="456" y="0"/>
                    <a:pt x="0" y="456"/>
                    <a:pt x="0" y="1034"/>
                  </a:cubicBezTo>
                  <a:lnTo>
                    <a:pt x="0" y="8998"/>
                  </a:lnTo>
                  <a:cubicBezTo>
                    <a:pt x="0" y="9575"/>
                    <a:pt x="456" y="10031"/>
                    <a:pt x="1034" y="10031"/>
                  </a:cubicBezTo>
                  <a:lnTo>
                    <a:pt x="9301" y="10031"/>
                  </a:lnTo>
                  <a:cubicBezTo>
                    <a:pt x="9879" y="10031"/>
                    <a:pt x="10335" y="9575"/>
                    <a:pt x="10335" y="8998"/>
                  </a:cubicBezTo>
                  <a:lnTo>
                    <a:pt x="10335" y="1034"/>
                  </a:lnTo>
                  <a:cubicBezTo>
                    <a:pt x="10335" y="456"/>
                    <a:pt x="9879" y="0"/>
                    <a:pt x="930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521;p46"/>
            <p:cNvSpPr/>
            <p:nvPr/>
          </p:nvSpPr>
          <p:spPr>
            <a:xfrm>
              <a:off x="3202450" y="399580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32" y="10031"/>
                  </a:lnTo>
                  <a:cubicBezTo>
                    <a:pt x="9879" y="10031"/>
                    <a:pt x="10335" y="9575"/>
                    <a:pt x="10335" y="8997"/>
                  </a:cubicBezTo>
                  <a:lnTo>
                    <a:pt x="10335" y="1034"/>
                  </a:lnTo>
                  <a:cubicBezTo>
                    <a:pt x="10335" y="456"/>
                    <a:pt x="9879" y="0"/>
                    <a:pt x="9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46"/>
            <p:cNvSpPr/>
            <p:nvPr/>
          </p:nvSpPr>
          <p:spPr>
            <a:xfrm>
              <a:off x="3542875" y="399580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02" y="10031"/>
                  </a:lnTo>
                  <a:cubicBezTo>
                    <a:pt x="9880" y="10031"/>
                    <a:pt x="10335" y="9575"/>
                    <a:pt x="10335" y="8997"/>
                  </a:cubicBezTo>
                  <a:lnTo>
                    <a:pt x="10335" y="1034"/>
                  </a:lnTo>
                  <a:cubicBezTo>
                    <a:pt x="10335" y="456"/>
                    <a:pt x="9880" y="0"/>
                    <a:pt x="93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3" name="Google Shape;1523;p46"/>
            <p:cNvSpPr/>
            <p:nvPr/>
          </p:nvSpPr>
          <p:spPr>
            <a:xfrm>
              <a:off x="3882550" y="399580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32" y="10031"/>
                  </a:lnTo>
                  <a:cubicBezTo>
                    <a:pt x="9879" y="10031"/>
                    <a:pt x="10335" y="9575"/>
                    <a:pt x="10335" y="8997"/>
                  </a:cubicBezTo>
                  <a:lnTo>
                    <a:pt x="10335" y="1034"/>
                  </a:lnTo>
                  <a:cubicBezTo>
                    <a:pt x="10335" y="456"/>
                    <a:pt x="9879" y="0"/>
                    <a:pt x="9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4" name="Google Shape;1524;p46"/>
            <p:cNvSpPr/>
            <p:nvPr/>
          </p:nvSpPr>
          <p:spPr>
            <a:xfrm>
              <a:off x="4223000" y="3995800"/>
              <a:ext cx="258375" cy="250775"/>
            </a:xfrm>
            <a:custGeom>
              <a:avLst/>
              <a:gdLst/>
              <a:ahLst/>
              <a:cxnLst/>
              <a:rect l="l" t="t" r="r" b="b"/>
              <a:pathLst>
                <a:path w="10335" h="10031" extrusionOk="0">
                  <a:moveTo>
                    <a:pt x="1034" y="0"/>
                  </a:moveTo>
                  <a:cubicBezTo>
                    <a:pt x="456" y="0"/>
                    <a:pt x="0" y="456"/>
                    <a:pt x="0" y="1034"/>
                  </a:cubicBezTo>
                  <a:lnTo>
                    <a:pt x="0" y="8997"/>
                  </a:lnTo>
                  <a:cubicBezTo>
                    <a:pt x="0" y="9575"/>
                    <a:pt x="456" y="10031"/>
                    <a:pt x="1034" y="10031"/>
                  </a:cubicBezTo>
                  <a:lnTo>
                    <a:pt x="9301" y="10031"/>
                  </a:lnTo>
                  <a:cubicBezTo>
                    <a:pt x="9879" y="10031"/>
                    <a:pt x="10335" y="9575"/>
                    <a:pt x="10335" y="8997"/>
                  </a:cubicBezTo>
                  <a:lnTo>
                    <a:pt x="10335" y="1034"/>
                  </a:lnTo>
                  <a:cubicBezTo>
                    <a:pt x="10335" y="456"/>
                    <a:pt x="9879" y="0"/>
                    <a:pt x="930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525;p46"/>
            <p:cNvSpPr/>
            <p:nvPr/>
          </p:nvSpPr>
          <p:spPr>
            <a:xfrm>
              <a:off x="3202450" y="433395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32" y="10031"/>
                  </a:lnTo>
                  <a:cubicBezTo>
                    <a:pt x="9879" y="10031"/>
                    <a:pt x="10335" y="9575"/>
                    <a:pt x="10335" y="8997"/>
                  </a:cubicBezTo>
                  <a:lnTo>
                    <a:pt x="10335" y="1034"/>
                  </a:lnTo>
                  <a:cubicBezTo>
                    <a:pt x="10335" y="456"/>
                    <a:pt x="9879" y="0"/>
                    <a:pt x="9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6" name="Google Shape;1526;p46"/>
            <p:cNvSpPr/>
            <p:nvPr/>
          </p:nvSpPr>
          <p:spPr>
            <a:xfrm>
              <a:off x="3542875" y="433395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02" y="10031"/>
                  </a:lnTo>
                  <a:cubicBezTo>
                    <a:pt x="9880" y="10031"/>
                    <a:pt x="10335" y="9575"/>
                    <a:pt x="10335" y="8997"/>
                  </a:cubicBezTo>
                  <a:lnTo>
                    <a:pt x="10335" y="1034"/>
                  </a:lnTo>
                  <a:cubicBezTo>
                    <a:pt x="10335" y="456"/>
                    <a:pt x="9880" y="0"/>
                    <a:pt x="93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7" name="Google Shape;1527;p46"/>
            <p:cNvSpPr/>
            <p:nvPr/>
          </p:nvSpPr>
          <p:spPr>
            <a:xfrm>
              <a:off x="3882550" y="4333950"/>
              <a:ext cx="258400" cy="250775"/>
            </a:xfrm>
            <a:custGeom>
              <a:avLst/>
              <a:gdLst/>
              <a:ahLst/>
              <a:cxnLst/>
              <a:rect l="l" t="t" r="r" b="b"/>
              <a:pathLst>
                <a:path w="10336" h="10031" extrusionOk="0">
                  <a:moveTo>
                    <a:pt x="1034" y="0"/>
                  </a:moveTo>
                  <a:cubicBezTo>
                    <a:pt x="457" y="0"/>
                    <a:pt x="1" y="456"/>
                    <a:pt x="1" y="1034"/>
                  </a:cubicBezTo>
                  <a:lnTo>
                    <a:pt x="1" y="8997"/>
                  </a:lnTo>
                  <a:cubicBezTo>
                    <a:pt x="1" y="9575"/>
                    <a:pt x="457" y="10031"/>
                    <a:pt x="1034" y="10031"/>
                  </a:cubicBezTo>
                  <a:lnTo>
                    <a:pt x="9332" y="10031"/>
                  </a:lnTo>
                  <a:cubicBezTo>
                    <a:pt x="9879" y="10031"/>
                    <a:pt x="10335" y="9575"/>
                    <a:pt x="10335" y="8997"/>
                  </a:cubicBezTo>
                  <a:lnTo>
                    <a:pt x="10335" y="1034"/>
                  </a:lnTo>
                  <a:cubicBezTo>
                    <a:pt x="10335" y="456"/>
                    <a:pt x="9879" y="0"/>
                    <a:pt x="933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8" name="Google Shape;1528;p46"/>
            <p:cNvSpPr/>
            <p:nvPr/>
          </p:nvSpPr>
          <p:spPr>
            <a:xfrm>
              <a:off x="4223000" y="4333950"/>
              <a:ext cx="258375" cy="250775"/>
            </a:xfrm>
            <a:custGeom>
              <a:avLst/>
              <a:gdLst/>
              <a:ahLst/>
              <a:cxnLst/>
              <a:rect l="l" t="t" r="r" b="b"/>
              <a:pathLst>
                <a:path w="10335" h="10031" extrusionOk="0">
                  <a:moveTo>
                    <a:pt x="1034" y="0"/>
                  </a:moveTo>
                  <a:cubicBezTo>
                    <a:pt x="456" y="0"/>
                    <a:pt x="0" y="456"/>
                    <a:pt x="0" y="1034"/>
                  </a:cubicBezTo>
                  <a:lnTo>
                    <a:pt x="0" y="8997"/>
                  </a:lnTo>
                  <a:cubicBezTo>
                    <a:pt x="0" y="9575"/>
                    <a:pt x="456" y="10031"/>
                    <a:pt x="1034" y="10031"/>
                  </a:cubicBezTo>
                  <a:lnTo>
                    <a:pt x="9301" y="10031"/>
                  </a:lnTo>
                  <a:cubicBezTo>
                    <a:pt x="9879" y="10031"/>
                    <a:pt x="10335" y="9575"/>
                    <a:pt x="10335" y="8997"/>
                  </a:cubicBezTo>
                  <a:lnTo>
                    <a:pt x="10335" y="1034"/>
                  </a:lnTo>
                  <a:cubicBezTo>
                    <a:pt x="10335" y="456"/>
                    <a:pt x="9879" y="0"/>
                    <a:pt x="930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529;p46"/>
            <p:cNvSpPr/>
            <p:nvPr/>
          </p:nvSpPr>
          <p:spPr>
            <a:xfrm>
              <a:off x="3202450" y="4671325"/>
              <a:ext cx="258400" cy="250800"/>
            </a:xfrm>
            <a:custGeom>
              <a:avLst/>
              <a:gdLst/>
              <a:ahLst/>
              <a:cxnLst/>
              <a:rect l="l" t="t" r="r" b="b"/>
              <a:pathLst>
                <a:path w="10336" h="10032" extrusionOk="0">
                  <a:moveTo>
                    <a:pt x="1034" y="1"/>
                  </a:moveTo>
                  <a:cubicBezTo>
                    <a:pt x="457" y="1"/>
                    <a:pt x="1" y="457"/>
                    <a:pt x="1" y="1004"/>
                  </a:cubicBezTo>
                  <a:lnTo>
                    <a:pt x="1" y="8998"/>
                  </a:lnTo>
                  <a:cubicBezTo>
                    <a:pt x="1" y="9575"/>
                    <a:pt x="457" y="10031"/>
                    <a:pt x="1034" y="10031"/>
                  </a:cubicBezTo>
                  <a:lnTo>
                    <a:pt x="9332" y="10031"/>
                  </a:lnTo>
                  <a:cubicBezTo>
                    <a:pt x="9879" y="10031"/>
                    <a:pt x="10335" y="9575"/>
                    <a:pt x="10335" y="8998"/>
                  </a:cubicBezTo>
                  <a:lnTo>
                    <a:pt x="10335" y="1004"/>
                  </a:lnTo>
                  <a:cubicBezTo>
                    <a:pt x="10335" y="457"/>
                    <a:pt x="9879" y="1"/>
                    <a:pt x="93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0" name="Google Shape;1530;p46"/>
            <p:cNvSpPr/>
            <p:nvPr/>
          </p:nvSpPr>
          <p:spPr>
            <a:xfrm>
              <a:off x="3542875" y="4671325"/>
              <a:ext cx="258400" cy="250800"/>
            </a:xfrm>
            <a:custGeom>
              <a:avLst/>
              <a:gdLst/>
              <a:ahLst/>
              <a:cxnLst/>
              <a:rect l="l" t="t" r="r" b="b"/>
              <a:pathLst>
                <a:path w="10336" h="10032" extrusionOk="0">
                  <a:moveTo>
                    <a:pt x="1034" y="1"/>
                  </a:moveTo>
                  <a:cubicBezTo>
                    <a:pt x="457" y="1"/>
                    <a:pt x="1" y="457"/>
                    <a:pt x="1" y="1004"/>
                  </a:cubicBezTo>
                  <a:lnTo>
                    <a:pt x="1" y="8998"/>
                  </a:lnTo>
                  <a:cubicBezTo>
                    <a:pt x="1" y="9575"/>
                    <a:pt x="457" y="10031"/>
                    <a:pt x="1034" y="10031"/>
                  </a:cubicBezTo>
                  <a:lnTo>
                    <a:pt x="9302" y="10031"/>
                  </a:lnTo>
                  <a:cubicBezTo>
                    <a:pt x="9880" y="10031"/>
                    <a:pt x="10335" y="9575"/>
                    <a:pt x="10335" y="8998"/>
                  </a:cubicBezTo>
                  <a:lnTo>
                    <a:pt x="10335" y="1004"/>
                  </a:lnTo>
                  <a:cubicBezTo>
                    <a:pt x="10335" y="457"/>
                    <a:pt x="9880" y="1"/>
                    <a:pt x="930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1" name="Google Shape;1531;p46"/>
            <p:cNvSpPr/>
            <p:nvPr/>
          </p:nvSpPr>
          <p:spPr>
            <a:xfrm>
              <a:off x="3882550" y="4671325"/>
              <a:ext cx="258400" cy="250800"/>
            </a:xfrm>
            <a:custGeom>
              <a:avLst/>
              <a:gdLst/>
              <a:ahLst/>
              <a:cxnLst/>
              <a:rect l="l" t="t" r="r" b="b"/>
              <a:pathLst>
                <a:path w="10336" h="10032" extrusionOk="0">
                  <a:moveTo>
                    <a:pt x="1034" y="1"/>
                  </a:moveTo>
                  <a:cubicBezTo>
                    <a:pt x="457" y="1"/>
                    <a:pt x="1" y="457"/>
                    <a:pt x="1" y="1004"/>
                  </a:cubicBezTo>
                  <a:lnTo>
                    <a:pt x="1" y="8998"/>
                  </a:lnTo>
                  <a:cubicBezTo>
                    <a:pt x="1" y="9575"/>
                    <a:pt x="457" y="10031"/>
                    <a:pt x="1034" y="10031"/>
                  </a:cubicBezTo>
                  <a:lnTo>
                    <a:pt x="9332" y="10031"/>
                  </a:lnTo>
                  <a:cubicBezTo>
                    <a:pt x="9879" y="10031"/>
                    <a:pt x="10335" y="9575"/>
                    <a:pt x="10335" y="8998"/>
                  </a:cubicBezTo>
                  <a:lnTo>
                    <a:pt x="10335" y="1004"/>
                  </a:lnTo>
                  <a:cubicBezTo>
                    <a:pt x="10335" y="457"/>
                    <a:pt x="9879" y="1"/>
                    <a:pt x="93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532;p46"/>
            <p:cNvSpPr/>
            <p:nvPr/>
          </p:nvSpPr>
          <p:spPr>
            <a:xfrm>
              <a:off x="4223000" y="4671325"/>
              <a:ext cx="258375" cy="250800"/>
            </a:xfrm>
            <a:custGeom>
              <a:avLst/>
              <a:gdLst/>
              <a:ahLst/>
              <a:cxnLst/>
              <a:rect l="l" t="t" r="r" b="b"/>
              <a:pathLst>
                <a:path w="10335" h="10032" extrusionOk="0">
                  <a:moveTo>
                    <a:pt x="1034" y="1"/>
                  </a:moveTo>
                  <a:cubicBezTo>
                    <a:pt x="456" y="1"/>
                    <a:pt x="0" y="457"/>
                    <a:pt x="0" y="1004"/>
                  </a:cubicBezTo>
                  <a:lnTo>
                    <a:pt x="0" y="8998"/>
                  </a:lnTo>
                  <a:cubicBezTo>
                    <a:pt x="0" y="9575"/>
                    <a:pt x="456" y="10031"/>
                    <a:pt x="1034" y="10031"/>
                  </a:cubicBezTo>
                  <a:lnTo>
                    <a:pt x="9301" y="10031"/>
                  </a:lnTo>
                  <a:cubicBezTo>
                    <a:pt x="9879" y="10031"/>
                    <a:pt x="10335" y="9575"/>
                    <a:pt x="10335" y="8998"/>
                  </a:cubicBezTo>
                  <a:lnTo>
                    <a:pt x="10335" y="1004"/>
                  </a:lnTo>
                  <a:cubicBezTo>
                    <a:pt x="10335" y="457"/>
                    <a:pt x="9879" y="1"/>
                    <a:pt x="930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3" name="Google Shape;1533;p46"/>
            <p:cNvSpPr/>
            <p:nvPr/>
          </p:nvSpPr>
          <p:spPr>
            <a:xfrm>
              <a:off x="3064150" y="3027700"/>
              <a:ext cx="1492450" cy="2054000"/>
            </a:xfrm>
            <a:custGeom>
              <a:avLst/>
              <a:gdLst/>
              <a:ahLst/>
              <a:cxnLst/>
              <a:rect l="l" t="t" r="r" b="b"/>
              <a:pathLst>
                <a:path w="59698" h="82160" extrusionOk="0">
                  <a:moveTo>
                    <a:pt x="54014" y="1155"/>
                  </a:moveTo>
                  <a:cubicBezTo>
                    <a:pt x="56537" y="1155"/>
                    <a:pt x="58543" y="3161"/>
                    <a:pt x="58543" y="5654"/>
                  </a:cubicBezTo>
                  <a:lnTo>
                    <a:pt x="58543" y="76475"/>
                  </a:lnTo>
                  <a:cubicBezTo>
                    <a:pt x="58543" y="78998"/>
                    <a:pt x="56537" y="81004"/>
                    <a:pt x="54014" y="81004"/>
                  </a:cubicBezTo>
                  <a:lnTo>
                    <a:pt x="5654" y="81004"/>
                  </a:lnTo>
                  <a:cubicBezTo>
                    <a:pt x="3162" y="81004"/>
                    <a:pt x="1125" y="78998"/>
                    <a:pt x="1125" y="76475"/>
                  </a:cubicBezTo>
                  <a:lnTo>
                    <a:pt x="1125" y="5654"/>
                  </a:lnTo>
                  <a:cubicBezTo>
                    <a:pt x="1125" y="3161"/>
                    <a:pt x="3131" y="1155"/>
                    <a:pt x="5654" y="1155"/>
                  </a:cubicBezTo>
                  <a:close/>
                  <a:moveTo>
                    <a:pt x="5654" y="0"/>
                  </a:moveTo>
                  <a:cubicBezTo>
                    <a:pt x="2554" y="0"/>
                    <a:pt x="1" y="2553"/>
                    <a:pt x="1" y="5654"/>
                  </a:cubicBezTo>
                  <a:lnTo>
                    <a:pt x="1" y="76475"/>
                  </a:lnTo>
                  <a:cubicBezTo>
                    <a:pt x="1" y="79606"/>
                    <a:pt x="2554" y="82159"/>
                    <a:pt x="5654" y="82159"/>
                  </a:cubicBezTo>
                  <a:lnTo>
                    <a:pt x="54014" y="82159"/>
                  </a:lnTo>
                  <a:cubicBezTo>
                    <a:pt x="57145" y="82159"/>
                    <a:pt x="59698" y="79606"/>
                    <a:pt x="59698" y="76475"/>
                  </a:cubicBezTo>
                  <a:lnTo>
                    <a:pt x="59698" y="5654"/>
                  </a:lnTo>
                  <a:cubicBezTo>
                    <a:pt x="59698" y="2553"/>
                    <a:pt x="57145" y="0"/>
                    <a:pt x="540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4" name="Google Shape;1534;p46"/>
            <p:cNvSpPr/>
            <p:nvPr/>
          </p:nvSpPr>
          <p:spPr>
            <a:xfrm>
              <a:off x="3216900" y="3216900"/>
              <a:ext cx="1273600" cy="314625"/>
            </a:xfrm>
            <a:custGeom>
              <a:avLst/>
              <a:gdLst/>
              <a:ahLst/>
              <a:cxnLst/>
              <a:rect l="l" t="t" r="r" b="b"/>
              <a:pathLst>
                <a:path w="50944" h="12585" extrusionOk="0">
                  <a:moveTo>
                    <a:pt x="1338" y="1"/>
                  </a:moveTo>
                  <a:cubicBezTo>
                    <a:pt x="608" y="1"/>
                    <a:pt x="0" y="609"/>
                    <a:pt x="0" y="1308"/>
                  </a:cubicBezTo>
                  <a:lnTo>
                    <a:pt x="0" y="11247"/>
                  </a:lnTo>
                  <a:cubicBezTo>
                    <a:pt x="0" y="11946"/>
                    <a:pt x="608" y="12584"/>
                    <a:pt x="1338" y="12584"/>
                  </a:cubicBezTo>
                  <a:lnTo>
                    <a:pt x="49636" y="12584"/>
                  </a:lnTo>
                  <a:cubicBezTo>
                    <a:pt x="50335" y="12584"/>
                    <a:pt x="50943" y="11946"/>
                    <a:pt x="50943" y="11247"/>
                  </a:cubicBezTo>
                  <a:lnTo>
                    <a:pt x="50943" y="1308"/>
                  </a:lnTo>
                  <a:cubicBezTo>
                    <a:pt x="50943" y="609"/>
                    <a:pt x="50335" y="1"/>
                    <a:pt x="4963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535;p46"/>
            <p:cNvSpPr/>
            <p:nvPr/>
          </p:nvSpPr>
          <p:spPr>
            <a:xfrm>
              <a:off x="3159150" y="3160675"/>
              <a:ext cx="1302475" cy="343500"/>
            </a:xfrm>
            <a:custGeom>
              <a:avLst/>
              <a:gdLst/>
              <a:ahLst/>
              <a:cxnLst/>
              <a:rect l="l" t="t" r="r" b="b"/>
              <a:pathLst>
                <a:path w="52099" h="13740" extrusionOk="0">
                  <a:moveTo>
                    <a:pt x="50214" y="1155"/>
                  </a:moveTo>
                  <a:cubicBezTo>
                    <a:pt x="50609" y="1155"/>
                    <a:pt x="50943" y="1490"/>
                    <a:pt x="50943" y="1854"/>
                  </a:cubicBezTo>
                  <a:lnTo>
                    <a:pt x="50943" y="11885"/>
                  </a:lnTo>
                  <a:cubicBezTo>
                    <a:pt x="50943" y="12280"/>
                    <a:pt x="50609" y="12615"/>
                    <a:pt x="50214" y="12615"/>
                  </a:cubicBezTo>
                  <a:lnTo>
                    <a:pt x="1854" y="12615"/>
                  </a:lnTo>
                  <a:cubicBezTo>
                    <a:pt x="1459" y="12615"/>
                    <a:pt x="1125" y="12280"/>
                    <a:pt x="1125" y="11885"/>
                  </a:cubicBezTo>
                  <a:lnTo>
                    <a:pt x="1125" y="1854"/>
                  </a:lnTo>
                  <a:cubicBezTo>
                    <a:pt x="1125" y="1490"/>
                    <a:pt x="1459" y="1155"/>
                    <a:pt x="1854" y="1155"/>
                  </a:cubicBezTo>
                  <a:close/>
                  <a:moveTo>
                    <a:pt x="1854" y="0"/>
                  </a:moveTo>
                  <a:cubicBezTo>
                    <a:pt x="821" y="0"/>
                    <a:pt x="0" y="851"/>
                    <a:pt x="0" y="1854"/>
                  </a:cubicBezTo>
                  <a:lnTo>
                    <a:pt x="0" y="11885"/>
                  </a:lnTo>
                  <a:cubicBezTo>
                    <a:pt x="0" y="12918"/>
                    <a:pt x="821" y="13739"/>
                    <a:pt x="1854" y="13739"/>
                  </a:cubicBezTo>
                  <a:lnTo>
                    <a:pt x="50214" y="13739"/>
                  </a:lnTo>
                  <a:cubicBezTo>
                    <a:pt x="51247" y="13739"/>
                    <a:pt x="52098" y="12918"/>
                    <a:pt x="52098" y="11885"/>
                  </a:cubicBezTo>
                  <a:lnTo>
                    <a:pt x="52098" y="1854"/>
                  </a:lnTo>
                  <a:cubicBezTo>
                    <a:pt x="52098" y="851"/>
                    <a:pt x="51247" y="0"/>
                    <a:pt x="502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536;p46"/>
            <p:cNvSpPr/>
            <p:nvPr/>
          </p:nvSpPr>
          <p:spPr>
            <a:xfrm>
              <a:off x="3159150" y="3615850"/>
              <a:ext cx="286500" cy="278900"/>
            </a:xfrm>
            <a:custGeom>
              <a:avLst/>
              <a:gdLst/>
              <a:ahLst/>
              <a:cxnLst/>
              <a:rect l="l" t="t" r="r" b="b"/>
              <a:pathLst>
                <a:path w="11460" h="11156" extrusionOk="0">
                  <a:moveTo>
                    <a:pt x="9909" y="1095"/>
                  </a:moveTo>
                  <a:cubicBezTo>
                    <a:pt x="10183" y="1095"/>
                    <a:pt x="10365" y="1277"/>
                    <a:pt x="10365" y="1550"/>
                  </a:cubicBezTo>
                  <a:lnTo>
                    <a:pt x="10365" y="9545"/>
                  </a:lnTo>
                  <a:cubicBezTo>
                    <a:pt x="10365" y="9788"/>
                    <a:pt x="10183" y="10000"/>
                    <a:pt x="9909" y="10000"/>
                  </a:cubicBezTo>
                  <a:lnTo>
                    <a:pt x="1641" y="10000"/>
                  </a:lnTo>
                  <a:cubicBezTo>
                    <a:pt x="1368" y="10000"/>
                    <a:pt x="1186" y="9788"/>
                    <a:pt x="1186" y="9545"/>
                  </a:cubicBezTo>
                  <a:lnTo>
                    <a:pt x="1186" y="1550"/>
                  </a:lnTo>
                  <a:cubicBezTo>
                    <a:pt x="1186" y="1277"/>
                    <a:pt x="1368" y="1095"/>
                    <a:pt x="1641" y="1095"/>
                  </a:cubicBezTo>
                  <a:close/>
                  <a:moveTo>
                    <a:pt x="1581" y="0"/>
                  </a:moveTo>
                  <a:cubicBezTo>
                    <a:pt x="699" y="0"/>
                    <a:pt x="0" y="730"/>
                    <a:pt x="0" y="1581"/>
                  </a:cubicBezTo>
                  <a:lnTo>
                    <a:pt x="0" y="9575"/>
                  </a:lnTo>
                  <a:cubicBezTo>
                    <a:pt x="0" y="10456"/>
                    <a:pt x="699" y="11155"/>
                    <a:pt x="1581" y="11155"/>
                  </a:cubicBezTo>
                  <a:lnTo>
                    <a:pt x="9879" y="11155"/>
                  </a:lnTo>
                  <a:cubicBezTo>
                    <a:pt x="10791" y="11155"/>
                    <a:pt x="11459" y="10456"/>
                    <a:pt x="11459" y="9575"/>
                  </a:cubicBezTo>
                  <a:lnTo>
                    <a:pt x="11459" y="1581"/>
                  </a:lnTo>
                  <a:cubicBezTo>
                    <a:pt x="11459" y="730"/>
                    <a:pt x="10760"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537;p46"/>
            <p:cNvSpPr/>
            <p:nvPr/>
          </p:nvSpPr>
          <p:spPr>
            <a:xfrm>
              <a:off x="3500325" y="3615850"/>
              <a:ext cx="286500" cy="278900"/>
            </a:xfrm>
            <a:custGeom>
              <a:avLst/>
              <a:gdLst/>
              <a:ahLst/>
              <a:cxnLst/>
              <a:rect l="l" t="t" r="r" b="b"/>
              <a:pathLst>
                <a:path w="11460" h="11156" extrusionOk="0">
                  <a:moveTo>
                    <a:pt x="9879" y="1095"/>
                  </a:moveTo>
                  <a:cubicBezTo>
                    <a:pt x="10123" y="1095"/>
                    <a:pt x="10335" y="1277"/>
                    <a:pt x="10335" y="1550"/>
                  </a:cubicBezTo>
                  <a:lnTo>
                    <a:pt x="10335" y="9545"/>
                  </a:lnTo>
                  <a:cubicBezTo>
                    <a:pt x="10335" y="9788"/>
                    <a:pt x="10123" y="10000"/>
                    <a:pt x="9879" y="10000"/>
                  </a:cubicBezTo>
                  <a:lnTo>
                    <a:pt x="1581" y="10000"/>
                  </a:lnTo>
                  <a:cubicBezTo>
                    <a:pt x="1308" y="10000"/>
                    <a:pt x="1125" y="9788"/>
                    <a:pt x="1125" y="9545"/>
                  </a:cubicBezTo>
                  <a:lnTo>
                    <a:pt x="1125" y="1550"/>
                  </a:lnTo>
                  <a:cubicBezTo>
                    <a:pt x="1125" y="1277"/>
                    <a:pt x="1308" y="1095"/>
                    <a:pt x="1581" y="1095"/>
                  </a:cubicBezTo>
                  <a:close/>
                  <a:moveTo>
                    <a:pt x="1581" y="0"/>
                  </a:moveTo>
                  <a:cubicBezTo>
                    <a:pt x="700" y="0"/>
                    <a:pt x="1" y="730"/>
                    <a:pt x="1" y="1581"/>
                  </a:cubicBezTo>
                  <a:lnTo>
                    <a:pt x="1" y="9575"/>
                  </a:lnTo>
                  <a:cubicBezTo>
                    <a:pt x="1" y="10456"/>
                    <a:pt x="700" y="11155"/>
                    <a:pt x="1581" y="11155"/>
                  </a:cubicBezTo>
                  <a:lnTo>
                    <a:pt x="9879" y="11155"/>
                  </a:lnTo>
                  <a:cubicBezTo>
                    <a:pt x="10730" y="11155"/>
                    <a:pt x="11460" y="10456"/>
                    <a:pt x="11460" y="9575"/>
                  </a:cubicBezTo>
                  <a:lnTo>
                    <a:pt x="11460" y="1581"/>
                  </a:lnTo>
                  <a:cubicBezTo>
                    <a:pt x="11460" y="730"/>
                    <a:pt x="10730"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8" name="Google Shape;1538;p46"/>
            <p:cNvSpPr/>
            <p:nvPr/>
          </p:nvSpPr>
          <p:spPr>
            <a:xfrm>
              <a:off x="3840000" y="3615850"/>
              <a:ext cx="287275" cy="278900"/>
            </a:xfrm>
            <a:custGeom>
              <a:avLst/>
              <a:gdLst/>
              <a:ahLst/>
              <a:cxnLst/>
              <a:rect l="l" t="t" r="r" b="b"/>
              <a:pathLst>
                <a:path w="11491" h="11156" extrusionOk="0">
                  <a:moveTo>
                    <a:pt x="9879" y="1095"/>
                  </a:moveTo>
                  <a:cubicBezTo>
                    <a:pt x="10153" y="1095"/>
                    <a:pt x="10335" y="1277"/>
                    <a:pt x="10335" y="1550"/>
                  </a:cubicBezTo>
                  <a:lnTo>
                    <a:pt x="10335" y="9545"/>
                  </a:lnTo>
                  <a:cubicBezTo>
                    <a:pt x="10335" y="9788"/>
                    <a:pt x="10153" y="10000"/>
                    <a:pt x="9879" y="10000"/>
                  </a:cubicBezTo>
                  <a:lnTo>
                    <a:pt x="1612" y="10000"/>
                  </a:lnTo>
                  <a:cubicBezTo>
                    <a:pt x="1338" y="10000"/>
                    <a:pt x="1156" y="9788"/>
                    <a:pt x="1156" y="9545"/>
                  </a:cubicBezTo>
                  <a:lnTo>
                    <a:pt x="1156" y="1550"/>
                  </a:lnTo>
                  <a:cubicBezTo>
                    <a:pt x="1156" y="1277"/>
                    <a:pt x="1338" y="1095"/>
                    <a:pt x="1612" y="1095"/>
                  </a:cubicBezTo>
                  <a:close/>
                  <a:moveTo>
                    <a:pt x="1612" y="0"/>
                  </a:moveTo>
                  <a:cubicBezTo>
                    <a:pt x="730" y="0"/>
                    <a:pt x="1" y="730"/>
                    <a:pt x="1" y="1581"/>
                  </a:cubicBezTo>
                  <a:lnTo>
                    <a:pt x="1" y="9575"/>
                  </a:lnTo>
                  <a:cubicBezTo>
                    <a:pt x="1" y="10456"/>
                    <a:pt x="730" y="11155"/>
                    <a:pt x="1612" y="11155"/>
                  </a:cubicBezTo>
                  <a:lnTo>
                    <a:pt x="9879" y="11155"/>
                  </a:lnTo>
                  <a:cubicBezTo>
                    <a:pt x="10761" y="11155"/>
                    <a:pt x="11490" y="10456"/>
                    <a:pt x="11490" y="9575"/>
                  </a:cubicBezTo>
                  <a:lnTo>
                    <a:pt x="11490" y="1581"/>
                  </a:lnTo>
                  <a:cubicBezTo>
                    <a:pt x="11490" y="730"/>
                    <a:pt x="10761"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9" name="Google Shape;1539;p46"/>
            <p:cNvSpPr/>
            <p:nvPr/>
          </p:nvSpPr>
          <p:spPr>
            <a:xfrm>
              <a:off x="4180425" y="3615850"/>
              <a:ext cx="286525" cy="278900"/>
            </a:xfrm>
            <a:custGeom>
              <a:avLst/>
              <a:gdLst/>
              <a:ahLst/>
              <a:cxnLst/>
              <a:rect l="l" t="t" r="r" b="b"/>
              <a:pathLst>
                <a:path w="11461" h="11156" extrusionOk="0">
                  <a:moveTo>
                    <a:pt x="9880" y="1095"/>
                  </a:moveTo>
                  <a:cubicBezTo>
                    <a:pt x="10123" y="1095"/>
                    <a:pt x="10335" y="1277"/>
                    <a:pt x="10335" y="1550"/>
                  </a:cubicBezTo>
                  <a:lnTo>
                    <a:pt x="10335" y="9545"/>
                  </a:lnTo>
                  <a:cubicBezTo>
                    <a:pt x="10335" y="9788"/>
                    <a:pt x="10123" y="10000"/>
                    <a:pt x="9880" y="10000"/>
                  </a:cubicBezTo>
                  <a:lnTo>
                    <a:pt x="1581" y="10000"/>
                  </a:lnTo>
                  <a:cubicBezTo>
                    <a:pt x="1308" y="10000"/>
                    <a:pt x="1126" y="9788"/>
                    <a:pt x="1126" y="9545"/>
                  </a:cubicBezTo>
                  <a:lnTo>
                    <a:pt x="1126" y="1550"/>
                  </a:lnTo>
                  <a:cubicBezTo>
                    <a:pt x="1126" y="1277"/>
                    <a:pt x="1308" y="1095"/>
                    <a:pt x="1581" y="1095"/>
                  </a:cubicBezTo>
                  <a:close/>
                  <a:moveTo>
                    <a:pt x="1581" y="0"/>
                  </a:moveTo>
                  <a:cubicBezTo>
                    <a:pt x="700" y="0"/>
                    <a:pt x="1" y="730"/>
                    <a:pt x="1" y="1581"/>
                  </a:cubicBezTo>
                  <a:lnTo>
                    <a:pt x="1" y="9575"/>
                  </a:lnTo>
                  <a:cubicBezTo>
                    <a:pt x="1" y="10456"/>
                    <a:pt x="700" y="11155"/>
                    <a:pt x="1581" y="11155"/>
                  </a:cubicBezTo>
                  <a:lnTo>
                    <a:pt x="9880" y="11155"/>
                  </a:lnTo>
                  <a:cubicBezTo>
                    <a:pt x="10731" y="11155"/>
                    <a:pt x="11460" y="10456"/>
                    <a:pt x="11460" y="9575"/>
                  </a:cubicBezTo>
                  <a:lnTo>
                    <a:pt x="11460" y="1581"/>
                  </a:lnTo>
                  <a:cubicBezTo>
                    <a:pt x="11460" y="730"/>
                    <a:pt x="10731" y="0"/>
                    <a:pt x="98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0" name="Google Shape;1540;p46"/>
            <p:cNvSpPr/>
            <p:nvPr/>
          </p:nvSpPr>
          <p:spPr>
            <a:xfrm>
              <a:off x="3159150" y="3953225"/>
              <a:ext cx="286500" cy="278925"/>
            </a:xfrm>
            <a:custGeom>
              <a:avLst/>
              <a:gdLst/>
              <a:ahLst/>
              <a:cxnLst/>
              <a:rect l="l" t="t" r="r" b="b"/>
              <a:pathLst>
                <a:path w="11460" h="11157" extrusionOk="0">
                  <a:moveTo>
                    <a:pt x="9909" y="1126"/>
                  </a:moveTo>
                  <a:cubicBezTo>
                    <a:pt x="10183" y="1126"/>
                    <a:pt x="10365" y="1308"/>
                    <a:pt x="10365" y="1581"/>
                  </a:cubicBezTo>
                  <a:lnTo>
                    <a:pt x="10365" y="9576"/>
                  </a:lnTo>
                  <a:cubicBezTo>
                    <a:pt x="10365" y="9819"/>
                    <a:pt x="10183" y="10031"/>
                    <a:pt x="9909" y="10031"/>
                  </a:cubicBezTo>
                  <a:lnTo>
                    <a:pt x="1641" y="10031"/>
                  </a:lnTo>
                  <a:cubicBezTo>
                    <a:pt x="1368" y="10031"/>
                    <a:pt x="1186" y="9819"/>
                    <a:pt x="1186" y="9576"/>
                  </a:cubicBezTo>
                  <a:lnTo>
                    <a:pt x="1186" y="1581"/>
                  </a:lnTo>
                  <a:cubicBezTo>
                    <a:pt x="1186" y="1308"/>
                    <a:pt x="1368" y="1126"/>
                    <a:pt x="1641" y="1126"/>
                  </a:cubicBezTo>
                  <a:close/>
                  <a:moveTo>
                    <a:pt x="1581" y="1"/>
                  </a:moveTo>
                  <a:cubicBezTo>
                    <a:pt x="699" y="1"/>
                    <a:pt x="0" y="700"/>
                    <a:pt x="0" y="1581"/>
                  </a:cubicBezTo>
                  <a:lnTo>
                    <a:pt x="0" y="9576"/>
                  </a:lnTo>
                  <a:cubicBezTo>
                    <a:pt x="0" y="10427"/>
                    <a:pt x="699" y="11156"/>
                    <a:pt x="1581" y="11156"/>
                  </a:cubicBezTo>
                  <a:lnTo>
                    <a:pt x="9879" y="11156"/>
                  </a:lnTo>
                  <a:cubicBezTo>
                    <a:pt x="10791" y="11156"/>
                    <a:pt x="11459" y="10487"/>
                    <a:pt x="11459" y="9576"/>
                  </a:cubicBezTo>
                  <a:lnTo>
                    <a:pt x="11459" y="1581"/>
                  </a:lnTo>
                  <a:cubicBezTo>
                    <a:pt x="11459" y="700"/>
                    <a:pt x="10760"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1" name="Google Shape;1541;p46"/>
            <p:cNvSpPr/>
            <p:nvPr/>
          </p:nvSpPr>
          <p:spPr>
            <a:xfrm>
              <a:off x="3500325" y="3953225"/>
              <a:ext cx="286500" cy="278925"/>
            </a:xfrm>
            <a:custGeom>
              <a:avLst/>
              <a:gdLst/>
              <a:ahLst/>
              <a:cxnLst/>
              <a:rect l="l" t="t" r="r" b="b"/>
              <a:pathLst>
                <a:path w="11460" h="11157" extrusionOk="0">
                  <a:moveTo>
                    <a:pt x="9879" y="1126"/>
                  </a:moveTo>
                  <a:cubicBezTo>
                    <a:pt x="10123" y="1126"/>
                    <a:pt x="10335" y="1308"/>
                    <a:pt x="10335" y="1581"/>
                  </a:cubicBezTo>
                  <a:lnTo>
                    <a:pt x="10335" y="9576"/>
                  </a:lnTo>
                  <a:cubicBezTo>
                    <a:pt x="10335" y="9819"/>
                    <a:pt x="10123" y="10031"/>
                    <a:pt x="9879" y="10031"/>
                  </a:cubicBezTo>
                  <a:lnTo>
                    <a:pt x="1581" y="10031"/>
                  </a:lnTo>
                  <a:cubicBezTo>
                    <a:pt x="1308" y="10031"/>
                    <a:pt x="1125" y="9819"/>
                    <a:pt x="1125" y="9576"/>
                  </a:cubicBezTo>
                  <a:lnTo>
                    <a:pt x="1125" y="1581"/>
                  </a:lnTo>
                  <a:cubicBezTo>
                    <a:pt x="1125" y="1308"/>
                    <a:pt x="1308" y="1126"/>
                    <a:pt x="1581" y="1126"/>
                  </a:cubicBezTo>
                  <a:close/>
                  <a:moveTo>
                    <a:pt x="1581" y="1"/>
                  </a:moveTo>
                  <a:cubicBezTo>
                    <a:pt x="700" y="1"/>
                    <a:pt x="1" y="700"/>
                    <a:pt x="1" y="1581"/>
                  </a:cubicBezTo>
                  <a:lnTo>
                    <a:pt x="1" y="9576"/>
                  </a:lnTo>
                  <a:cubicBezTo>
                    <a:pt x="1" y="10427"/>
                    <a:pt x="700" y="11156"/>
                    <a:pt x="1581" y="11156"/>
                  </a:cubicBezTo>
                  <a:lnTo>
                    <a:pt x="9879" y="11156"/>
                  </a:lnTo>
                  <a:cubicBezTo>
                    <a:pt x="10730" y="11156"/>
                    <a:pt x="11460" y="10487"/>
                    <a:pt x="11460" y="9576"/>
                  </a:cubicBezTo>
                  <a:lnTo>
                    <a:pt x="11460" y="1581"/>
                  </a:lnTo>
                  <a:cubicBezTo>
                    <a:pt x="11460" y="700"/>
                    <a:pt x="10730"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2" name="Google Shape;1542;p46"/>
            <p:cNvSpPr/>
            <p:nvPr/>
          </p:nvSpPr>
          <p:spPr>
            <a:xfrm>
              <a:off x="3840000" y="3953225"/>
              <a:ext cx="287275" cy="278925"/>
            </a:xfrm>
            <a:custGeom>
              <a:avLst/>
              <a:gdLst/>
              <a:ahLst/>
              <a:cxnLst/>
              <a:rect l="l" t="t" r="r" b="b"/>
              <a:pathLst>
                <a:path w="11491" h="11157" extrusionOk="0">
                  <a:moveTo>
                    <a:pt x="9879" y="1126"/>
                  </a:moveTo>
                  <a:cubicBezTo>
                    <a:pt x="10153" y="1126"/>
                    <a:pt x="10335" y="1308"/>
                    <a:pt x="10335" y="1581"/>
                  </a:cubicBezTo>
                  <a:lnTo>
                    <a:pt x="10335" y="9576"/>
                  </a:lnTo>
                  <a:cubicBezTo>
                    <a:pt x="10335" y="9819"/>
                    <a:pt x="10153" y="10031"/>
                    <a:pt x="9879" y="10031"/>
                  </a:cubicBezTo>
                  <a:lnTo>
                    <a:pt x="1612" y="10031"/>
                  </a:lnTo>
                  <a:cubicBezTo>
                    <a:pt x="1338" y="10031"/>
                    <a:pt x="1156" y="9819"/>
                    <a:pt x="1156" y="9576"/>
                  </a:cubicBezTo>
                  <a:lnTo>
                    <a:pt x="1156" y="1581"/>
                  </a:lnTo>
                  <a:cubicBezTo>
                    <a:pt x="1156" y="1308"/>
                    <a:pt x="1338" y="1126"/>
                    <a:pt x="1612" y="1126"/>
                  </a:cubicBezTo>
                  <a:close/>
                  <a:moveTo>
                    <a:pt x="1612" y="1"/>
                  </a:moveTo>
                  <a:cubicBezTo>
                    <a:pt x="730" y="1"/>
                    <a:pt x="1" y="700"/>
                    <a:pt x="1" y="1581"/>
                  </a:cubicBezTo>
                  <a:lnTo>
                    <a:pt x="1" y="9576"/>
                  </a:lnTo>
                  <a:cubicBezTo>
                    <a:pt x="1" y="10427"/>
                    <a:pt x="730" y="11156"/>
                    <a:pt x="1612" y="11156"/>
                  </a:cubicBezTo>
                  <a:lnTo>
                    <a:pt x="9879" y="11156"/>
                  </a:lnTo>
                  <a:cubicBezTo>
                    <a:pt x="10761" y="11156"/>
                    <a:pt x="11490" y="10487"/>
                    <a:pt x="11490" y="9576"/>
                  </a:cubicBezTo>
                  <a:lnTo>
                    <a:pt x="11490" y="1581"/>
                  </a:lnTo>
                  <a:cubicBezTo>
                    <a:pt x="11490" y="700"/>
                    <a:pt x="10761"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543;p46"/>
            <p:cNvSpPr/>
            <p:nvPr/>
          </p:nvSpPr>
          <p:spPr>
            <a:xfrm>
              <a:off x="4180425" y="3953225"/>
              <a:ext cx="286525" cy="278925"/>
            </a:xfrm>
            <a:custGeom>
              <a:avLst/>
              <a:gdLst/>
              <a:ahLst/>
              <a:cxnLst/>
              <a:rect l="l" t="t" r="r" b="b"/>
              <a:pathLst>
                <a:path w="11461" h="11157" extrusionOk="0">
                  <a:moveTo>
                    <a:pt x="9880" y="1126"/>
                  </a:moveTo>
                  <a:cubicBezTo>
                    <a:pt x="10123" y="1126"/>
                    <a:pt x="10335" y="1308"/>
                    <a:pt x="10335" y="1581"/>
                  </a:cubicBezTo>
                  <a:lnTo>
                    <a:pt x="10335" y="9576"/>
                  </a:lnTo>
                  <a:cubicBezTo>
                    <a:pt x="10335" y="9819"/>
                    <a:pt x="10123" y="10031"/>
                    <a:pt x="9880" y="10031"/>
                  </a:cubicBezTo>
                  <a:lnTo>
                    <a:pt x="1581" y="10031"/>
                  </a:lnTo>
                  <a:cubicBezTo>
                    <a:pt x="1308" y="10031"/>
                    <a:pt x="1126" y="9819"/>
                    <a:pt x="1126" y="9576"/>
                  </a:cubicBezTo>
                  <a:lnTo>
                    <a:pt x="1126" y="1581"/>
                  </a:lnTo>
                  <a:cubicBezTo>
                    <a:pt x="1126" y="1308"/>
                    <a:pt x="1308" y="1126"/>
                    <a:pt x="1581" y="1126"/>
                  </a:cubicBezTo>
                  <a:close/>
                  <a:moveTo>
                    <a:pt x="1581" y="1"/>
                  </a:moveTo>
                  <a:cubicBezTo>
                    <a:pt x="700" y="1"/>
                    <a:pt x="1" y="700"/>
                    <a:pt x="1" y="1581"/>
                  </a:cubicBezTo>
                  <a:lnTo>
                    <a:pt x="1" y="9576"/>
                  </a:lnTo>
                  <a:cubicBezTo>
                    <a:pt x="1" y="10427"/>
                    <a:pt x="700" y="11156"/>
                    <a:pt x="1581" y="11156"/>
                  </a:cubicBezTo>
                  <a:lnTo>
                    <a:pt x="9880" y="11156"/>
                  </a:lnTo>
                  <a:cubicBezTo>
                    <a:pt x="10731" y="11156"/>
                    <a:pt x="11460" y="10487"/>
                    <a:pt x="11460" y="9576"/>
                  </a:cubicBezTo>
                  <a:lnTo>
                    <a:pt x="11460" y="1581"/>
                  </a:lnTo>
                  <a:cubicBezTo>
                    <a:pt x="11460" y="700"/>
                    <a:pt x="10731" y="1"/>
                    <a:pt x="98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544;p46"/>
            <p:cNvSpPr/>
            <p:nvPr/>
          </p:nvSpPr>
          <p:spPr>
            <a:xfrm>
              <a:off x="3159150" y="4291375"/>
              <a:ext cx="286500" cy="278925"/>
            </a:xfrm>
            <a:custGeom>
              <a:avLst/>
              <a:gdLst/>
              <a:ahLst/>
              <a:cxnLst/>
              <a:rect l="l" t="t" r="r" b="b"/>
              <a:pathLst>
                <a:path w="11460" h="11157" extrusionOk="0">
                  <a:moveTo>
                    <a:pt x="9909" y="1095"/>
                  </a:moveTo>
                  <a:cubicBezTo>
                    <a:pt x="10183" y="1095"/>
                    <a:pt x="10365" y="1278"/>
                    <a:pt x="10365" y="1551"/>
                  </a:cubicBezTo>
                  <a:lnTo>
                    <a:pt x="10365" y="9515"/>
                  </a:lnTo>
                  <a:cubicBezTo>
                    <a:pt x="10365" y="9788"/>
                    <a:pt x="10183" y="9971"/>
                    <a:pt x="9909" y="9971"/>
                  </a:cubicBezTo>
                  <a:lnTo>
                    <a:pt x="1641" y="9971"/>
                  </a:lnTo>
                  <a:cubicBezTo>
                    <a:pt x="1368" y="9971"/>
                    <a:pt x="1186" y="9788"/>
                    <a:pt x="1186" y="9515"/>
                  </a:cubicBezTo>
                  <a:lnTo>
                    <a:pt x="1186" y="1551"/>
                  </a:lnTo>
                  <a:cubicBezTo>
                    <a:pt x="1186" y="1278"/>
                    <a:pt x="1368" y="1095"/>
                    <a:pt x="1641" y="1095"/>
                  </a:cubicBezTo>
                  <a:close/>
                  <a:moveTo>
                    <a:pt x="1581" y="1"/>
                  </a:moveTo>
                  <a:cubicBezTo>
                    <a:pt x="699" y="1"/>
                    <a:pt x="0" y="700"/>
                    <a:pt x="0" y="1582"/>
                  </a:cubicBezTo>
                  <a:lnTo>
                    <a:pt x="0" y="9576"/>
                  </a:lnTo>
                  <a:cubicBezTo>
                    <a:pt x="0" y="10427"/>
                    <a:pt x="699" y="11156"/>
                    <a:pt x="1581" y="11156"/>
                  </a:cubicBezTo>
                  <a:lnTo>
                    <a:pt x="9879" y="11156"/>
                  </a:lnTo>
                  <a:cubicBezTo>
                    <a:pt x="10791" y="11156"/>
                    <a:pt x="11459" y="10427"/>
                    <a:pt x="11459" y="9576"/>
                  </a:cubicBezTo>
                  <a:lnTo>
                    <a:pt x="11459" y="1582"/>
                  </a:lnTo>
                  <a:cubicBezTo>
                    <a:pt x="11459" y="700"/>
                    <a:pt x="10760"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545;p46"/>
            <p:cNvSpPr/>
            <p:nvPr/>
          </p:nvSpPr>
          <p:spPr>
            <a:xfrm>
              <a:off x="3500325" y="4291375"/>
              <a:ext cx="286500" cy="278925"/>
            </a:xfrm>
            <a:custGeom>
              <a:avLst/>
              <a:gdLst/>
              <a:ahLst/>
              <a:cxnLst/>
              <a:rect l="l" t="t" r="r" b="b"/>
              <a:pathLst>
                <a:path w="11460" h="11157" extrusionOk="0">
                  <a:moveTo>
                    <a:pt x="9879" y="1095"/>
                  </a:moveTo>
                  <a:cubicBezTo>
                    <a:pt x="10123" y="1095"/>
                    <a:pt x="10335" y="1278"/>
                    <a:pt x="10335" y="1551"/>
                  </a:cubicBezTo>
                  <a:lnTo>
                    <a:pt x="10335" y="9515"/>
                  </a:lnTo>
                  <a:cubicBezTo>
                    <a:pt x="10335" y="9788"/>
                    <a:pt x="10123" y="9971"/>
                    <a:pt x="9879" y="9971"/>
                  </a:cubicBezTo>
                  <a:lnTo>
                    <a:pt x="1581" y="9971"/>
                  </a:lnTo>
                  <a:cubicBezTo>
                    <a:pt x="1308" y="9971"/>
                    <a:pt x="1125" y="9788"/>
                    <a:pt x="1125" y="9515"/>
                  </a:cubicBezTo>
                  <a:lnTo>
                    <a:pt x="1125" y="1551"/>
                  </a:lnTo>
                  <a:cubicBezTo>
                    <a:pt x="1125" y="1278"/>
                    <a:pt x="1308" y="1095"/>
                    <a:pt x="1581" y="1095"/>
                  </a:cubicBezTo>
                  <a:close/>
                  <a:moveTo>
                    <a:pt x="1581" y="1"/>
                  </a:moveTo>
                  <a:cubicBezTo>
                    <a:pt x="700" y="1"/>
                    <a:pt x="1" y="700"/>
                    <a:pt x="1" y="1582"/>
                  </a:cubicBezTo>
                  <a:lnTo>
                    <a:pt x="1" y="9576"/>
                  </a:lnTo>
                  <a:cubicBezTo>
                    <a:pt x="1" y="10427"/>
                    <a:pt x="700" y="11156"/>
                    <a:pt x="1581" y="11156"/>
                  </a:cubicBezTo>
                  <a:lnTo>
                    <a:pt x="9879" y="11156"/>
                  </a:lnTo>
                  <a:cubicBezTo>
                    <a:pt x="10730" y="11156"/>
                    <a:pt x="11460" y="10427"/>
                    <a:pt x="11460" y="9576"/>
                  </a:cubicBezTo>
                  <a:lnTo>
                    <a:pt x="11460" y="1582"/>
                  </a:lnTo>
                  <a:cubicBezTo>
                    <a:pt x="11460" y="700"/>
                    <a:pt x="10730"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546;p46"/>
            <p:cNvSpPr/>
            <p:nvPr/>
          </p:nvSpPr>
          <p:spPr>
            <a:xfrm>
              <a:off x="3840000" y="4291375"/>
              <a:ext cx="287275" cy="278925"/>
            </a:xfrm>
            <a:custGeom>
              <a:avLst/>
              <a:gdLst/>
              <a:ahLst/>
              <a:cxnLst/>
              <a:rect l="l" t="t" r="r" b="b"/>
              <a:pathLst>
                <a:path w="11491" h="11157" extrusionOk="0">
                  <a:moveTo>
                    <a:pt x="9879" y="1095"/>
                  </a:moveTo>
                  <a:cubicBezTo>
                    <a:pt x="10153" y="1095"/>
                    <a:pt x="10335" y="1278"/>
                    <a:pt x="10335" y="1551"/>
                  </a:cubicBezTo>
                  <a:lnTo>
                    <a:pt x="10335" y="9515"/>
                  </a:lnTo>
                  <a:cubicBezTo>
                    <a:pt x="10335" y="9788"/>
                    <a:pt x="10153" y="9971"/>
                    <a:pt x="9879" y="9971"/>
                  </a:cubicBezTo>
                  <a:lnTo>
                    <a:pt x="1612" y="9971"/>
                  </a:lnTo>
                  <a:cubicBezTo>
                    <a:pt x="1338" y="9971"/>
                    <a:pt x="1156" y="9788"/>
                    <a:pt x="1156" y="9515"/>
                  </a:cubicBezTo>
                  <a:lnTo>
                    <a:pt x="1156" y="1551"/>
                  </a:lnTo>
                  <a:cubicBezTo>
                    <a:pt x="1156" y="1278"/>
                    <a:pt x="1338" y="1095"/>
                    <a:pt x="1612" y="1095"/>
                  </a:cubicBezTo>
                  <a:close/>
                  <a:moveTo>
                    <a:pt x="1612" y="1"/>
                  </a:moveTo>
                  <a:cubicBezTo>
                    <a:pt x="730" y="1"/>
                    <a:pt x="1" y="700"/>
                    <a:pt x="1" y="1582"/>
                  </a:cubicBezTo>
                  <a:lnTo>
                    <a:pt x="1" y="9576"/>
                  </a:lnTo>
                  <a:cubicBezTo>
                    <a:pt x="1" y="10427"/>
                    <a:pt x="730" y="11156"/>
                    <a:pt x="1612" y="11156"/>
                  </a:cubicBezTo>
                  <a:lnTo>
                    <a:pt x="9879" y="11156"/>
                  </a:lnTo>
                  <a:cubicBezTo>
                    <a:pt x="10761" y="11156"/>
                    <a:pt x="11490" y="10427"/>
                    <a:pt x="11490" y="9576"/>
                  </a:cubicBezTo>
                  <a:lnTo>
                    <a:pt x="11490" y="1582"/>
                  </a:lnTo>
                  <a:cubicBezTo>
                    <a:pt x="11490" y="700"/>
                    <a:pt x="10761" y="1"/>
                    <a:pt x="9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7" name="Google Shape;1547;p46"/>
            <p:cNvSpPr/>
            <p:nvPr/>
          </p:nvSpPr>
          <p:spPr>
            <a:xfrm>
              <a:off x="4180425" y="4291375"/>
              <a:ext cx="286525" cy="278925"/>
            </a:xfrm>
            <a:custGeom>
              <a:avLst/>
              <a:gdLst/>
              <a:ahLst/>
              <a:cxnLst/>
              <a:rect l="l" t="t" r="r" b="b"/>
              <a:pathLst>
                <a:path w="11461" h="11157" extrusionOk="0">
                  <a:moveTo>
                    <a:pt x="9880" y="1095"/>
                  </a:moveTo>
                  <a:cubicBezTo>
                    <a:pt x="10123" y="1095"/>
                    <a:pt x="10335" y="1278"/>
                    <a:pt x="10335" y="1551"/>
                  </a:cubicBezTo>
                  <a:lnTo>
                    <a:pt x="10335" y="9515"/>
                  </a:lnTo>
                  <a:cubicBezTo>
                    <a:pt x="10335" y="9788"/>
                    <a:pt x="10123" y="9971"/>
                    <a:pt x="9880" y="9971"/>
                  </a:cubicBezTo>
                  <a:lnTo>
                    <a:pt x="1581" y="9971"/>
                  </a:lnTo>
                  <a:cubicBezTo>
                    <a:pt x="1308" y="9971"/>
                    <a:pt x="1126" y="9788"/>
                    <a:pt x="1126" y="9515"/>
                  </a:cubicBezTo>
                  <a:lnTo>
                    <a:pt x="1126" y="1551"/>
                  </a:lnTo>
                  <a:cubicBezTo>
                    <a:pt x="1126" y="1278"/>
                    <a:pt x="1308" y="1095"/>
                    <a:pt x="1581" y="1095"/>
                  </a:cubicBezTo>
                  <a:close/>
                  <a:moveTo>
                    <a:pt x="1581" y="1"/>
                  </a:moveTo>
                  <a:cubicBezTo>
                    <a:pt x="700" y="1"/>
                    <a:pt x="1" y="700"/>
                    <a:pt x="1" y="1582"/>
                  </a:cubicBezTo>
                  <a:lnTo>
                    <a:pt x="1" y="9576"/>
                  </a:lnTo>
                  <a:cubicBezTo>
                    <a:pt x="1" y="10427"/>
                    <a:pt x="700" y="11156"/>
                    <a:pt x="1581" y="11156"/>
                  </a:cubicBezTo>
                  <a:lnTo>
                    <a:pt x="9880" y="11156"/>
                  </a:lnTo>
                  <a:cubicBezTo>
                    <a:pt x="10731" y="11156"/>
                    <a:pt x="11460" y="10427"/>
                    <a:pt x="11460" y="9576"/>
                  </a:cubicBezTo>
                  <a:lnTo>
                    <a:pt x="11460" y="1582"/>
                  </a:lnTo>
                  <a:cubicBezTo>
                    <a:pt x="11460" y="700"/>
                    <a:pt x="10731" y="1"/>
                    <a:pt x="98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8" name="Google Shape;1548;p46"/>
            <p:cNvSpPr/>
            <p:nvPr/>
          </p:nvSpPr>
          <p:spPr>
            <a:xfrm>
              <a:off x="3159150" y="4628025"/>
              <a:ext cx="286500" cy="279650"/>
            </a:xfrm>
            <a:custGeom>
              <a:avLst/>
              <a:gdLst/>
              <a:ahLst/>
              <a:cxnLst/>
              <a:rect l="l" t="t" r="r" b="b"/>
              <a:pathLst>
                <a:path w="11460" h="11186" extrusionOk="0">
                  <a:moveTo>
                    <a:pt x="9909" y="1155"/>
                  </a:moveTo>
                  <a:cubicBezTo>
                    <a:pt x="10183" y="1155"/>
                    <a:pt x="10365" y="1338"/>
                    <a:pt x="10365" y="1611"/>
                  </a:cubicBezTo>
                  <a:lnTo>
                    <a:pt x="10365" y="9575"/>
                  </a:lnTo>
                  <a:cubicBezTo>
                    <a:pt x="10365" y="9848"/>
                    <a:pt x="10183" y="10031"/>
                    <a:pt x="9909" y="10031"/>
                  </a:cubicBezTo>
                  <a:lnTo>
                    <a:pt x="1641" y="10031"/>
                  </a:lnTo>
                  <a:cubicBezTo>
                    <a:pt x="1368" y="10031"/>
                    <a:pt x="1186" y="9848"/>
                    <a:pt x="1186" y="9575"/>
                  </a:cubicBezTo>
                  <a:lnTo>
                    <a:pt x="1186" y="1611"/>
                  </a:lnTo>
                  <a:cubicBezTo>
                    <a:pt x="1186" y="1338"/>
                    <a:pt x="1368" y="1155"/>
                    <a:pt x="1641" y="1155"/>
                  </a:cubicBezTo>
                  <a:close/>
                  <a:moveTo>
                    <a:pt x="1581" y="0"/>
                  </a:moveTo>
                  <a:cubicBezTo>
                    <a:pt x="699" y="0"/>
                    <a:pt x="0" y="730"/>
                    <a:pt x="0" y="1611"/>
                  </a:cubicBezTo>
                  <a:lnTo>
                    <a:pt x="0" y="9575"/>
                  </a:lnTo>
                  <a:cubicBezTo>
                    <a:pt x="0" y="10456"/>
                    <a:pt x="699" y="11186"/>
                    <a:pt x="1581" y="11186"/>
                  </a:cubicBezTo>
                  <a:lnTo>
                    <a:pt x="9879" y="11186"/>
                  </a:lnTo>
                  <a:cubicBezTo>
                    <a:pt x="10791" y="11186"/>
                    <a:pt x="11459" y="10456"/>
                    <a:pt x="11459" y="9575"/>
                  </a:cubicBezTo>
                  <a:lnTo>
                    <a:pt x="11459" y="1611"/>
                  </a:lnTo>
                  <a:cubicBezTo>
                    <a:pt x="11459" y="730"/>
                    <a:pt x="10760"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9" name="Google Shape;1549;p46"/>
            <p:cNvSpPr/>
            <p:nvPr/>
          </p:nvSpPr>
          <p:spPr>
            <a:xfrm>
              <a:off x="3500325" y="4628025"/>
              <a:ext cx="286500" cy="279650"/>
            </a:xfrm>
            <a:custGeom>
              <a:avLst/>
              <a:gdLst/>
              <a:ahLst/>
              <a:cxnLst/>
              <a:rect l="l" t="t" r="r" b="b"/>
              <a:pathLst>
                <a:path w="11460" h="11186" extrusionOk="0">
                  <a:moveTo>
                    <a:pt x="9879" y="1155"/>
                  </a:moveTo>
                  <a:cubicBezTo>
                    <a:pt x="10123" y="1155"/>
                    <a:pt x="10335" y="1338"/>
                    <a:pt x="10335" y="1611"/>
                  </a:cubicBezTo>
                  <a:lnTo>
                    <a:pt x="10335" y="9575"/>
                  </a:lnTo>
                  <a:cubicBezTo>
                    <a:pt x="10335" y="9848"/>
                    <a:pt x="10123" y="10031"/>
                    <a:pt x="9879" y="10031"/>
                  </a:cubicBezTo>
                  <a:lnTo>
                    <a:pt x="1581" y="10031"/>
                  </a:lnTo>
                  <a:cubicBezTo>
                    <a:pt x="1308" y="10031"/>
                    <a:pt x="1125" y="9848"/>
                    <a:pt x="1125" y="9575"/>
                  </a:cubicBezTo>
                  <a:lnTo>
                    <a:pt x="1125" y="1611"/>
                  </a:lnTo>
                  <a:cubicBezTo>
                    <a:pt x="1125" y="1338"/>
                    <a:pt x="1308" y="1155"/>
                    <a:pt x="1581" y="1155"/>
                  </a:cubicBezTo>
                  <a:close/>
                  <a:moveTo>
                    <a:pt x="1581" y="0"/>
                  </a:moveTo>
                  <a:cubicBezTo>
                    <a:pt x="700" y="0"/>
                    <a:pt x="1" y="730"/>
                    <a:pt x="1" y="1611"/>
                  </a:cubicBezTo>
                  <a:lnTo>
                    <a:pt x="1" y="9575"/>
                  </a:lnTo>
                  <a:cubicBezTo>
                    <a:pt x="1" y="10456"/>
                    <a:pt x="700" y="11186"/>
                    <a:pt x="1581" y="11186"/>
                  </a:cubicBezTo>
                  <a:lnTo>
                    <a:pt x="9879" y="11186"/>
                  </a:lnTo>
                  <a:cubicBezTo>
                    <a:pt x="10730" y="11186"/>
                    <a:pt x="11460" y="10456"/>
                    <a:pt x="11460" y="9575"/>
                  </a:cubicBezTo>
                  <a:lnTo>
                    <a:pt x="11460" y="1611"/>
                  </a:lnTo>
                  <a:cubicBezTo>
                    <a:pt x="11460" y="730"/>
                    <a:pt x="10730"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0" name="Google Shape;1550;p46"/>
            <p:cNvSpPr/>
            <p:nvPr/>
          </p:nvSpPr>
          <p:spPr>
            <a:xfrm>
              <a:off x="3840000" y="4628025"/>
              <a:ext cx="287275" cy="279650"/>
            </a:xfrm>
            <a:custGeom>
              <a:avLst/>
              <a:gdLst/>
              <a:ahLst/>
              <a:cxnLst/>
              <a:rect l="l" t="t" r="r" b="b"/>
              <a:pathLst>
                <a:path w="11491" h="11186" extrusionOk="0">
                  <a:moveTo>
                    <a:pt x="9879" y="1155"/>
                  </a:moveTo>
                  <a:cubicBezTo>
                    <a:pt x="10153" y="1155"/>
                    <a:pt x="10335" y="1338"/>
                    <a:pt x="10335" y="1611"/>
                  </a:cubicBezTo>
                  <a:lnTo>
                    <a:pt x="10335" y="9575"/>
                  </a:lnTo>
                  <a:cubicBezTo>
                    <a:pt x="10335" y="9848"/>
                    <a:pt x="10153" y="10031"/>
                    <a:pt x="9879" y="10031"/>
                  </a:cubicBezTo>
                  <a:lnTo>
                    <a:pt x="1612" y="10031"/>
                  </a:lnTo>
                  <a:cubicBezTo>
                    <a:pt x="1338" y="10031"/>
                    <a:pt x="1156" y="9848"/>
                    <a:pt x="1156" y="9575"/>
                  </a:cubicBezTo>
                  <a:lnTo>
                    <a:pt x="1156" y="1611"/>
                  </a:lnTo>
                  <a:cubicBezTo>
                    <a:pt x="1156" y="1338"/>
                    <a:pt x="1338" y="1155"/>
                    <a:pt x="1612" y="1155"/>
                  </a:cubicBezTo>
                  <a:close/>
                  <a:moveTo>
                    <a:pt x="1612" y="0"/>
                  </a:moveTo>
                  <a:cubicBezTo>
                    <a:pt x="730" y="0"/>
                    <a:pt x="1" y="730"/>
                    <a:pt x="1" y="1611"/>
                  </a:cubicBezTo>
                  <a:lnTo>
                    <a:pt x="1" y="9575"/>
                  </a:lnTo>
                  <a:cubicBezTo>
                    <a:pt x="1" y="10456"/>
                    <a:pt x="730" y="11186"/>
                    <a:pt x="1612" y="11186"/>
                  </a:cubicBezTo>
                  <a:lnTo>
                    <a:pt x="9879" y="11186"/>
                  </a:lnTo>
                  <a:cubicBezTo>
                    <a:pt x="10761" y="11186"/>
                    <a:pt x="11490" y="10456"/>
                    <a:pt x="11490" y="9575"/>
                  </a:cubicBezTo>
                  <a:lnTo>
                    <a:pt x="11490" y="1611"/>
                  </a:lnTo>
                  <a:cubicBezTo>
                    <a:pt x="11490" y="730"/>
                    <a:pt x="10761" y="0"/>
                    <a:pt x="98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551;p46"/>
            <p:cNvSpPr/>
            <p:nvPr/>
          </p:nvSpPr>
          <p:spPr>
            <a:xfrm>
              <a:off x="4180425" y="4628025"/>
              <a:ext cx="286525" cy="279650"/>
            </a:xfrm>
            <a:custGeom>
              <a:avLst/>
              <a:gdLst/>
              <a:ahLst/>
              <a:cxnLst/>
              <a:rect l="l" t="t" r="r" b="b"/>
              <a:pathLst>
                <a:path w="11461" h="11186" extrusionOk="0">
                  <a:moveTo>
                    <a:pt x="9880" y="1155"/>
                  </a:moveTo>
                  <a:cubicBezTo>
                    <a:pt x="10123" y="1155"/>
                    <a:pt x="10335" y="1338"/>
                    <a:pt x="10335" y="1611"/>
                  </a:cubicBezTo>
                  <a:lnTo>
                    <a:pt x="10335" y="9575"/>
                  </a:lnTo>
                  <a:cubicBezTo>
                    <a:pt x="10335" y="9848"/>
                    <a:pt x="10123" y="10031"/>
                    <a:pt x="9880" y="10031"/>
                  </a:cubicBezTo>
                  <a:lnTo>
                    <a:pt x="1581" y="10031"/>
                  </a:lnTo>
                  <a:cubicBezTo>
                    <a:pt x="1308" y="10031"/>
                    <a:pt x="1126" y="9848"/>
                    <a:pt x="1126" y="9575"/>
                  </a:cubicBezTo>
                  <a:lnTo>
                    <a:pt x="1126" y="1611"/>
                  </a:lnTo>
                  <a:cubicBezTo>
                    <a:pt x="1126" y="1338"/>
                    <a:pt x="1308" y="1155"/>
                    <a:pt x="1581" y="1155"/>
                  </a:cubicBezTo>
                  <a:close/>
                  <a:moveTo>
                    <a:pt x="1581" y="0"/>
                  </a:moveTo>
                  <a:cubicBezTo>
                    <a:pt x="700" y="0"/>
                    <a:pt x="1" y="730"/>
                    <a:pt x="1" y="1611"/>
                  </a:cubicBezTo>
                  <a:lnTo>
                    <a:pt x="1" y="9575"/>
                  </a:lnTo>
                  <a:cubicBezTo>
                    <a:pt x="1" y="10456"/>
                    <a:pt x="700" y="11186"/>
                    <a:pt x="1581" y="11186"/>
                  </a:cubicBezTo>
                  <a:lnTo>
                    <a:pt x="9880" y="11186"/>
                  </a:lnTo>
                  <a:cubicBezTo>
                    <a:pt x="10731" y="11186"/>
                    <a:pt x="11460" y="10456"/>
                    <a:pt x="11460" y="9575"/>
                  </a:cubicBezTo>
                  <a:lnTo>
                    <a:pt x="11460" y="1611"/>
                  </a:lnTo>
                  <a:cubicBezTo>
                    <a:pt x="11460" y="730"/>
                    <a:pt x="10731" y="0"/>
                    <a:pt x="98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2" name="Google Shape;1552;p46"/>
            <p:cNvSpPr/>
            <p:nvPr/>
          </p:nvSpPr>
          <p:spPr>
            <a:xfrm>
              <a:off x="3064150" y="3027700"/>
              <a:ext cx="1492450" cy="2054000"/>
            </a:xfrm>
            <a:custGeom>
              <a:avLst/>
              <a:gdLst/>
              <a:ahLst/>
              <a:cxnLst/>
              <a:rect l="l" t="t" r="r" b="b"/>
              <a:pathLst>
                <a:path w="59698" h="82160" extrusionOk="0">
                  <a:moveTo>
                    <a:pt x="54014" y="1155"/>
                  </a:moveTo>
                  <a:cubicBezTo>
                    <a:pt x="56537" y="1155"/>
                    <a:pt x="58543" y="3161"/>
                    <a:pt x="58543" y="5654"/>
                  </a:cubicBezTo>
                  <a:lnTo>
                    <a:pt x="58543" y="76475"/>
                  </a:lnTo>
                  <a:cubicBezTo>
                    <a:pt x="58543" y="78998"/>
                    <a:pt x="56537" y="81004"/>
                    <a:pt x="54014" y="81004"/>
                  </a:cubicBezTo>
                  <a:lnTo>
                    <a:pt x="5654" y="81004"/>
                  </a:lnTo>
                  <a:cubicBezTo>
                    <a:pt x="3162" y="81004"/>
                    <a:pt x="1125" y="78998"/>
                    <a:pt x="1125" y="76475"/>
                  </a:cubicBezTo>
                  <a:lnTo>
                    <a:pt x="1125" y="5654"/>
                  </a:lnTo>
                  <a:cubicBezTo>
                    <a:pt x="1125" y="3161"/>
                    <a:pt x="3131" y="1155"/>
                    <a:pt x="5654" y="1155"/>
                  </a:cubicBezTo>
                  <a:close/>
                  <a:moveTo>
                    <a:pt x="5654" y="0"/>
                  </a:moveTo>
                  <a:cubicBezTo>
                    <a:pt x="2554" y="0"/>
                    <a:pt x="1" y="2553"/>
                    <a:pt x="1" y="5654"/>
                  </a:cubicBezTo>
                  <a:lnTo>
                    <a:pt x="1" y="76475"/>
                  </a:lnTo>
                  <a:cubicBezTo>
                    <a:pt x="1" y="79606"/>
                    <a:pt x="2554" y="82159"/>
                    <a:pt x="5654" y="82159"/>
                  </a:cubicBezTo>
                  <a:lnTo>
                    <a:pt x="54014" y="82159"/>
                  </a:lnTo>
                  <a:cubicBezTo>
                    <a:pt x="57145" y="82159"/>
                    <a:pt x="59698" y="79606"/>
                    <a:pt x="59698" y="76475"/>
                  </a:cubicBezTo>
                  <a:lnTo>
                    <a:pt x="59698" y="5654"/>
                  </a:lnTo>
                  <a:cubicBezTo>
                    <a:pt x="59698" y="2553"/>
                    <a:pt x="57145" y="0"/>
                    <a:pt x="540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3" name="Google Shape;1553;p46"/>
          <p:cNvGrpSpPr/>
          <p:nvPr/>
        </p:nvGrpSpPr>
        <p:grpSpPr>
          <a:xfrm flipH="1">
            <a:off x="1368123" y="76202"/>
            <a:ext cx="1675047" cy="149573"/>
            <a:chOff x="4790625" y="1824675"/>
            <a:chExt cx="2392925" cy="213675"/>
          </a:xfrm>
        </p:grpSpPr>
        <p:sp>
          <p:nvSpPr>
            <p:cNvPr id="1554" name="Google Shape;1554;p46"/>
            <p:cNvSpPr/>
            <p:nvPr/>
          </p:nvSpPr>
          <p:spPr>
            <a:xfrm>
              <a:off x="5005675" y="1839225"/>
              <a:ext cx="2163450" cy="184675"/>
            </a:xfrm>
            <a:custGeom>
              <a:avLst/>
              <a:gdLst/>
              <a:ahLst/>
              <a:cxnLst/>
              <a:rect l="l" t="t" r="r" b="b"/>
              <a:pathLst>
                <a:path w="86538" h="7387" extrusionOk="0">
                  <a:moveTo>
                    <a:pt x="1" y="0"/>
                  </a:moveTo>
                  <a:lnTo>
                    <a:pt x="1" y="7387"/>
                  </a:lnTo>
                  <a:lnTo>
                    <a:pt x="82859" y="7387"/>
                  </a:lnTo>
                  <a:cubicBezTo>
                    <a:pt x="84926" y="7387"/>
                    <a:pt x="86537" y="5745"/>
                    <a:pt x="86537" y="3709"/>
                  </a:cubicBezTo>
                  <a:cubicBezTo>
                    <a:pt x="86537" y="1642"/>
                    <a:pt x="84865" y="0"/>
                    <a:pt x="8285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555;p46"/>
            <p:cNvSpPr/>
            <p:nvPr/>
          </p:nvSpPr>
          <p:spPr>
            <a:xfrm>
              <a:off x="4991250" y="1825550"/>
              <a:ext cx="2192300" cy="212800"/>
            </a:xfrm>
            <a:custGeom>
              <a:avLst/>
              <a:gdLst/>
              <a:ahLst/>
              <a:cxnLst/>
              <a:rect l="l" t="t" r="r" b="b"/>
              <a:pathLst>
                <a:path w="87692" h="8512" extrusionOk="0">
                  <a:moveTo>
                    <a:pt x="83436" y="1125"/>
                  </a:moveTo>
                  <a:cubicBezTo>
                    <a:pt x="85138" y="1125"/>
                    <a:pt x="86567" y="2523"/>
                    <a:pt x="86567" y="4256"/>
                  </a:cubicBezTo>
                  <a:cubicBezTo>
                    <a:pt x="86567" y="5958"/>
                    <a:pt x="85138" y="7356"/>
                    <a:pt x="83436" y="7356"/>
                  </a:cubicBezTo>
                  <a:lnTo>
                    <a:pt x="1155" y="7356"/>
                  </a:lnTo>
                  <a:lnTo>
                    <a:pt x="1155" y="1125"/>
                  </a:lnTo>
                  <a:close/>
                  <a:moveTo>
                    <a:pt x="578" y="0"/>
                  </a:moveTo>
                  <a:cubicBezTo>
                    <a:pt x="274" y="0"/>
                    <a:pt x="0" y="243"/>
                    <a:pt x="0" y="547"/>
                  </a:cubicBezTo>
                  <a:lnTo>
                    <a:pt x="0" y="7934"/>
                  </a:lnTo>
                  <a:cubicBezTo>
                    <a:pt x="0" y="8238"/>
                    <a:pt x="274" y="8511"/>
                    <a:pt x="578" y="8511"/>
                  </a:cubicBezTo>
                  <a:lnTo>
                    <a:pt x="83436" y="8511"/>
                  </a:lnTo>
                  <a:cubicBezTo>
                    <a:pt x="85746" y="8511"/>
                    <a:pt x="87692" y="6566"/>
                    <a:pt x="87692" y="4225"/>
                  </a:cubicBezTo>
                  <a:cubicBezTo>
                    <a:pt x="87692" y="1885"/>
                    <a:pt x="85807" y="0"/>
                    <a:pt x="8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6" name="Google Shape;1556;p46"/>
            <p:cNvSpPr/>
            <p:nvPr/>
          </p:nvSpPr>
          <p:spPr>
            <a:xfrm>
              <a:off x="6973800" y="1839225"/>
              <a:ext cx="28150" cy="184675"/>
            </a:xfrm>
            <a:custGeom>
              <a:avLst/>
              <a:gdLst/>
              <a:ahLst/>
              <a:cxnLst/>
              <a:rect l="l" t="t" r="r" b="b"/>
              <a:pathLst>
                <a:path w="1126" h="7387" extrusionOk="0">
                  <a:moveTo>
                    <a:pt x="1" y="0"/>
                  </a:moveTo>
                  <a:lnTo>
                    <a:pt x="1" y="7387"/>
                  </a:lnTo>
                  <a:lnTo>
                    <a:pt x="1125" y="7387"/>
                  </a:lnTo>
                  <a:lnTo>
                    <a:pt x="112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7" name="Google Shape;1557;p46"/>
            <p:cNvSpPr/>
            <p:nvPr/>
          </p:nvSpPr>
          <p:spPr>
            <a:xfrm>
              <a:off x="4790625" y="1824675"/>
              <a:ext cx="228750" cy="213675"/>
            </a:xfrm>
            <a:custGeom>
              <a:avLst/>
              <a:gdLst/>
              <a:ahLst/>
              <a:cxnLst/>
              <a:rect l="l" t="t" r="r" b="b"/>
              <a:pathLst>
                <a:path w="9150" h="8547" extrusionOk="0">
                  <a:moveTo>
                    <a:pt x="8025" y="1494"/>
                  </a:moveTo>
                  <a:lnTo>
                    <a:pt x="8025" y="7087"/>
                  </a:lnTo>
                  <a:lnTo>
                    <a:pt x="1946" y="4291"/>
                  </a:lnTo>
                  <a:lnTo>
                    <a:pt x="8025" y="1494"/>
                  </a:lnTo>
                  <a:close/>
                  <a:moveTo>
                    <a:pt x="8624" y="1"/>
                  </a:moveTo>
                  <a:cubicBezTo>
                    <a:pt x="8535" y="1"/>
                    <a:pt x="8444" y="23"/>
                    <a:pt x="8359" y="66"/>
                  </a:cubicBezTo>
                  <a:lnTo>
                    <a:pt x="335" y="3744"/>
                  </a:lnTo>
                  <a:cubicBezTo>
                    <a:pt x="122" y="3865"/>
                    <a:pt x="1" y="4048"/>
                    <a:pt x="1" y="4291"/>
                  </a:cubicBezTo>
                  <a:cubicBezTo>
                    <a:pt x="1" y="4503"/>
                    <a:pt x="153" y="4747"/>
                    <a:pt x="335" y="4807"/>
                  </a:cubicBezTo>
                  <a:lnTo>
                    <a:pt x="8359" y="8485"/>
                  </a:lnTo>
                  <a:cubicBezTo>
                    <a:pt x="8451" y="8546"/>
                    <a:pt x="8511" y="8546"/>
                    <a:pt x="8603" y="8546"/>
                  </a:cubicBezTo>
                  <a:cubicBezTo>
                    <a:pt x="8724" y="8546"/>
                    <a:pt x="8785" y="8485"/>
                    <a:pt x="8907" y="8455"/>
                  </a:cubicBezTo>
                  <a:cubicBezTo>
                    <a:pt x="9059" y="8333"/>
                    <a:pt x="9150" y="8151"/>
                    <a:pt x="9150" y="7969"/>
                  </a:cubicBezTo>
                  <a:lnTo>
                    <a:pt x="9150" y="582"/>
                  </a:lnTo>
                  <a:cubicBezTo>
                    <a:pt x="9150" y="400"/>
                    <a:pt x="9059" y="218"/>
                    <a:pt x="8907" y="96"/>
                  </a:cubicBezTo>
                  <a:cubicBezTo>
                    <a:pt x="8825" y="31"/>
                    <a:pt x="8726" y="1"/>
                    <a:pt x="86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8" name="Google Shape;1558;p46"/>
            <p:cNvSpPr/>
            <p:nvPr/>
          </p:nvSpPr>
          <p:spPr>
            <a:xfrm>
              <a:off x="4991250" y="1917500"/>
              <a:ext cx="2010700" cy="28125"/>
            </a:xfrm>
            <a:custGeom>
              <a:avLst/>
              <a:gdLst/>
              <a:ahLst/>
              <a:cxnLst/>
              <a:rect l="l" t="t" r="r" b="b"/>
              <a:pathLst>
                <a:path w="80428" h="1125" extrusionOk="0">
                  <a:moveTo>
                    <a:pt x="578" y="0"/>
                  </a:moveTo>
                  <a:cubicBezTo>
                    <a:pt x="274" y="0"/>
                    <a:pt x="0" y="274"/>
                    <a:pt x="0" y="578"/>
                  </a:cubicBezTo>
                  <a:cubicBezTo>
                    <a:pt x="0" y="882"/>
                    <a:pt x="274" y="1125"/>
                    <a:pt x="578" y="1125"/>
                  </a:cubicBezTo>
                  <a:lnTo>
                    <a:pt x="79880" y="1125"/>
                  </a:lnTo>
                  <a:cubicBezTo>
                    <a:pt x="80214" y="1125"/>
                    <a:pt x="80427" y="882"/>
                    <a:pt x="80427" y="578"/>
                  </a:cubicBezTo>
                  <a:cubicBezTo>
                    <a:pt x="80427" y="274"/>
                    <a:pt x="80154" y="0"/>
                    <a:pt x="7985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9" name="Google Shape;1559;p46"/>
          <p:cNvGrpSpPr/>
          <p:nvPr/>
        </p:nvGrpSpPr>
        <p:grpSpPr>
          <a:xfrm>
            <a:off x="1338038" y="1245803"/>
            <a:ext cx="432015" cy="427944"/>
            <a:chOff x="715775" y="1778475"/>
            <a:chExt cx="384800" cy="381650"/>
          </a:xfrm>
        </p:grpSpPr>
        <p:sp>
          <p:nvSpPr>
            <p:cNvPr id="1560" name="Google Shape;1560;p46"/>
            <p:cNvSpPr/>
            <p:nvPr/>
          </p:nvSpPr>
          <p:spPr>
            <a:xfrm>
              <a:off x="720525" y="1783225"/>
              <a:ext cx="167075" cy="167075"/>
            </a:xfrm>
            <a:custGeom>
              <a:avLst/>
              <a:gdLst/>
              <a:ahLst/>
              <a:cxnLst/>
              <a:rect l="l" t="t" r="r" b="b"/>
              <a:pathLst>
                <a:path w="6683" h="6683" extrusionOk="0">
                  <a:moveTo>
                    <a:pt x="729" y="1"/>
                  </a:moveTo>
                  <a:cubicBezTo>
                    <a:pt x="317" y="1"/>
                    <a:pt x="1" y="318"/>
                    <a:pt x="1" y="729"/>
                  </a:cubicBezTo>
                  <a:lnTo>
                    <a:pt x="1" y="5986"/>
                  </a:lnTo>
                  <a:cubicBezTo>
                    <a:pt x="1" y="6366"/>
                    <a:pt x="317" y="6683"/>
                    <a:pt x="729" y="6683"/>
                  </a:cubicBezTo>
                  <a:lnTo>
                    <a:pt x="6018" y="6683"/>
                  </a:lnTo>
                  <a:cubicBezTo>
                    <a:pt x="6366" y="6683"/>
                    <a:pt x="6683" y="6366"/>
                    <a:pt x="6683" y="5986"/>
                  </a:cubicBezTo>
                  <a:lnTo>
                    <a:pt x="6683" y="729"/>
                  </a:lnTo>
                  <a:cubicBezTo>
                    <a:pt x="6683" y="318"/>
                    <a:pt x="6366" y="1"/>
                    <a:pt x="598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1" name="Google Shape;1561;p46"/>
            <p:cNvSpPr/>
            <p:nvPr/>
          </p:nvSpPr>
          <p:spPr>
            <a:xfrm>
              <a:off x="851950" y="1784025"/>
              <a:ext cx="37250" cy="167875"/>
            </a:xfrm>
            <a:custGeom>
              <a:avLst/>
              <a:gdLst/>
              <a:ahLst/>
              <a:cxnLst/>
              <a:rect l="l" t="t" r="r" b="b"/>
              <a:pathLst>
                <a:path w="1490" h="6715" extrusionOk="0">
                  <a:moveTo>
                    <a:pt x="1" y="0"/>
                  </a:moveTo>
                  <a:cubicBezTo>
                    <a:pt x="412" y="0"/>
                    <a:pt x="729" y="317"/>
                    <a:pt x="729" y="729"/>
                  </a:cubicBezTo>
                  <a:lnTo>
                    <a:pt x="729" y="5986"/>
                  </a:lnTo>
                  <a:cubicBezTo>
                    <a:pt x="729" y="6398"/>
                    <a:pt x="412" y="6714"/>
                    <a:pt x="1" y="6714"/>
                  </a:cubicBezTo>
                  <a:lnTo>
                    <a:pt x="761" y="6714"/>
                  </a:lnTo>
                  <a:cubicBezTo>
                    <a:pt x="1172" y="6714"/>
                    <a:pt x="1489" y="6398"/>
                    <a:pt x="1489" y="5986"/>
                  </a:cubicBezTo>
                  <a:lnTo>
                    <a:pt x="1489" y="697"/>
                  </a:lnTo>
                  <a:cubicBezTo>
                    <a:pt x="1426" y="286"/>
                    <a:pt x="1109" y="0"/>
                    <a:pt x="761" y="0"/>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2" name="Google Shape;1562;p46"/>
            <p:cNvSpPr/>
            <p:nvPr/>
          </p:nvSpPr>
          <p:spPr>
            <a:xfrm>
              <a:off x="927175" y="1783225"/>
              <a:ext cx="167875" cy="167075"/>
            </a:xfrm>
            <a:custGeom>
              <a:avLst/>
              <a:gdLst/>
              <a:ahLst/>
              <a:cxnLst/>
              <a:rect l="l" t="t" r="r" b="b"/>
              <a:pathLst>
                <a:path w="6715" h="6683" extrusionOk="0">
                  <a:moveTo>
                    <a:pt x="729" y="1"/>
                  </a:moveTo>
                  <a:cubicBezTo>
                    <a:pt x="317" y="1"/>
                    <a:pt x="0" y="318"/>
                    <a:pt x="0" y="729"/>
                  </a:cubicBezTo>
                  <a:lnTo>
                    <a:pt x="0" y="5986"/>
                  </a:lnTo>
                  <a:cubicBezTo>
                    <a:pt x="0" y="6366"/>
                    <a:pt x="317" y="6683"/>
                    <a:pt x="729" y="6683"/>
                  </a:cubicBezTo>
                  <a:lnTo>
                    <a:pt x="5986" y="6683"/>
                  </a:lnTo>
                  <a:cubicBezTo>
                    <a:pt x="6366" y="6683"/>
                    <a:pt x="6714" y="6366"/>
                    <a:pt x="6714" y="5986"/>
                  </a:cubicBezTo>
                  <a:lnTo>
                    <a:pt x="6714" y="729"/>
                  </a:lnTo>
                  <a:cubicBezTo>
                    <a:pt x="6714" y="318"/>
                    <a:pt x="6366" y="1"/>
                    <a:pt x="598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3" name="Google Shape;1563;p46"/>
            <p:cNvSpPr/>
            <p:nvPr/>
          </p:nvSpPr>
          <p:spPr>
            <a:xfrm>
              <a:off x="1057800" y="1784025"/>
              <a:ext cx="37250" cy="167875"/>
            </a:xfrm>
            <a:custGeom>
              <a:avLst/>
              <a:gdLst/>
              <a:ahLst/>
              <a:cxnLst/>
              <a:rect l="l" t="t" r="r" b="b"/>
              <a:pathLst>
                <a:path w="1490" h="6715" extrusionOk="0">
                  <a:moveTo>
                    <a:pt x="1" y="0"/>
                  </a:moveTo>
                  <a:cubicBezTo>
                    <a:pt x="412" y="0"/>
                    <a:pt x="729" y="317"/>
                    <a:pt x="729" y="729"/>
                  </a:cubicBezTo>
                  <a:lnTo>
                    <a:pt x="729" y="5986"/>
                  </a:lnTo>
                  <a:cubicBezTo>
                    <a:pt x="729" y="6398"/>
                    <a:pt x="412" y="6714"/>
                    <a:pt x="1" y="6714"/>
                  </a:cubicBezTo>
                  <a:lnTo>
                    <a:pt x="761" y="6714"/>
                  </a:lnTo>
                  <a:cubicBezTo>
                    <a:pt x="1141" y="6714"/>
                    <a:pt x="1489" y="6398"/>
                    <a:pt x="1489" y="5986"/>
                  </a:cubicBezTo>
                  <a:lnTo>
                    <a:pt x="1489" y="697"/>
                  </a:lnTo>
                  <a:cubicBezTo>
                    <a:pt x="1489" y="286"/>
                    <a:pt x="1141" y="0"/>
                    <a:pt x="761" y="0"/>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4" name="Google Shape;1564;p46"/>
            <p:cNvSpPr/>
            <p:nvPr/>
          </p:nvSpPr>
          <p:spPr>
            <a:xfrm>
              <a:off x="720525" y="1988300"/>
              <a:ext cx="167075" cy="167075"/>
            </a:xfrm>
            <a:custGeom>
              <a:avLst/>
              <a:gdLst/>
              <a:ahLst/>
              <a:cxnLst/>
              <a:rect l="l" t="t" r="r" b="b"/>
              <a:pathLst>
                <a:path w="6683" h="6683" extrusionOk="0">
                  <a:moveTo>
                    <a:pt x="729" y="0"/>
                  </a:moveTo>
                  <a:cubicBezTo>
                    <a:pt x="317" y="0"/>
                    <a:pt x="1" y="317"/>
                    <a:pt x="1" y="697"/>
                  </a:cubicBezTo>
                  <a:lnTo>
                    <a:pt x="1" y="5985"/>
                  </a:lnTo>
                  <a:cubicBezTo>
                    <a:pt x="1" y="6366"/>
                    <a:pt x="317" y="6682"/>
                    <a:pt x="729" y="6682"/>
                  </a:cubicBezTo>
                  <a:lnTo>
                    <a:pt x="6018" y="6682"/>
                  </a:lnTo>
                  <a:cubicBezTo>
                    <a:pt x="6366" y="6682"/>
                    <a:pt x="6683" y="6397"/>
                    <a:pt x="6683" y="5985"/>
                  </a:cubicBezTo>
                  <a:lnTo>
                    <a:pt x="6683" y="697"/>
                  </a:lnTo>
                  <a:cubicBezTo>
                    <a:pt x="6683" y="317"/>
                    <a:pt x="6366" y="0"/>
                    <a:pt x="598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565;p46"/>
            <p:cNvSpPr/>
            <p:nvPr/>
          </p:nvSpPr>
          <p:spPr>
            <a:xfrm>
              <a:off x="851950" y="1989075"/>
              <a:ext cx="37250" cy="167075"/>
            </a:xfrm>
            <a:custGeom>
              <a:avLst/>
              <a:gdLst/>
              <a:ahLst/>
              <a:cxnLst/>
              <a:rect l="l" t="t" r="r" b="b"/>
              <a:pathLst>
                <a:path w="1490" h="6683" extrusionOk="0">
                  <a:moveTo>
                    <a:pt x="1" y="1"/>
                  </a:moveTo>
                  <a:cubicBezTo>
                    <a:pt x="412" y="1"/>
                    <a:pt x="729" y="317"/>
                    <a:pt x="729" y="729"/>
                  </a:cubicBezTo>
                  <a:lnTo>
                    <a:pt x="729" y="5986"/>
                  </a:lnTo>
                  <a:cubicBezTo>
                    <a:pt x="729" y="6366"/>
                    <a:pt x="412" y="6683"/>
                    <a:pt x="1" y="6683"/>
                  </a:cubicBezTo>
                  <a:lnTo>
                    <a:pt x="761" y="6683"/>
                  </a:lnTo>
                  <a:cubicBezTo>
                    <a:pt x="1172" y="6683"/>
                    <a:pt x="1489" y="6366"/>
                    <a:pt x="1489" y="5986"/>
                  </a:cubicBezTo>
                  <a:lnTo>
                    <a:pt x="1489" y="729"/>
                  </a:lnTo>
                  <a:cubicBezTo>
                    <a:pt x="1426" y="317"/>
                    <a:pt x="1109" y="1"/>
                    <a:pt x="761" y="1"/>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566;p46"/>
            <p:cNvSpPr/>
            <p:nvPr/>
          </p:nvSpPr>
          <p:spPr>
            <a:xfrm>
              <a:off x="927175" y="1988300"/>
              <a:ext cx="167875" cy="167075"/>
            </a:xfrm>
            <a:custGeom>
              <a:avLst/>
              <a:gdLst/>
              <a:ahLst/>
              <a:cxnLst/>
              <a:rect l="l" t="t" r="r" b="b"/>
              <a:pathLst>
                <a:path w="6715" h="6683" extrusionOk="0">
                  <a:moveTo>
                    <a:pt x="729" y="0"/>
                  </a:moveTo>
                  <a:cubicBezTo>
                    <a:pt x="317" y="0"/>
                    <a:pt x="0" y="317"/>
                    <a:pt x="0" y="697"/>
                  </a:cubicBezTo>
                  <a:lnTo>
                    <a:pt x="0" y="5985"/>
                  </a:lnTo>
                  <a:cubicBezTo>
                    <a:pt x="0" y="6366"/>
                    <a:pt x="317" y="6682"/>
                    <a:pt x="729" y="6682"/>
                  </a:cubicBezTo>
                  <a:lnTo>
                    <a:pt x="5986" y="6682"/>
                  </a:lnTo>
                  <a:cubicBezTo>
                    <a:pt x="6366" y="6682"/>
                    <a:pt x="6714" y="6397"/>
                    <a:pt x="6714" y="5985"/>
                  </a:cubicBezTo>
                  <a:lnTo>
                    <a:pt x="6714" y="697"/>
                  </a:lnTo>
                  <a:cubicBezTo>
                    <a:pt x="6714" y="317"/>
                    <a:pt x="6366" y="0"/>
                    <a:pt x="598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567;p46"/>
            <p:cNvSpPr/>
            <p:nvPr/>
          </p:nvSpPr>
          <p:spPr>
            <a:xfrm>
              <a:off x="1057800" y="1989075"/>
              <a:ext cx="37250" cy="167075"/>
            </a:xfrm>
            <a:custGeom>
              <a:avLst/>
              <a:gdLst/>
              <a:ahLst/>
              <a:cxnLst/>
              <a:rect l="l" t="t" r="r" b="b"/>
              <a:pathLst>
                <a:path w="1490" h="6683" extrusionOk="0">
                  <a:moveTo>
                    <a:pt x="1" y="1"/>
                  </a:moveTo>
                  <a:cubicBezTo>
                    <a:pt x="412" y="1"/>
                    <a:pt x="729" y="317"/>
                    <a:pt x="729" y="729"/>
                  </a:cubicBezTo>
                  <a:lnTo>
                    <a:pt x="729" y="5986"/>
                  </a:lnTo>
                  <a:cubicBezTo>
                    <a:pt x="729" y="6366"/>
                    <a:pt x="412" y="6683"/>
                    <a:pt x="1" y="6683"/>
                  </a:cubicBezTo>
                  <a:lnTo>
                    <a:pt x="761" y="6683"/>
                  </a:lnTo>
                  <a:cubicBezTo>
                    <a:pt x="1141" y="6683"/>
                    <a:pt x="1489" y="6366"/>
                    <a:pt x="1489" y="5986"/>
                  </a:cubicBezTo>
                  <a:lnTo>
                    <a:pt x="1489" y="729"/>
                  </a:lnTo>
                  <a:cubicBezTo>
                    <a:pt x="1489" y="317"/>
                    <a:pt x="1141" y="1"/>
                    <a:pt x="761" y="1"/>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8" name="Google Shape;1568;p46"/>
            <p:cNvSpPr/>
            <p:nvPr/>
          </p:nvSpPr>
          <p:spPr>
            <a:xfrm>
              <a:off x="974675" y="2039750"/>
              <a:ext cx="73650" cy="21400"/>
            </a:xfrm>
            <a:custGeom>
              <a:avLst/>
              <a:gdLst/>
              <a:ahLst/>
              <a:cxnLst/>
              <a:rect l="l" t="t" r="r" b="b"/>
              <a:pathLst>
                <a:path w="2946" h="856" extrusionOk="0">
                  <a:moveTo>
                    <a:pt x="0" y="1"/>
                  </a:moveTo>
                  <a:lnTo>
                    <a:pt x="0" y="856"/>
                  </a:lnTo>
                  <a:lnTo>
                    <a:pt x="2946" y="856"/>
                  </a:lnTo>
                  <a:lnTo>
                    <a:pt x="294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569;p46"/>
            <p:cNvSpPr/>
            <p:nvPr/>
          </p:nvSpPr>
          <p:spPr>
            <a:xfrm>
              <a:off x="974675" y="2084075"/>
              <a:ext cx="73650" cy="22200"/>
            </a:xfrm>
            <a:custGeom>
              <a:avLst/>
              <a:gdLst/>
              <a:ahLst/>
              <a:cxnLst/>
              <a:rect l="l" t="t" r="r" b="b"/>
              <a:pathLst>
                <a:path w="2946" h="888" extrusionOk="0">
                  <a:moveTo>
                    <a:pt x="0" y="1"/>
                  </a:moveTo>
                  <a:lnTo>
                    <a:pt x="0" y="888"/>
                  </a:lnTo>
                  <a:lnTo>
                    <a:pt x="2946" y="888"/>
                  </a:lnTo>
                  <a:lnTo>
                    <a:pt x="294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0" name="Google Shape;1570;p46"/>
            <p:cNvSpPr/>
            <p:nvPr/>
          </p:nvSpPr>
          <p:spPr>
            <a:xfrm>
              <a:off x="1033250" y="2039750"/>
              <a:ext cx="15075" cy="21400"/>
            </a:xfrm>
            <a:custGeom>
              <a:avLst/>
              <a:gdLst/>
              <a:ahLst/>
              <a:cxnLst/>
              <a:rect l="l" t="t" r="r" b="b"/>
              <a:pathLst>
                <a:path w="603" h="856" extrusionOk="0">
                  <a:moveTo>
                    <a:pt x="1" y="1"/>
                  </a:moveTo>
                  <a:cubicBezTo>
                    <a:pt x="96" y="1"/>
                    <a:pt x="159" y="64"/>
                    <a:pt x="159" y="159"/>
                  </a:cubicBezTo>
                  <a:lnTo>
                    <a:pt x="159" y="697"/>
                  </a:lnTo>
                  <a:cubicBezTo>
                    <a:pt x="159" y="792"/>
                    <a:pt x="96" y="856"/>
                    <a:pt x="1" y="856"/>
                  </a:cubicBezTo>
                  <a:lnTo>
                    <a:pt x="603" y="856"/>
                  </a:lnTo>
                  <a:lnTo>
                    <a:pt x="603"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1" name="Google Shape;1571;p46"/>
            <p:cNvSpPr/>
            <p:nvPr/>
          </p:nvSpPr>
          <p:spPr>
            <a:xfrm>
              <a:off x="1033250" y="2084075"/>
              <a:ext cx="15075" cy="21425"/>
            </a:xfrm>
            <a:custGeom>
              <a:avLst/>
              <a:gdLst/>
              <a:ahLst/>
              <a:cxnLst/>
              <a:rect l="l" t="t" r="r" b="b"/>
              <a:pathLst>
                <a:path w="603" h="857" extrusionOk="0">
                  <a:moveTo>
                    <a:pt x="1" y="1"/>
                  </a:moveTo>
                  <a:cubicBezTo>
                    <a:pt x="96" y="1"/>
                    <a:pt x="159" y="96"/>
                    <a:pt x="159" y="159"/>
                  </a:cubicBezTo>
                  <a:lnTo>
                    <a:pt x="159" y="698"/>
                  </a:lnTo>
                  <a:cubicBezTo>
                    <a:pt x="159" y="793"/>
                    <a:pt x="96" y="856"/>
                    <a:pt x="1" y="856"/>
                  </a:cubicBezTo>
                  <a:lnTo>
                    <a:pt x="603" y="856"/>
                  </a:lnTo>
                  <a:lnTo>
                    <a:pt x="603"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572;p46"/>
            <p:cNvSpPr/>
            <p:nvPr/>
          </p:nvSpPr>
          <p:spPr>
            <a:xfrm>
              <a:off x="766450" y="1830725"/>
              <a:ext cx="72850" cy="72875"/>
            </a:xfrm>
            <a:custGeom>
              <a:avLst/>
              <a:gdLst/>
              <a:ahLst/>
              <a:cxnLst/>
              <a:rect l="l" t="t" r="r" b="b"/>
              <a:pathLst>
                <a:path w="2914" h="2915" extrusionOk="0">
                  <a:moveTo>
                    <a:pt x="1014" y="1"/>
                  </a:moveTo>
                  <a:lnTo>
                    <a:pt x="1014" y="1046"/>
                  </a:lnTo>
                  <a:lnTo>
                    <a:pt x="0" y="1046"/>
                  </a:lnTo>
                  <a:lnTo>
                    <a:pt x="0" y="1901"/>
                  </a:lnTo>
                  <a:lnTo>
                    <a:pt x="1014" y="1901"/>
                  </a:lnTo>
                  <a:lnTo>
                    <a:pt x="1014" y="2914"/>
                  </a:lnTo>
                  <a:lnTo>
                    <a:pt x="1901" y="2914"/>
                  </a:lnTo>
                  <a:lnTo>
                    <a:pt x="1901" y="1901"/>
                  </a:lnTo>
                  <a:lnTo>
                    <a:pt x="2914" y="1901"/>
                  </a:lnTo>
                  <a:lnTo>
                    <a:pt x="2914" y="1046"/>
                  </a:lnTo>
                  <a:lnTo>
                    <a:pt x="1901" y="1046"/>
                  </a:lnTo>
                  <a:lnTo>
                    <a:pt x="190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573;p46"/>
            <p:cNvSpPr/>
            <p:nvPr/>
          </p:nvSpPr>
          <p:spPr>
            <a:xfrm>
              <a:off x="798900" y="1830725"/>
              <a:ext cx="15075" cy="24575"/>
            </a:xfrm>
            <a:custGeom>
              <a:avLst/>
              <a:gdLst/>
              <a:ahLst/>
              <a:cxnLst/>
              <a:rect l="l" t="t" r="r" b="b"/>
              <a:pathLst>
                <a:path w="603" h="983" extrusionOk="0">
                  <a:moveTo>
                    <a:pt x="1" y="1"/>
                  </a:moveTo>
                  <a:cubicBezTo>
                    <a:pt x="64" y="1"/>
                    <a:pt x="159" y="33"/>
                    <a:pt x="159" y="128"/>
                  </a:cubicBezTo>
                  <a:lnTo>
                    <a:pt x="159" y="888"/>
                  </a:lnTo>
                  <a:cubicBezTo>
                    <a:pt x="159" y="951"/>
                    <a:pt x="223" y="983"/>
                    <a:pt x="286" y="983"/>
                  </a:cubicBezTo>
                  <a:lnTo>
                    <a:pt x="603" y="983"/>
                  </a:lnTo>
                  <a:lnTo>
                    <a:pt x="603"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574;p46"/>
            <p:cNvSpPr/>
            <p:nvPr/>
          </p:nvSpPr>
          <p:spPr>
            <a:xfrm>
              <a:off x="798900" y="1878250"/>
              <a:ext cx="15075" cy="25350"/>
            </a:xfrm>
            <a:custGeom>
              <a:avLst/>
              <a:gdLst/>
              <a:ahLst/>
              <a:cxnLst/>
              <a:rect l="l" t="t" r="r" b="b"/>
              <a:pathLst>
                <a:path w="603" h="1014" extrusionOk="0">
                  <a:moveTo>
                    <a:pt x="254" y="0"/>
                  </a:moveTo>
                  <a:cubicBezTo>
                    <a:pt x="191" y="0"/>
                    <a:pt x="159" y="63"/>
                    <a:pt x="159" y="127"/>
                  </a:cubicBezTo>
                  <a:lnTo>
                    <a:pt x="159" y="887"/>
                  </a:lnTo>
                  <a:cubicBezTo>
                    <a:pt x="159" y="950"/>
                    <a:pt x="64" y="1013"/>
                    <a:pt x="1" y="1013"/>
                  </a:cubicBezTo>
                  <a:lnTo>
                    <a:pt x="603" y="1013"/>
                  </a:lnTo>
                  <a:lnTo>
                    <a:pt x="603" y="0"/>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575;p46"/>
            <p:cNvSpPr/>
            <p:nvPr/>
          </p:nvSpPr>
          <p:spPr>
            <a:xfrm>
              <a:off x="824250" y="1856875"/>
              <a:ext cx="15050" cy="22175"/>
            </a:xfrm>
            <a:custGeom>
              <a:avLst/>
              <a:gdLst/>
              <a:ahLst/>
              <a:cxnLst/>
              <a:rect l="l" t="t" r="r" b="b"/>
              <a:pathLst>
                <a:path w="602" h="887" extrusionOk="0">
                  <a:moveTo>
                    <a:pt x="0" y="0"/>
                  </a:moveTo>
                  <a:lnTo>
                    <a:pt x="0" y="32"/>
                  </a:lnTo>
                  <a:lnTo>
                    <a:pt x="102" y="32"/>
                  </a:lnTo>
                  <a:cubicBezTo>
                    <a:pt x="75" y="11"/>
                    <a:pt x="41" y="0"/>
                    <a:pt x="0" y="0"/>
                  </a:cubicBezTo>
                  <a:close/>
                  <a:moveTo>
                    <a:pt x="102" y="32"/>
                  </a:moveTo>
                  <a:cubicBezTo>
                    <a:pt x="138" y="59"/>
                    <a:pt x="159" y="104"/>
                    <a:pt x="159" y="158"/>
                  </a:cubicBezTo>
                  <a:lnTo>
                    <a:pt x="159" y="728"/>
                  </a:lnTo>
                  <a:cubicBezTo>
                    <a:pt x="159" y="823"/>
                    <a:pt x="95" y="887"/>
                    <a:pt x="0" y="887"/>
                  </a:cubicBezTo>
                  <a:lnTo>
                    <a:pt x="602" y="887"/>
                  </a:lnTo>
                  <a:lnTo>
                    <a:pt x="602" y="32"/>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576;p46"/>
            <p:cNvSpPr/>
            <p:nvPr/>
          </p:nvSpPr>
          <p:spPr>
            <a:xfrm>
              <a:off x="768825" y="2036575"/>
              <a:ext cx="67325" cy="67325"/>
            </a:xfrm>
            <a:custGeom>
              <a:avLst/>
              <a:gdLst/>
              <a:ahLst/>
              <a:cxnLst/>
              <a:rect l="l" t="t" r="r" b="b"/>
              <a:pathLst>
                <a:path w="2693" h="2693" extrusionOk="0">
                  <a:moveTo>
                    <a:pt x="634" y="1"/>
                  </a:moveTo>
                  <a:lnTo>
                    <a:pt x="0" y="634"/>
                  </a:lnTo>
                  <a:lnTo>
                    <a:pt x="761" y="1363"/>
                  </a:lnTo>
                  <a:lnTo>
                    <a:pt x="0" y="2091"/>
                  </a:lnTo>
                  <a:lnTo>
                    <a:pt x="634" y="2693"/>
                  </a:lnTo>
                  <a:lnTo>
                    <a:pt x="1362" y="1996"/>
                  </a:lnTo>
                  <a:lnTo>
                    <a:pt x="2122" y="2693"/>
                  </a:lnTo>
                  <a:lnTo>
                    <a:pt x="2692" y="2091"/>
                  </a:lnTo>
                  <a:lnTo>
                    <a:pt x="1996" y="1363"/>
                  </a:lnTo>
                  <a:lnTo>
                    <a:pt x="2692" y="634"/>
                  </a:lnTo>
                  <a:lnTo>
                    <a:pt x="2122" y="1"/>
                  </a:lnTo>
                  <a:lnTo>
                    <a:pt x="1362" y="761"/>
                  </a:lnTo>
                  <a:lnTo>
                    <a:pt x="63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577;p46"/>
            <p:cNvSpPr/>
            <p:nvPr/>
          </p:nvSpPr>
          <p:spPr>
            <a:xfrm>
              <a:off x="775950" y="2080325"/>
              <a:ext cx="27725" cy="23575"/>
            </a:xfrm>
            <a:custGeom>
              <a:avLst/>
              <a:gdLst/>
              <a:ahLst/>
              <a:cxnLst/>
              <a:rect l="l" t="t" r="r" b="b"/>
              <a:pathLst>
                <a:path w="1109" h="943" extrusionOk="0">
                  <a:moveTo>
                    <a:pt x="875" y="1"/>
                  </a:moveTo>
                  <a:cubicBezTo>
                    <a:pt x="848" y="1"/>
                    <a:pt x="824" y="8"/>
                    <a:pt x="824" y="24"/>
                  </a:cubicBezTo>
                  <a:lnTo>
                    <a:pt x="317" y="563"/>
                  </a:lnTo>
                  <a:cubicBezTo>
                    <a:pt x="270" y="594"/>
                    <a:pt x="206" y="610"/>
                    <a:pt x="147" y="610"/>
                  </a:cubicBezTo>
                  <a:cubicBezTo>
                    <a:pt x="88" y="610"/>
                    <a:pt x="32" y="594"/>
                    <a:pt x="0" y="563"/>
                  </a:cubicBezTo>
                  <a:lnTo>
                    <a:pt x="0" y="563"/>
                  </a:lnTo>
                  <a:lnTo>
                    <a:pt x="349" y="943"/>
                  </a:lnTo>
                  <a:lnTo>
                    <a:pt x="887" y="436"/>
                  </a:lnTo>
                  <a:lnTo>
                    <a:pt x="1109" y="183"/>
                  </a:lnTo>
                  <a:lnTo>
                    <a:pt x="951" y="24"/>
                  </a:lnTo>
                  <a:cubicBezTo>
                    <a:pt x="935" y="8"/>
                    <a:pt x="903" y="1"/>
                    <a:pt x="875" y="1"/>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8" name="Google Shape;1578;p46"/>
            <p:cNvSpPr/>
            <p:nvPr/>
          </p:nvSpPr>
          <p:spPr>
            <a:xfrm>
              <a:off x="775150" y="2036575"/>
              <a:ext cx="28525" cy="23575"/>
            </a:xfrm>
            <a:custGeom>
              <a:avLst/>
              <a:gdLst/>
              <a:ahLst/>
              <a:cxnLst/>
              <a:rect l="l" t="t" r="r" b="b"/>
              <a:pathLst>
                <a:path w="1141" h="943" extrusionOk="0">
                  <a:moveTo>
                    <a:pt x="32" y="378"/>
                  </a:moveTo>
                  <a:cubicBezTo>
                    <a:pt x="20" y="388"/>
                    <a:pt x="10" y="399"/>
                    <a:pt x="1" y="413"/>
                  </a:cubicBezTo>
                  <a:lnTo>
                    <a:pt x="32" y="378"/>
                  </a:lnTo>
                  <a:close/>
                  <a:moveTo>
                    <a:pt x="381" y="1"/>
                  </a:moveTo>
                  <a:lnTo>
                    <a:pt x="32" y="378"/>
                  </a:lnTo>
                  <a:lnTo>
                    <a:pt x="32" y="378"/>
                  </a:lnTo>
                  <a:cubicBezTo>
                    <a:pt x="64" y="354"/>
                    <a:pt x="104" y="341"/>
                    <a:pt x="147" y="341"/>
                  </a:cubicBezTo>
                  <a:cubicBezTo>
                    <a:pt x="207" y="341"/>
                    <a:pt x="270" y="365"/>
                    <a:pt x="317" y="413"/>
                  </a:cubicBezTo>
                  <a:lnTo>
                    <a:pt x="824" y="919"/>
                  </a:lnTo>
                  <a:cubicBezTo>
                    <a:pt x="840" y="935"/>
                    <a:pt x="872" y="943"/>
                    <a:pt x="903" y="943"/>
                  </a:cubicBezTo>
                  <a:cubicBezTo>
                    <a:pt x="935" y="943"/>
                    <a:pt x="967" y="935"/>
                    <a:pt x="983" y="919"/>
                  </a:cubicBezTo>
                  <a:lnTo>
                    <a:pt x="1141" y="761"/>
                  </a:lnTo>
                  <a:lnTo>
                    <a:pt x="919" y="508"/>
                  </a:lnTo>
                  <a:lnTo>
                    <a:pt x="381"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9" name="Google Shape;1579;p46"/>
            <p:cNvSpPr/>
            <p:nvPr/>
          </p:nvSpPr>
          <p:spPr>
            <a:xfrm>
              <a:off x="807625" y="2037375"/>
              <a:ext cx="28525" cy="67325"/>
            </a:xfrm>
            <a:custGeom>
              <a:avLst/>
              <a:gdLst/>
              <a:ahLst/>
              <a:cxnLst/>
              <a:rect l="l" t="t" r="r" b="b"/>
              <a:pathLst>
                <a:path w="1141" h="2693" extrusionOk="0">
                  <a:moveTo>
                    <a:pt x="507" y="1"/>
                  </a:moveTo>
                  <a:lnTo>
                    <a:pt x="285" y="254"/>
                  </a:lnTo>
                  <a:lnTo>
                    <a:pt x="507" y="476"/>
                  </a:lnTo>
                  <a:cubicBezTo>
                    <a:pt x="602" y="571"/>
                    <a:pt x="602" y="729"/>
                    <a:pt x="507" y="792"/>
                  </a:cubicBezTo>
                  <a:lnTo>
                    <a:pt x="32" y="1267"/>
                  </a:lnTo>
                  <a:cubicBezTo>
                    <a:pt x="0" y="1331"/>
                    <a:pt x="0" y="1394"/>
                    <a:pt x="32" y="1426"/>
                  </a:cubicBezTo>
                  <a:lnTo>
                    <a:pt x="507" y="1901"/>
                  </a:lnTo>
                  <a:cubicBezTo>
                    <a:pt x="602" y="1996"/>
                    <a:pt x="602" y="2154"/>
                    <a:pt x="507" y="2217"/>
                  </a:cubicBezTo>
                  <a:lnTo>
                    <a:pt x="285" y="2471"/>
                  </a:lnTo>
                  <a:lnTo>
                    <a:pt x="507" y="2692"/>
                  </a:lnTo>
                  <a:lnTo>
                    <a:pt x="1140" y="2059"/>
                  </a:lnTo>
                  <a:lnTo>
                    <a:pt x="444" y="1362"/>
                  </a:lnTo>
                  <a:lnTo>
                    <a:pt x="1140" y="602"/>
                  </a:lnTo>
                  <a:lnTo>
                    <a:pt x="507"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0" name="Google Shape;1580;p46"/>
            <p:cNvSpPr/>
            <p:nvPr/>
          </p:nvSpPr>
          <p:spPr>
            <a:xfrm>
              <a:off x="974675" y="1856875"/>
              <a:ext cx="73650" cy="21400"/>
            </a:xfrm>
            <a:custGeom>
              <a:avLst/>
              <a:gdLst/>
              <a:ahLst/>
              <a:cxnLst/>
              <a:rect l="l" t="t" r="r" b="b"/>
              <a:pathLst>
                <a:path w="2946" h="856" extrusionOk="0">
                  <a:moveTo>
                    <a:pt x="0" y="0"/>
                  </a:moveTo>
                  <a:lnTo>
                    <a:pt x="0" y="855"/>
                  </a:lnTo>
                  <a:lnTo>
                    <a:pt x="2946" y="855"/>
                  </a:lnTo>
                  <a:lnTo>
                    <a:pt x="294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581;p46"/>
            <p:cNvSpPr/>
            <p:nvPr/>
          </p:nvSpPr>
          <p:spPr>
            <a:xfrm>
              <a:off x="997625" y="1813325"/>
              <a:ext cx="27750" cy="26925"/>
            </a:xfrm>
            <a:custGeom>
              <a:avLst/>
              <a:gdLst/>
              <a:ahLst/>
              <a:cxnLst/>
              <a:rect l="l" t="t" r="r" b="b"/>
              <a:pathLst>
                <a:path w="1110" h="1077" extrusionOk="0">
                  <a:moveTo>
                    <a:pt x="571" y="0"/>
                  </a:moveTo>
                  <a:cubicBezTo>
                    <a:pt x="254" y="0"/>
                    <a:pt x="1" y="222"/>
                    <a:pt x="1" y="539"/>
                  </a:cubicBezTo>
                  <a:cubicBezTo>
                    <a:pt x="1" y="855"/>
                    <a:pt x="222" y="1077"/>
                    <a:pt x="571" y="1077"/>
                  </a:cubicBezTo>
                  <a:cubicBezTo>
                    <a:pt x="888" y="1077"/>
                    <a:pt x="1109" y="855"/>
                    <a:pt x="1109" y="539"/>
                  </a:cubicBezTo>
                  <a:cubicBezTo>
                    <a:pt x="1109" y="222"/>
                    <a:pt x="888" y="0"/>
                    <a:pt x="5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2" name="Google Shape;1582;p46"/>
            <p:cNvSpPr/>
            <p:nvPr/>
          </p:nvSpPr>
          <p:spPr>
            <a:xfrm>
              <a:off x="997625" y="1894075"/>
              <a:ext cx="27750" cy="27725"/>
            </a:xfrm>
            <a:custGeom>
              <a:avLst/>
              <a:gdLst/>
              <a:ahLst/>
              <a:cxnLst/>
              <a:rect l="l" t="t" r="r" b="b"/>
              <a:pathLst>
                <a:path w="1110" h="1109" extrusionOk="0">
                  <a:moveTo>
                    <a:pt x="571" y="0"/>
                  </a:moveTo>
                  <a:cubicBezTo>
                    <a:pt x="254" y="0"/>
                    <a:pt x="1" y="285"/>
                    <a:pt x="1" y="539"/>
                  </a:cubicBezTo>
                  <a:cubicBezTo>
                    <a:pt x="1" y="856"/>
                    <a:pt x="222" y="1109"/>
                    <a:pt x="571" y="1109"/>
                  </a:cubicBezTo>
                  <a:cubicBezTo>
                    <a:pt x="888" y="1109"/>
                    <a:pt x="1109" y="856"/>
                    <a:pt x="1109" y="539"/>
                  </a:cubicBezTo>
                  <a:cubicBezTo>
                    <a:pt x="1109" y="254"/>
                    <a:pt x="888" y="0"/>
                    <a:pt x="5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3" name="Google Shape;1583;p46"/>
            <p:cNvSpPr/>
            <p:nvPr/>
          </p:nvSpPr>
          <p:spPr>
            <a:xfrm>
              <a:off x="1031675" y="1856875"/>
              <a:ext cx="15075" cy="21400"/>
            </a:xfrm>
            <a:custGeom>
              <a:avLst/>
              <a:gdLst/>
              <a:ahLst/>
              <a:cxnLst/>
              <a:rect l="l" t="t" r="r" b="b"/>
              <a:pathLst>
                <a:path w="603" h="856" extrusionOk="0">
                  <a:moveTo>
                    <a:pt x="1" y="0"/>
                  </a:moveTo>
                  <a:cubicBezTo>
                    <a:pt x="96" y="0"/>
                    <a:pt x="191" y="63"/>
                    <a:pt x="191" y="190"/>
                  </a:cubicBezTo>
                  <a:lnTo>
                    <a:pt x="191" y="665"/>
                  </a:lnTo>
                  <a:cubicBezTo>
                    <a:pt x="191" y="792"/>
                    <a:pt x="96" y="855"/>
                    <a:pt x="1" y="855"/>
                  </a:cubicBezTo>
                  <a:lnTo>
                    <a:pt x="602" y="855"/>
                  </a:lnTo>
                  <a:lnTo>
                    <a:pt x="602" y="0"/>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4" name="Google Shape;1584;p46"/>
            <p:cNvSpPr/>
            <p:nvPr/>
          </p:nvSpPr>
          <p:spPr>
            <a:xfrm>
              <a:off x="1005550" y="1813325"/>
              <a:ext cx="19825" cy="25350"/>
            </a:xfrm>
            <a:custGeom>
              <a:avLst/>
              <a:gdLst/>
              <a:ahLst/>
              <a:cxnLst/>
              <a:rect l="l" t="t" r="r" b="b"/>
              <a:pathLst>
                <a:path w="793" h="1014" extrusionOk="0">
                  <a:moveTo>
                    <a:pt x="254" y="0"/>
                  </a:moveTo>
                  <a:cubicBezTo>
                    <a:pt x="159" y="0"/>
                    <a:pt x="64" y="0"/>
                    <a:pt x="1" y="32"/>
                  </a:cubicBezTo>
                  <a:cubicBezTo>
                    <a:pt x="191" y="95"/>
                    <a:pt x="317" y="317"/>
                    <a:pt x="317" y="507"/>
                  </a:cubicBezTo>
                  <a:cubicBezTo>
                    <a:pt x="317" y="729"/>
                    <a:pt x="191" y="887"/>
                    <a:pt x="1" y="982"/>
                  </a:cubicBezTo>
                  <a:cubicBezTo>
                    <a:pt x="64" y="1014"/>
                    <a:pt x="159" y="1014"/>
                    <a:pt x="254" y="1014"/>
                  </a:cubicBezTo>
                  <a:cubicBezTo>
                    <a:pt x="571" y="1014"/>
                    <a:pt x="792" y="792"/>
                    <a:pt x="792" y="475"/>
                  </a:cubicBezTo>
                  <a:cubicBezTo>
                    <a:pt x="761" y="222"/>
                    <a:pt x="507" y="0"/>
                    <a:pt x="254" y="0"/>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5" name="Google Shape;1585;p46"/>
            <p:cNvSpPr/>
            <p:nvPr/>
          </p:nvSpPr>
          <p:spPr>
            <a:xfrm>
              <a:off x="1005550" y="1894075"/>
              <a:ext cx="19825" cy="26150"/>
            </a:xfrm>
            <a:custGeom>
              <a:avLst/>
              <a:gdLst/>
              <a:ahLst/>
              <a:cxnLst/>
              <a:rect l="l" t="t" r="r" b="b"/>
              <a:pathLst>
                <a:path w="793" h="1046" extrusionOk="0">
                  <a:moveTo>
                    <a:pt x="254" y="0"/>
                  </a:moveTo>
                  <a:cubicBezTo>
                    <a:pt x="159" y="0"/>
                    <a:pt x="64" y="0"/>
                    <a:pt x="1" y="32"/>
                  </a:cubicBezTo>
                  <a:cubicBezTo>
                    <a:pt x="191" y="127"/>
                    <a:pt x="317" y="317"/>
                    <a:pt x="317" y="507"/>
                  </a:cubicBezTo>
                  <a:cubicBezTo>
                    <a:pt x="317" y="761"/>
                    <a:pt x="191" y="919"/>
                    <a:pt x="1" y="982"/>
                  </a:cubicBezTo>
                  <a:cubicBezTo>
                    <a:pt x="64" y="1046"/>
                    <a:pt x="159" y="1046"/>
                    <a:pt x="254" y="1046"/>
                  </a:cubicBezTo>
                  <a:cubicBezTo>
                    <a:pt x="571" y="1046"/>
                    <a:pt x="792" y="792"/>
                    <a:pt x="792" y="475"/>
                  </a:cubicBezTo>
                  <a:cubicBezTo>
                    <a:pt x="761" y="285"/>
                    <a:pt x="507" y="0"/>
                    <a:pt x="254" y="0"/>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586;p46"/>
            <p:cNvSpPr/>
            <p:nvPr/>
          </p:nvSpPr>
          <p:spPr>
            <a:xfrm>
              <a:off x="715775" y="1778475"/>
              <a:ext cx="178175" cy="177375"/>
            </a:xfrm>
            <a:custGeom>
              <a:avLst/>
              <a:gdLst/>
              <a:ahLst/>
              <a:cxnLst/>
              <a:rect l="l" t="t" r="r" b="b"/>
              <a:pathLst>
                <a:path w="7127" h="7095" extrusionOk="0">
                  <a:moveTo>
                    <a:pt x="919" y="1"/>
                  </a:moveTo>
                  <a:cubicBezTo>
                    <a:pt x="381" y="1"/>
                    <a:pt x="1" y="381"/>
                    <a:pt x="1" y="919"/>
                  </a:cubicBezTo>
                  <a:lnTo>
                    <a:pt x="1" y="6176"/>
                  </a:lnTo>
                  <a:cubicBezTo>
                    <a:pt x="1" y="6683"/>
                    <a:pt x="381" y="7095"/>
                    <a:pt x="919" y="7095"/>
                  </a:cubicBezTo>
                  <a:lnTo>
                    <a:pt x="6176" y="7095"/>
                  </a:lnTo>
                  <a:cubicBezTo>
                    <a:pt x="6683" y="7095"/>
                    <a:pt x="7094" y="6683"/>
                    <a:pt x="7094" y="6176"/>
                  </a:cubicBezTo>
                  <a:lnTo>
                    <a:pt x="7094" y="5290"/>
                  </a:lnTo>
                  <a:cubicBezTo>
                    <a:pt x="7094" y="5195"/>
                    <a:pt x="6968" y="5068"/>
                    <a:pt x="6841" y="5068"/>
                  </a:cubicBezTo>
                  <a:cubicBezTo>
                    <a:pt x="6714" y="5068"/>
                    <a:pt x="6619" y="5195"/>
                    <a:pt x="6619" y="5290"/>
                  </a:cubicBezTo>
                  <a:lnTo>
                    <a:pt x="6619" y="6176"/>
                  </a:lnTo>
                  <a:cubicBezTo>
                    <a:pt x="6619" y="6461"/>
                    <a:pt x="6398" y="6651"/>
                    <a:pt x="6144" y="6651"/>
                  </a:cubicBezTo>
                  <a:lnTo>
                    <a:pt x="919" y="6651"/>
                  </a:lnTo>
                  <a:cubicBezTo>
                    <a:pt x="634" y="6651"/>
                    <a:pt x="444" y="6461"/>
                    <a:pt x="444" y="6176"/>
                  </a:cubicBezTo>
                  <a:lnTo>
                    <a:pt x="444" y="919"/>
                  </a:lnTo>
                  <a:cubicBezTo>
                    <a:pt x="444" y="634"/>
                    <a:pt x="634" y="444"/>
                    <a:pt x="919" y="444"/>
                  </a:cubicBezTo>
                  <a:lnTo>
                    <a:pt x="6176" y="444"/>
                  </a:lnTo>
                  <a:cubicBezTo>
                    <a:pt x="6461" y="444"/>
                    <a:pt x="6651" y="634"/>
                    <a:pt x="6651" y="919"/>
                  </a:cubicBezTo>
                  <a:lnTo>
                    <a:pt x="6651" y="4276"/>
                  </a:lnTo>
                  <a:cubicBezTo>
                    <a:pt x="6651" y="4403"/>
                    <a:pt x="6778" y="4498"/>
                    <a:pt x="6873" y="4498"/>
                  </a:cubicBezTo>
                  <a:cubicBezTo>
                    <a:pt x="6999" y="4498"/>
                    <a:pt x="7126" y="4403"/>
                    <a:pt x="7126" y="4276"/>
                  </a:cubicBezTo>
                  <a:lnTo>
                    <a:pt x="7126" y="919"/>
                  </a:lnTo>
                  <a:cubicBezTo>
                    <a:pt x="7126" y="381"/>
                    <a:pt x="6683" y="1"/>
                    <a:pt x="620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7" name="Google Shape;1587;p46"/>
            <p:cNvSpPr/>
            <p:nvPr/>
          </p:nvSpPr>
          <p:spPr>
            <a:xfrm>
              <a:off x="922425" y="1778475"/>
              <a:ext cx="178150" cy="178175"/>
            </a:xfrm>
            <a:custGeom>
              <a:avLst/>
              <a:gdLst/>
              <a:ahLst/>
              <a:cxnLst/>
              <a:rect l="l" t="t" r="r" b="b"/>
              <a:pathLst>
                <a:path w="7126" h="7127" extrusionOk="0">
                  <a:moveTo>
                    <a:pt x="919" y="1"/>
                  </a:moveTo>
                  <a:cubicBezTo>
                    <a:pt x="380" y="1"/>
                    <a:pt x="0" y="381"/>
                    <a:pt x="0" y="919"/>
                  </a:cubicBezTo>
                  <a:lnTo>
                    <a:pt x="0" y="6176"/>
                  </a:lnTo>
                  <a:cubicBezTo>
                    <a:pt x="0" y="6683"/>
                    <a:pt x="380" y="7095"/>
                    <a:pt x="919" y="7095"/>
                  </a:cubicBezTo>
                  <a:lnTo>
                    <a:pt x="4561" y="7095"/>
                  </a:lnTo>
                  <a:cubicBezTo>
                    <a:pt x="4656" y="7095"/>
                    <a:pt x="4782" y="6968"/>
                    <a:pt x="4782" y="6841"/>
                  </a:cubicBezTo>
                  <a:cubicBezTo>
                    <a:pt x="4782" y="6715"/>
                    <a:pt x="4656" y="6588"/>
                    <a:pt x="4561" y="6588"/>
                  </a:cubicBezTo>
                  <a:lnTo>
                    <a:pt x="919" y="6588"/>
                  </a:lnTo>
                  <a:cubicBezTo>
                    <a:pt x="634" y="6588"/>
                    <a:pt x="444" y="6398"/>
                    <a:pt x="444" y="6145"/>
                  </a:cubicBezTo>
                  <a:lnTo>
                    <a:pt x="444" y="919"/>
                  </a:lnTo>
                  <a:cubicBezTo>
                    <a:pt x="444" y="634"/>
                    <a:pt x="634" y="444"/>
                    <a:pt x="919" y="444"/>
                  </a:cubicBezTo>
                  <a:lnTo>
                    <a:pt x="6176" y="444"/>
                  </a:lnTo>
                  <a:cubicBezTo>
                    <a:pt x="6461" y="444"/>
                    <a:pt x="6651" y="634"/>
                    <a:pt x="6651" y="919"/>
                  </a:cubicBezTo>
                  <a:lnTo>
                    <a:pt x="6651" y="6176"/>
                  </a:lnTo>
                  <a:cubicBezTo>
                    <a:pt x="6651" y="6461"/>
                    <a:pt x="6461" y="6651"/>
                    <a:pt x="6176" y="6651"/>
                  </a:cubicBezTo>
                  <a:lnTo>
                    <a:pt x="5574" y="6651"/>
                  </a:lnTo>
                  <a:cubicBezTo>
                    <a:pt x="5447" y="6651"/>
                    <a:pt x="5352" y="6778"/>
                    <a:pt x="5352" y="6873"/>
                  </a:cubicBezTo>
                  <a:cubicBezTo>
                    <a:pt x="5352" y="7000"/>
                    <a:pt x="5479" y="7126"/>
                    <a:pt x="5574" y="7126"/>
                  </a:cubicBezTo>
                  <a:lnTo>
                    <a:pt x="6176" y="7126"/>
                  </a:lnTo>
                  <a:cubicBezTo>
                    <a:pt x="6682" y="7126"/>
                    <a:pt x="7094" y="6715"/>
                    <a:pt x="7094" y="6208"/>
                  </a:cubicBezTo>
                  <a:lnTo>
                    <a:pt x="7094" y="919"/>
                  </a:lnTo>
                  <a:cubicBezTo>
                    <a:pt x="7126" y="381"/>
                    <a:pt x="6682" y="1"/>
                    <a:pt x="617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8" name="Google Shape;1588;p46"/>
            <p:cNvSpPr/>
            <p:nvPr/>
          </p:nvSpPr>
          <p:spPr>
            <a:xfrm>
              <a:off x="715775" y="1982750"/>
              <a:ext cx="178175" cy="177375"/>
            </a:xfrm>
            <a:custGeom>
              <a:avLst/>
              <a:gdLst/>
              <a:ahLst/>
              <a:cxnLst/>
              <a:rect l="l" t="t" r="r" b="b"/>
              <a:pathLst>
                <a:path w="7127" h="7095" extrusionOk="0">
                  <a:moveTo>
                    <a:pt x="6176" y="507"/>
                  </a:moveTo>
                  <a:cubicBezTo>
                    <a:pt x="6461" y="507"/>
                    <a:pt x="6651" y="697"/>
                    <a:pt x="6651" y="982"/>
                  </a:cubicBezTo>
                  <a:lnTo>
                    <a:pt x="6651" y="6239"/>
                  </a:lnTo>
                  <a:lnTo>
                    <a:pt x="6683" y="6239"/>
                  </a:lnTo>
                  <a:cubicBezTo>
                    <a:pt x="6683" y="6524"/>
                    <a:pt x="6493" y="6714"/>
                    <a:pt x="6208" y="6714"/>
                  </a:cubicBezTo>
                  <a:lnTo>
                    <a:pt x="919" y="6714"/>
                  </a:lnTo>
                  <a:cubicBezTo>
                    <a:pt x="634" y="6714"/>
                    <a:pt x="444" y="6524"/>
                    <a:pt x="444" y="6239"/>
                  </a:cubicBezTo>
                  <a:lnTo>
                    <a:pt x="444" y="982"/>
                  </a:lnTo>
                  <a:cubicBezTo>
                    <a:pt x="444" y="697"/>
                    <a:pt x="634" y="507"/>
                    <a:pt x="919" y="507"/>
                  </a:cubicBezTo>
                  <a:close/>
                  <a:moveTo>
                    <a:pt x="919" y="0"/>
                  </a:moveTo>
                  <a:cubicBezTo>
                    <a:pt x="381" y="0"/>
                    <a:pt x="1" y="412"/>
                    <a:pt x="1" y="919"/>
                  </a:cubicBezTo>
                  <a:lnTo>
                    <a:pt x="1" y="6207"/>
                  </a:lnTo>
                  <a:cubicBezTo>
                    <a:pt x="1" y="6714"/>
                    <a:pt x="381" y="7094"/>
                    <a:pt x="919" y="7094"/>
                  </a:cubicBezTo>
                  <a:lnTo>
                    <a:pt x="6176" y="7094"/>
                  </a:lnTo>
                  <a:cubicBezTo>
                    <a:pt x="6683" y="7094"/>
                    <a:pt x="7094" y="6714"/>
                    <a:pt x="7094" y="6207"/>
                  </a:cubicBezTo>
                  <a:lnTo>
                    <a:pt x="7094" y="919"/>
                  </a:lnTo>
                  <a:cubicBezTo>
                    <a:pt x="7126" y="444"/>
                    <a:pt x="6683" y="0"/>
                    <a:pt x="62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9" name="Google Shape;1589;p46"/>
            <p:cNvSpPr/>
            <p:nvPr/>
          </p:nvSpPr>
          <p:spPr>
            <a:xfrm>
              <a:off x="922425" y="1982750"/>
              <a:ext cx="178150" cy="177375"/>
            </a:xfrm>
            <a:custGeom>
              <a:avLst/>
              <a:gdLst/>
              <a:ahLst/>
              <a:cxnLst/>
              <a:rect l="l" t="t" r="r" b="b"/>
              <a:pathLst>
                <a:path w="7126" h="7095" extrusionOk="0">
                  <a:moveTo>
                    <a:pt x="6176" y="507"/>
                  </a:moveTo>
                  <a:cubicBezTo>
                    <a:pt x="6461" y="507"/>
                    <a:pt x="6651" y="697"/>
                    <a:pt x="6651" y="982"/>
                  </a:cubicBezTo>
                  <a:lnTo>
                    <a:pt x="6651" y="6239"/>
                  </a:lnTo>
                  <a:cubicBezTo>
                    <a:pt x="6651" y="6524"/>
                    <a:pt x="6461" y="6714"/>
                    <a:pt x="6176" y="6714"/>
                  </a:cubicBezTo>
                  <a:lnTo>
                    <a:pt x="919" y="6714"/>
                  </a:lnTo>
                  <a:cubicBezTo>
                    <a:pt x="634" y="6714"/>
                    <a:pt x="444" y="6524"/>
                    <a:pt x="444" y="6239"/>
                  </a:cubicBezTo>
                  <a:lnTo>
                    <a:pt x="444" y="982"/>
                  </a:lnTo>
                  <a:cubicBezTo>
                    <a:pt x="444" y="697"/>
                    <a:pt x="634" y="507"/>
                    <a:pt x="919" y="507"/>
                  </a:cubicBezTo>
                  <a:close/>
                  <a:moveTo>
                    <a:pt x="919" y="0"/>
                  </a:moveTo>
                  <a:cubicBezTo>
                    <a:pt x="380" y="0"/>
                    <a:pt x="0" y="412"/>
                    <a:pt x="0" y="919"/>
                  </a:cubicBezTo>
                  <a:lnTo>
                    <a:pt x="0" y="6207"/>
                  </a:lnTo>
                  <a:cubicBezTo>
                    <a:pt x="0" y="6714"/>
                    <a:pt x="380" y="7094"/>
                    <a:pt x="919" y="7094"/>
                  </a:cubicBezTo>
                  <a:lnTo>
                    <a:pt x="6176" y="7094"/>
                  </a:lnTo>
                  <a:cubicBezTo>
                    <a:pt x="6682" y="7094"/>
                    <a:pt x="7094" y="6714"/>
                    <a:pt x="7094" y="6207"/>
                  </a:cubicBezTo>
                  <a:lnTo>
                    <a:pt x="7094" y="919"/>
                  </a:lnTo>
                  <a:cubicBezTo>
                    <a:pt x="7126" y="444"/>
                    <a:pt x="6682" y="0"/>
                    <a:pt x="617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0" name="Google Shape;1590;p46"/>
            <p:cNvSpPr/>
            <p:nvPr/>
          </p:nvSpPr>
          <p:spPr>
            <a:xfrm>
              <a:off x="969125" y="2033425"/>
              <a:ext cx="84750" cy="34050"/>
            </a:xfrm>
            <a:custGeom>
              <a:avLst/>
              <a:gdLst/>
              <a:ahLst/>
              <a:cxnLst/>
              <a:rect l="l" t="t" r="r" b="b"/>
              <a:pathLst>
                <a:path w="3390" h="1362" extrusionOk="0">
                  <a:moveTo>
                    <a:pt x="2914" y="444"/>
                  </a:moveTo>
                  <a:lnTo>
                    <a:pt x="2914" y="887"/>
                  </a:lnTo>
                  <a:lnTo>
                    <a:pt x="444" y="887"/>
                  </a:lnTo>
                  <a:lnTo>
                    <a:pt x="444" y="444"/>
                  </a:lnTo>
                  <a:close/>
                  <a:moveTo>
                    <a:pt x="222" y="0"/>
                  </a:moveTo>
                  <a:cubicBezTo>
                    <a:pt x="127" y="0"/>
                    <a:pt x="1" y="127"/>
                    <a:pt x="1" y="254"/>
                  </a:cubicBezTo>
                  <a:lnTo>
                    <a:pt x="1" y="1109"/>
                  </a:lnTo>
                  <a:cubicBezTo>
                    <a:pt x="1" y="1235"/>
                    <a:pt x="127" y="1362"/>
                    <a:pt x="222" y="1362"/>
                  </a:cubicBezTo>
                  <a:lnTo>
                    <a:pt x="3168" y="1362"/>
                  </a:lnTo>
                  <a:cubicBezTo>
                    <a:pt x="3294" y="1362"/>
                    <a:pt x="3358" y="1235"/>
                    <a:pt x="3389" y="1109"/>
                  </a:cubicBezTo>
                  <a:lnTo>
                    <a:pt x="3389" y="254"/>
                  </a:lnTo>
                  <a:cubicBezTo>
                    <a:pt x="3389" y="127"/>
                    <a:pt x="3294" y="0"/>
                    <a:pt x="31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1" name="Google Shape;1591;p46"/>
            <p:cNvSpPr/>
            <p:nvPr/>
          </p:nvSpPr>
          <p:spPr>
            <a:xfrm>
              <a:off x="969125" y="2076950"/>
              <a:ext cx="84750" cy="34075"/>
            </a:xfrm>
            <a:custGeom>
              <a:avLst/>
              <a:gdLst/>
              <a:ahLst/>
              <a:cxnLst/>
              <a:rect l="l" t="t" r="r" b="b"/>
              <a:pathLst>
                <a:path w="3390" h="1363" extrusionOk="0">
                  <a:moveTo>
                    <a:pt x="222" y="1"/>
                  </a:moveTo>
                  <a:cubicBezTo>
                    <a:pt x="127" y="1"/>
                    <a:pt x="1" y="128"/>
                    <a:pt x="1" y="254"/>
                  </a:cubicBezTo>
                  <a:lnTo>
                    <a:pt x="1" y="1109"/>
                  </a:lnTo>
                  <a:cubicBezTo>
                    <a:pt x="1" y="1236"/>
                    <a:pt x="127" y="1363"/>
                    <a:pt x="222" y="1363"/>
                  </a:cubicBezTo>
                  <a:lnTo>
                    <a:pt x="697" y="1363"/>
                  </a:lnTo>
                  <a:cubicBezTo>
                    <a:pt x="824" y="1363"/>
                    <a:pt x="951" y="1236"/>
                    <a:pt x="951" y="1109"/>
                  </a:cubicBezTo>
                  <a:cubicBezTo>
                    <a:pt x="951" y="983"/>
                    <a:pt x="824" y="888"/>
                    <a:pt x="697" y="888"/>
                  </a:cubicBezTo>
                  <a:lnTo>
                    <a:pt x="444" y="888"/>
                  </a:lnTo>
                  <a:lnTo>
                    <a:pt x="444" y="444"/>
                  </a:lnTo>
                  <a:lnTo>
                    <a:pt x="2914" y="444"/>
                  </a:lnTo>
                  <a:lnTo>
                    <a:pt x="2914" y="888"/>
                  </a:lnTo>
                  <a:lnTo>
                    <a:pt x="1774" y="888"/>
                  </a:lnTo>
                  <a:cubicBezTo>
                    <a:pt x="1648" y="888"/>
                    <a:pt x="1553" y="983"/>
                    <a:pt x="1553" y="1109"/>
                  </a:cubicBezTo>
                  <a:cubicBezTo>
                    <a:pt x="1553" y="1236"/>
                    <a:pt x="1648" y="1363"/>
                    <a:pt x="1774" y="1363"/>
                  </a:cubicBezTo>
                  <a:lnTo>
                    <a:pt x="3168" y="1363"/>
                  </a:lnTo>
                  <a:cubicBezTo>
                    <a:pt x="3294" y="1363"/>
                    <a:pt x="3358" y="1268"/>
                    <a:pt x="3389" y="1109"/>
                  </a:cubicBezTo>
                  <a:lnTo>
                    <a:pt x="3389" y="254"/>
                  </a:lnTo>
                  <a:cubicBezTo>
                    <a:pt x="3389" y="128"/>
                    <a:pt x="3294" y="1"/>
                    <a:pt x="316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2" name="Google Shape;1592;p46"/>
            <p:cNvSpPr/>
            <p:nvPr/>
          </p:nvSpPr>
          <p:spPr>
            <a:xfrm>
              <a:off x="760125" y="1823600"/>
              <a:ext cx="84725" cy="85550"/>
            </a:xfrm>
            <a:custGeom>
              <a:avLst/>
              <a:gdLst/>
              <a:ahLst/>
              <a:cxnLst/>
              <a:rect l="l" t="t" r="r" b="b"/>
              <a:pathLst>
                <a:path w="3389" h="3422" extrusionOk="0">
                  <a:moveTo>
                    <a:pt x="1932" y="476"/>
                  </a:moveTo>
                  <a:lnTo>
                    <a:pt x="1932" y="1268"/>
                  </a:lnTo>
                  <a:cubicBezTo>
                    <a:pt x="1932" y="1394"/>
                    <a:pt x="2059" y="1521"/>
                    <a:pt x="2185" y="1521"/>
                  </a:cubicBezTo>
                  <a:lnTo>
                    <a:pt x="2977" y="1521"/>
                  </a:lnTo>
                  <a:lnTo>
                    <a:pt x="2977" y="1964"/>
                  </a:lnTo>
                  <a:lnTo>
                    <a:pt x="2185" y="1964"/>
                  </a:lnTo>
                  <a:cubicBezTo>
                    <a:pt x="2059" y="1964"/>
                    <a:pt x="1932" y="2059"/>
                    <a:pt x="1932" y="2186"/>
                  </a:cubicBezTo>
                  <a:lnTo>
                    <a:pt x="1932" y="2978"/>
                  </a:lnTo>
                  <a:lnTo>
                    <a:pt x="1520" y="2978"/>
                  </a:lnTo>
                  <a:lnTo>
                    <a:pt x="1520" y="2186"/>
                  </a:lnTo>
                  <a:cubicBezTo>
                    <a:pt x="1520" y="2059"/>
                    <a:pt x="1394" y="1964"/>
                    <a:pt x="1267" y="1964"/>
                  </a:cubicBezTo>
                  <a:lnTo>
                    <a:pt x="475" y="1964"/>
                  </a:lnTo>
                  <a:lnTo>
                    <a:pt x="475" y="1521"/>
                  </a:lnTo>
                  <a:lnTo>
                    <a:pt x="1267" y="1521"/>
                  </a:lnTo>
                  <a:cubicBezTo>
                    <a:pt x="1394" y="1521"/>
                    <a:pt x="1520" y="1394"/>
                    <a:pt x="1520" y="1268"/>
                  </a:cubicBezTo>
                  <a:lnTo>
                    <a:pt x="1520" y="476"/>
                  </a:lnTo>
                  <a:close/>
                  <a:moveTo>
                    <a:pt x="1267" y="1"/>
                  </a:moveTo>
                  <a:cubicBezTo>
                    <a:pt x="1140" y="1"/>
                    <a:pt x="1045" y="128"/>
                    <a:pt x="1045" y="254"/>
                  </a:cubicBezTo>
                  <a:lnTo>
                    <a:pt x="1045" y="1046"/>
                  </a:lnTo>
                  <a:lnTo>
                    <a:pt x="253" y="1046"/>
                  </a:lnTo>
                  <a:cubicBezTo>
                    <a:pt x="127" y="1046"/>
                    <a:pt x="0" y="1141"/>
                    <a:pt x="0" y="1268"/>
                  </a:cubicBezTo>
                  <a:lnTo>
                    <a:pt x="0" y="2154"/>
                  </a:lnTo>
                  <a:cubicBezTo>
                    <a:pt x="0" y="2249"/>
                    <a:pt x="127" y="2376"/>
                    <a:pt x="253" y="2376"/>
                  </a:cubicBezTo>
                  <a:lnTo>
                    <a:pt x="1045" y="2376"/>
                  </a:lnTo>
                  <a:lnTo>
                    <a:pt x="1045" y="3168"/>
                  </a:lnTo>
                  <a:cubicBezTo>
                    <a:pt x="1045" y="3294"/>
                    <a:pt x="1140" y="3421"/>
                    <a:pt x="1267" y="3421"/>
                  </a:cubicBezTo>
                  <a:lnTo>
                    <a:pt x="2154" y="3421"/>
                  </a:lnTo>
                  <a:cubicBezTo>
                    <a:pt x="2249" y="3421"/>
                    <a:pt x="2375" y="3326"/>
                    <a:pt x="2375" y="3168"/>
                  </a:cubicBezTo>
                  <a:lnTo>
                    <a:pt x="2375" y="2376"/>
                  </a:lnTo>
                  <a:lnTo>
                    <a:pt x="3167" y="2376"/>
                  </a:lnTo>
                  <a:cubicBezTo>
                    <a:pt x="3294" y="2376"/>
                    <a:pt x="3389" y="2249"/>
                    <a:pt x="3389" y="2154"/>
                  </a:cubicBezTo>
                  <a:lnTo>
                    <a:pt x="3389" y="1268"/>
                  </a:lnTo>
                  <a:cubicBezTo>
                    <a:pt x="3389" y="1141"/>
                    <a:pt x="3294" y="1046"/>
                    <a:pt x="3167" y="1046"/>
                  </a:cubicBezTo>
                  <a:lnTo>
                    <a:pt x="2375" y="1046"/>
                  </a:lnTo>
                  <a:lnTo>
                    <a:pt x="2375" y="254"/>
                  </a:lnTo>
                  <a:cubicBezTo>
                    <a:pt x="2375" y="128"/>
                    <a:pt x="2249" y="1"/>
                    <a:pt x="21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593;p46"/>
            <p:cNvSpPr/>
            <p:nvPr/>
          </p:nvSpPr>
          <p:spPr>
            <a:xfrm>
              <a:off x="763275" y="2033225"/>
              <a:ext cx="78425" cy="77025"/>
            </a:xfrm>
            <a:custGeom>
              <a:avLst/>
              <a:gdLst/>
              <a:ahLst/>
              <a:cxnLst/>
              <a:rect l="l" t="t" r="r" b="b"/>
              <a:pathLst>
                <a:path w="3137" h="3081" extrusionOk="0">
                  <a:moveTo>
                    <a:pt x="2281" y="547"/>
                  </a:moveTo>
                  <a:lnTo>
                    <a:pt x="2566" y="800"/>
                  </a:lnTo>
                  <a:lnTo>
                    <a:pt x="2028" y="1370"/>
                  </a:lnTo>
                  <a:cubicBezTo>
                    <a:pt x="1964" y="1402"/>
                    <a:pt x="1933" y="1433"/>
                    <a:pt x="1933" y="1528"/>
                  </a:cubicBezTo>
                  <a:cubicBezTo>
                    <a:pt x="1933" y="1560"/>
                    <a:pt x="1964" y="1623"/>
                    <a:pt x="2028" y="1687"/>
                  </a:cubicBezTo>
                  <a:lnTo>
                    <a:pt x="2566" y="2225"/>
                  </a:lnTo>
                  <a:lnTo>
                    <a:pt x="2281" y="2510"/>
                  </a:lnTo>
                  <a:lnTo>
                    <a:pt x="1743" y="1940"/>
                  </a:lnTo>
                  <a:cubicBezTo>
                    <a:pt x="1711" y="1908"/>
                    <a:pt x="1616" y="1877"/>
                    <a:pt x="1584" y="1877"/>
                  </a:cubicBezTo>
                  <a:cubicBezTo>
                    <a:pt x="1553" y="1877"/>
                    <a:pt x="1458" y="1908"/>
                    <a:pt x="1426" y="1940"/>
                  </a:cubicBezTo>
                  <a:lnTo>
                    <a:pt x="856" y="2510"/>
                  </a:lnTo>
                  <a:lnTo>
                    <a:pt x="571" y="2225"/>
                  </a:lnTo>
                  <a:lnTo>
                    <a:pt x="1141" y="1687"/>
                  </a:lnTo>
                  <a:cubicBezTo>
                    <a:pt x="1173" y="1655"/>
                    <a:pt x="1204" y="1592"/>
                    <a:pt x="1204" y="1528"/>
                  </a:cubicBezTo>
                  <a:cubicBezTo>
                    <a:pt x="1204" y="1497"/>
                    <a:pt x="1173" y="1402"/>
                    <a:pt x="1141" y="1370"/>
                  </a:cubicBezTo>
                  <a:lnTo>
                    <a:pt x="571" y="800"/>
                  </a:lnTo>
                  <a:lnTo>
                    <a:pt x="856" y="547"/>
                  </a:lnTo>
                  <a:lnTo>
                    <a:pt x="1426" y="1085"/>
                  </a:lnTo>
                  <a:cubicBezTo>
                    <a:pt x="1458" y="1132"/>
                    <a:pt x="1513" y="1156"/>
                    <a:pt x="1572" y="1156"/>
                  </a:cubicBezTo>
                  <a:cubicBezTo>
                    <a:pt x="1632" y="1156"/>
                    <a:pt x="1695" y="1132"/>
                    <a:pt x="1743" y="1085"/>
                  </a:cubicBezTo>
                  <a:lnTo>
                    <a:pt x="2281" y="547"/>
                  </a:lnTo>
                  <a:close/>
                  <a:moveTo>
                    <a:pt x="868" y="0"/>
                  </a:moveTo>
                  <a:cubicBezTo>
                    <a:pt x="808" y="0"/>
                    <a:pt x="745" y="24"/>
                    <a:pt x="697" y="72"/>
                  </a:cubicBezTo>
                  <a:lnTo>
                    <a:pt x="64" y="642"/>
                  </a:lnTo>
                  <a:cubicBezTo>
                    <a:pt x="1" y="737"/>
                    <a:pt x="1" y="895"/>
                    <a:pt x="64" y="958"/>
                  </a:cubicBezTo>
                  <a:lnTo>
                    <a:pt x="634" y="1528"/>
                  </a:lnTo>
                  <a:lnTo>
                    <a:pt x="64" y="2067"/>
                  </a:lnTo>
                  <a:cubicBezTo>
                    <a:pt x="32" y="2130"/>
                    <a:pt x="1" y="2193"/>
                    <a:pt x="1" y="2225"/>
                  </a:cubicBezTo>
                  <a:cubicBezTo>
                    <a:pt x="1" y="2288"/>
                    <a:pt x="32" y="2352"/>
                    <a:pt x="64" y="2383"/>
                  </a:cubicBezTo>
                  <a:lnTo>
                    <a:pt x="697" y="2985"/>
                  </a:lnTo>
                  <a:cubicBezTo>
                    <a:pt x="761" y="3017"/>
                    <a:pt x="824" y="3080"/>
                    <a:pt x="856" y="3080"/>
                  </a:cubicBezTo>
                  <a:cubicBezTo>
                    <a:pt x="919" y="3080"/>
                    <a:pt x="983" y="3017"/>
                    <a:pt x="1014" y="2985"/>
                  </a:cubicBezTo>
                  <a:lnTo>
                    <a:pt x="1584" y="2415"/>
                  </a:lnTo>
                  <a:lnTo>
                    <a:pt x="2123" y="2985"/>
                  </a:lnTo>
                  <a:cubicBezTo>
                    <a:pt x="2170" y="3017"/>
                    <a:pt x="2233" y="3033"/>
                    <a:pt x="2293" y="3033"/>
                  </a:cubicBezTo>
                  <a:cubicBezTo>
                    <a:pt x="2352" y="3033"/>
                    <a:pt x="2408" y="3017"/>
                    <a:pt x="2439" y="2985"/>
                  </a:cubicBezTo>
                  <a:lnTo>
                    <a:pt x="3041" y="2383"/>
                  </a:lnTo>
                  <a:cubicBezTo>
                    <a:pt x="3073" y="2352"/>
                    <a:pt x="3136" y="2257"/>
                    <a:pt x="3136" y="2225"/>
                  </a:cubicBezTo>
                  <a:cubicBezTo>
                    <a:pt x="3136" y="2193"/>
                    <a:pt x="3073" y="2130"/>
                    <a:pt x="3041" y="2067"/>
                  </a:cubicBezTo>
                  <a:lnTo>
                    <a:pt x="2503" y="1528"/>
                  </a:lnTo>
                  <a:lnTo>
                    <a:pt x="3041" y="958"/>
                  </a:lnTo>
                  <a:cubicBezTo>
                    <a:pt x="3073" y="927"/>
                    <a:pt x="3136" y="863"/>
                    <a:pt x="3136" y="800"/>
                  </a:cubicBezTo>
                  <a:cubicBezTo>
                    <a:pt x="3136" y="768"/>
                    <a:pt x="3073" y="705"/>
                    <a:pt x="3041" y="642"/>
                  </a:cubicBezTo>
                  <a:lnTo>
                    <a:pt x="2439" y="72"/>
                  </a:lnTo>
                  <a:cubicBezTo>
                    <a:pt x="2408" y="24"/>
                    <a:pt x="2352" y="0"/>
                    <a:pt x="2293" y="0"/>
                  </a:cubicBezTo>
                  <a:cubicBezTo>
                    <a:pt x="2233" y="0"/>
                    <a:pt x="2170" y="24"/>
                    <a:pt x="2123" y="72"/>
                  </a:cubicBezTo>
                  <a:lnTo>
                    <a:pt x="1584" y="610"/>
                  </a:lnTo>
                  <a:lnTo>
                    <a:pt x="1014" y="72"/>
                  </a:lnTo>
                  <a:cubicBezTo>
                    <a:pt x="983" y="24"/>
                    <a:pt x="927" y="0"/>
                    <a:pt x="8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4" name="Google Shape;1594;p46"/>
            <p:cNvSpPr/>
            <p:nvPr/>
          </p:nvSpPr>
          <p:spPr>
            <a:xfrm>
              <a:off x="969125" y="1849750"/>
              <a:ext cx="84750" cy="33275"/>
            </a:xfrm>
            <a:custGeom>
              <a:avLst/>
              <a:gdLst/>
              <a:ahLst/>
              <a:cxnLst/>
              <a:rect l="l" t="t" r="r" b="b"/>
              <a:pathLst>
                <a:path w="3390" h="1331" extrusionOk="0">
                  <a:moveTo>
                    <a:pt x="2914" y="475"/>
                  </a:moveTo>
                  <a:lnTo>
                    <a:pt x="2914" y="918"/>
                  </a:lnTo>
                  <a:lnTo>
                    <a:pt x="444" y="918"/>
                  </a:lnTo>
                  <a:lnTo>
                    <a:pt x="444" y="475"/>
                  </a:lnTo>
                  <a:close/>
                  <a:moveTo>
                    <a:pt x="222" y="0"/>
                  </a:moveTo>
                  <a:cubicBezTo>
                    <a:pt x="127" y="0"/>
                    <a:pt x="1" y="127"/>
                    <a:pt x="1" y="222"/>
                  </a:cubicBezTo>
                  <a:lnTo>
                    <a:pt x="1" y="1108"/>
                  </a:lnTo>
                  <a:cubicBezTo>
                    <a:pt x="1" y="1235"/>
                    <a:pt x="127" y="1330"/>
                    <a:pt x="222" y="1330"/>
                  </a:cubicBezTo>
                  <a:lnTo>
                    <a:pt x="3168" y="1330"/>
                  </a:lnTo>
                  <a:cubicBezTo>
                    <a:pt x="3294" y="1330"/>
                    <a:pt x="3358" y="1267"/>
                    <a:pt x="3389" y="1108"/>
                  </a:cubicBezTo>
                  <a:lnTo>
                    <a:pt x="3389" y="222"/>
                  </a:lnTo>
                  <a:cubicBezTo>
                    <a:pt x="3389" y="127"/>
                    <a:pt x="3294" y="0"/>
                    <a:pt x="31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5" name="Google Shape;1595;p46"/>
            <p:cNvSpPr/>
            <p:nvPr/>
          </p:nvSpPr>
          <p:spPr>
            <a:xfrm>
              <a:off x="992875" y="1807775"/>
              <a:ext cx="37250" cy="38025"/>
            </a:xfrm>
            <a:custGeom>
              <a:avLst/>
              <a:gdLst/>
              <a:ahLst/>
              <a:cxnLst/>
              <a:rect l="l" t="t" r="r" b="b"/>
              <a:pathLst>
                <a:path w="1490" h="1521" extrusionOk="0">
                  <a:moveTo>
                    <a:pt x="761" y="444"/>
                  </a:moveTo>
                  <a:cubicBezTo>
                    <a:pt x="919" y="444"/>
                    <a:pt x="1078" y="571"/>
                    <a:pt x="1078" y="761"/>
                  </a:cubicBezTo>
                  <a:cubicBezTo>
                    <a:pt x="1078" y="919"/>
                    <a:pt x="919" y="1077"/>
                    <a:pt x="761" y="1077"/>
                  </a:cubicBezTo>
                  <a:cubicBezTo>
                    <a:pt x="571" y="1077"/>
                    <a:pt x="412" y="919"/>
                    <a:pt x="412" y="761"/>
                  </a:cubicBezTo>
                  <a:cubicBezTo>
                    <a:pt x="412" y="602"/>
                    <a:pt x="571" y="444"/>
                    <a:pt x="761" y="444"/>
                  </a:cubicBezTo>
                  <a:close/>
                  <a:moveTo>
                    <a:pt x="761" y="1"/>
                  </a:moveTo>
                  <a:cubicBezTo>
                    <a:pt x="349" y="1"/>
                    <a:pt x="1" y="317"/>
                    <a:pt x="1" y="761"/>
                  </a:cubicBezTo>
                  <a:cubicBezTo>
                    <a:pt x="1" y="1172"/>
                    <a:pt x="317" y="1521"/>
                    <a:pt x="761" y="1521"/>
                  </a:cubicBezTo>
                  <a:cubicBezTo>
                    <a:pt x="1141" y="1521"/>
                    <a:pt x="1489" y="1172"/>
                    <a:pt x="1489" y="761"/>
                  </a:cubicBezTo>
                  <a:cubicBezTo>
                    <a:pt x="1489" y="381"/>
                    <a:pt x="1173" y="1"/>
                    <a:pt x="76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596;p46"/>
            <p:cNvSpPr/>
            <p:nvPr/>
          </p:nvSpPr>
          <p:spPr>
            <a:xfrm>
              <a:off x="992875" y="1889325"/>
              <a:ext cx="37250" cy="37225"/>
            </a:xfrm>
            <a:custGeom>
              <a:avLst/>
              <a:gdLst/>
              <a:ahLst/>
              <a:cxnLst/>
              <a:rect l="l" t="t" r="r" b="b"/>
              <a:pathLst>
                <a:path w="1490" h="1489" extrusionOk="0">
                  <a:moveTo>
                    <a:pt x="761" y="444"/>
                  </a:moveTo>
                  <a:cubicBezTo>
                    <a:pt x="919" y="444"/>
                    <a:pt x="1078" y="570"/>
                    <a:pt x="1078" y="761"/>
                  </a:cubicBezTo>
                  <a:cubicBezTo>
                    <a:pt x="1078" y="919"/>
                    <a:pt x="919" y="1077"/>
                    <a:pt x="761" y="1077"/>
                  </a:cubicBezTo>
                  <a:cubicBezTo>
                    <a:pt x="571" y="1077"/>
                    <a:pt x="412" y="919"/>
                    <a:pt x="412" y="761"/>
                  </a:cubicBezTo>
                  <a:cubicBezTo>
                    <a:pt x="412" y="570"/>
                    <a:pt x="571" y="444"/>
                    <a:pt x="761" y="444"/>
                  </a:cubicBezTo>
                  <a:close/>
                  <a:moveTo>
                    <a:pt x="761" y="0"/>
                  </a:moveTo>
                  <a:cubicBezTo>
                    <a:pt x="349" y="0"/>
                    <a:pt x="1" y="317"/>
                    <a:pt x="1" y="761"/>
                  </a:cubicBezTo>
                  <a:cubicBezTo>
                    <a:pt x="1" y="1141"/>
                    <a:pt x="317" y="1489"/>
                    <a:pt x="761" y="1489"/>
                  </a:cubicBezTo>
                  <a:cubicBezTo>
                    <a:pt x="1141" y="1489"/>
                    <a:pt x="1489" y="1172"/>
                    <a:pt x="1489" y="761"/>
                  </a:cubicBezTo>
                  <a:cubicBezTo>
                    <a:pt x="1489" y="349"/>
                    <a:pt x="1173" y="0"/>
                    <a:pt x="76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7" name="Google Shape;1597;p46"/>
          <p:cNvGrpSpPr/>
          <p:nvPr/>
        </p:nvGrpSpPr>
        <p:grpSpPr>
          <a:xfrm>
            <a:off x="1279109" y="2870669"/>
            <a:ext cx="431990" cy="427947"/>
            <a:chOff x="1959575" y="2319225"/>
            <a:chExt cx="384025" cy="383225"/>
          </a:xfrm>
        </p:grpSpPr>
        <p:sp>
          <p:nvSpPr>
            <p:cNvPr id="1598" name="Google Shape;1598;p46"/>
            <p:cNvSpPr/>
            <p:nvPr/>
          </p:nvSpPr>
          <p:spPr>
            <a:xfrm>
              <a:off x="1965925" y="2367325"/>
              <a:ext cx="372125" cy="329575"/>
            </a:xfrm>
            <a:custGeom>
              <a:avLst/>
              <a:gdLst/>
              <a:ahLst/>
              <a:cxnLst/>
              <a:rect l="l" t="t" r="r" b="b"/>
              <a:pathLst>
                <a:path w="14885" h="13183" extrusionOk="0">
                  <a:moveTo>
                    <a:pt x="14260" y="0"/>
                  </a:moveTo>
                  <a:cubicBezTo>
                    <a:pt x="14226" y="0"/>
                    <a:pt x="14191" y="3"/>
                    <a:pt x="14156" y="8"/>
                  </a:cubicBezTo>
                  <a:lnTo>
                    <a:pt x="697" y="8"/>
                  </a:lnTo>
                  <a:cubicBezTo>
                    <a:pt x="317" y="8"/>
                    <a:pt x="0" y="325"/>
                    <a:pt x="0" y="705"/>
                  </a:cubicBezTo>
                  <a:lnTo>
                    <a:pt x="0" y="12454"/>
                  </a:lnTo>
                  <a:cubicBezTo>
                    <a:pt x="0" y="12866"/>
                    <a:pt x="317" y="13183"/>
                    <a:pt x="697" y="13183"/>
                  </a:cubicBezTo>
                  <a:lnTo>
                    <a:pt x="14156" y="13183"/>
                  </a:lnTo>
                  <a:cubicBezTo>
                    <a:pt x="14568" y="13183"/>
                    <a:pt x="14885" y="12866"/>
                    <a:pt x="14885" y="12454"/>
                  </a:cubicBezTo>
                  <a:lnTo>
                    <a:pt x="14885" y="705"/>
                  </a:lnTo>
                  <a:cubicBezTo>
                    <a:pt x="14885" y="300"/>
                    <a:pt x="14620" y="0"/>
                    <a:pt x="1426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599;p46"/>
            <p:cNvSpPr/>
            <p:nvPr/>
          </p:nvSpPr>
          <p:spPr>
            <a:xfrm>
              <a:off x="2299225" y="2365950"/>
              <a:ext cx="38825" cy="330175"/>
            </a:xfrm>
            <a:custGeom>
              <a:avLst/>
              <a:gdLst/>
              <a:ahLst/>
              <a:cxnLst/>
              <a:rect l="l" t="t" r="r" b="b"/>
              <a:pathLst>
                <a:path w="1553" h="13207" extrusionOk="0">
                  <a:moveTo>
                    <a:pt x="1" y="0"/>
                  </a:moveTo>
                  <a:cubicBezTo>
                    <a:pt x="381" y="0"/>
                    <a:pt x="697" y="317"/>
                    <a:pt x="697" y="729"/>
                  </a:cubicBezTo>
                  <a:lnTo>
                    <a:pt x="697" y="12478"/>
                  </a:lnTo>
                  <a:cubicBezTo>
                    <a:pt x="697" y="12889"/>
                    <a:pt x="381" y="13206"/>
                    <a:pt x="1" y="13206"/>
                  </a:cubicBezTo>
                  <a:lnTo>
                    <a:pt x="824" y="13206"/>
                  </a:lnTo>
                  <a:cubicBezTo>
                    <a:pt x="1236" y="13206"/>
                    <a:pt x="1553" y="12889"/>
                    <a:pt x="1553" y="12478"/>
                  </a:cubicBezTo>
                  <a:lnTo>
                    <a:pt x="1553" y="760"/>
                  </a:lnTo>
                  <a:cubicBezTo>
                    <a:pt x="1553" y="317"/>
                    <a:pt x="1236" y="0"/>
                    <a:pt x="824" y="0"/>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0" name="Google Shape;1600;p46"/>
            <p:cNvSpPr/>
            <p:nvPr/>
          </p:nvSpPr>
          <p:spPr>
            <a:xfrm>
              <a:off x="1965925" y="2421350"/>
              <a:ext cx="372125" cy="275550"/>
            </a:xfrm>
            <a:custGeom>
              <a:avLst/>
              <a:gdLst/>
              <a:ahLst/>
              <a:cxnLst/>
              <a:rect l="l" t="t" r="r" b="b"/>
              <a:pathLst>
                <a:path w="14885" h="11022" extrusionOk="0">
                  <a:moveTo>
                    <a:pt x="0" y="1"/>
                  </a:moveTo>
                  <a:lnTo>
                    <a:pt x="0" y="10293"/>
                  </a:lnTo>
                  <a:cubicBezTo>
                    <a:pt x="0" y="10705"/>
                    <a:pt x="317" y="11022"/>
                    <a:pt x="697" y="11022"/>
                  </a:cubicBezTo>
                  <a:lnTo>
                    <a:pt x="14156" y="11022"/>
                  </a:lnTo>
                  <a:cubicBezTo>
                    <a:pt x="14568" y="11022"/>
                    <a:pt x="14885" y="10705"/>
                    <a:pt x="14885" y="10293"/>
                  </a:cubicBezTo>
                  <a:lnTo>
                    <a:pt x="148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1" name="Google Shape;1601;p46"/>
            <p:cNvSpPr/>
            <p:nvPr/>
          </p:nvSpPr>
          <p:spPr>
            <a:xfrm>
              <a:off x="2299225" y="2421350"/>
              <a:ext cx="38825" cy="275550"/>
            </a:xfrm>
            <a:custGeom>
              <a:avLst/>
              <a:gdLst/>
              <a:ahLst/>
              <a:cxnLst/>
              <a:rect l="l" t="t" r="r" b="b"/>
              <a:pathLst>
                <a:path w="1553" h="11022" extrusionOk="0">
                  <a:moveTo>
                    <a:pt x="697" y="1"/>
                  </a:moveTo>
                  <a:lnTo>
                    <a:pt x="697" y="10293"/>
                  </a:lnTo>
                  <a:cubicBezTo>
                    <a:pt x="697" y="10705"/>
                    <a:pt x="381" y="11022"/>
                    <a:pt x="1" y="11022"/>
                  </a:cubicBezTo>
                  <a:lnTo>
                    <a:pt x="824" y="11022"/>
                  </a:lnTo>
                  <a:cubicBezTo>
                    <a:pt x="1236" y="11022"/>
                    <a:pt x="1553" y="10705"/>
                    <a:pt x="1553" y="10293"/>
                  </a:cubicBezTo>
                  <a:lnTo>
                    <a:pt x="1553"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2" name="Google Shape;1602;p46"/>
            <p:cNvSpPr/>
            <p:nvPr/>
          </p:nvSpPr>
          <p:spPr>
            <a:xfrm>
              <a:off x="2003125" y="2464900"/>
              <a:ext cx="296125" cy="205875"/>
            </a:xfrm>
            <a:custGeom>
              <a:avLst/>
              <a:gdLst/>
              <a:ahLst/>
              <a:cxnLst/>
              <a:rect l="l" t="t" r="r" b="b"/>
              <a:pathLst>
                <a:path w="11845" h="8235" extrusionOk="0">
                  <a:moveTo>
                    <a:pt x="1" y="1"/>
                  </a:moveTo>
                  <a:lnTo>
                    <a:pt x="1" y="7538"/>
                  </a:lnTo>
                  <a:cubicBezTo>
                    <a:pt x="1" y="7918"/>
                    <a:pt x="317" y="8235"/>
                    <a:pt x="697" y="8235"/>
                  </a:cubicBezTo>
                  <a:lnTo>
                    <a:pt x="11116" y="8235"/>
                  </a:lnTo>
                  <a:cubicBezTo>
                    <a:pt x="11528" y="8235"/>
                    <a:pt x="11845" y="7918"/>
                    <a:pt x="11845" y="7538"/>
                  </a:cubicBezTo>
                  <a:lnTo>
                    <a:pt x="1184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3" name="Google Shape;1603;p46"/>
            <p:cNvSpPr/>
            <p:nvPr/>
          </p:nvSpPr>
          <p:spPr>
            <a:xfrm>
              <a:off x="2261225" y="2464900"/>
              <a:ext cx="38025" cy="205875"/>
            </a:xfrm>
            <a:custGeom>
              <a:avLst/>
              <a:gdLst/>
              <a:ahLst/>
              <a:cxnLst/>
              <a:rect l="l" t="t" r="r" b="b"/>
              <a:pathLst>
                <a:path w="1521" h="8235" extrusionOk="0">
                  <a:moveTo>
                    <a:pt x="729" y="1"/>
                  </a:moveTo>
                  <a:lnTo>
                    <a:pt x="729" y="7538"/>
                  </a:lnTo>
                  <a:cubicBezTo>
                    <a:pt x="729" y="7918"/>
                    <a:pt x="412" y="8235"/>
                    <a:pt x="1" y="8235"/>
                  </a:cubicBezTo>
                  <a:lnTo>
                    <a:pt x="792" y="8235"/>
                  </a:lnTo>
                  <a:cubicBezTo>
                    <a:pt x="1204" y="8235"/>
                    <a:pt x="1521" y="7918"/>
                    <a:pt x="1521" y="7538"/>
                  </a:cubicBezTo>
                  <a:lnTo>
                    <a:pt x="1521"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4" name="Google Shape;1604;p46"/>
            <p:cNvSpPr/>
            <p:nvPr/>
          </p:nvSpPr>
          <p:spPr>
            <a:xfrm>
              <a:off x="2003125" y="2443525"/>
              <a:ext cx="296125" cy="205875"/>
            </a:xfrm>
            <a:custGeom>
              <a:avLst/>
              <a:gdLst/>
              <a:ahLst/>
              <a:cxnLst/>
              <a:rect l="l" t="t" r="r" b="b"/>
              <a:pathLst>
                <a:path w="11845" h="8235" extrusionOk="0">
                  <a:moveTo>
                    <a:pt x="1" y="1"/>
                  </a:moveTo>
                  <a:lnTo>
                    <a:pt x="1" y="7506"/>
                  </a:lnTo>
                  <a:cubicBezTo>
                    <a:pt x="1" y="7918"/>
                    <a:pt x="317" y="8235"/>
                    <a:pt x="697" y="8235"/>
                  </a:cubicBezTo>
                  <a:lnTo>
                    <a:pt x="11116" y="8235"/>
                  </a:lnTo>
                  <a:cubicBezTo>
                    <a:pt x="11528" y="8235"/>
                    <a:pt x="11845" y="7918"/>
                    <a:pt x="11845" y="7506"/>
                  </a:cubicBezTo>
                  <a:lnTo>
                    <a:pt x="11845"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5" name="Google Shape;1605;p46"/>
            <p:cNvSpPr/>
            <p:nvPr/>
          </p:nvSpPr>
          <p:spPr>
            <a:xfrm>
              <a:off x="2261225" y="2443525"/>
              <a:ext cx="38025" cy="205875"/>
            </a:xfrm>
            <a:custGeom>
              <a:avLst/>
              <a:gdLst/>
              <a:ahLst/>
              <a:cxnLst/>
              <a:rect l="l" t="t" r="r" b="b"/>
              <a:pathLst>
                <a:path w="1521" h="8235" extrusionOk="0">
                  <a:moveTo>
                    <a:pt x="729" y="1"/>
                  </a:moveTo>
                  <a:lnTo>
                    <a:pt x="729" y="7506"/>
                  </a:lnTo>
                  <a:cubicBezTo>
                    <a:pt x="729" y="7918"/>
                    <a:pt x="412" y="8235"/>
                    <a:pt x="1" y="8235"/>
                  </a:cubicBezTo>
                  <a:lnTo>
                    <a:pt x="792" y="8235"/>
                  </a:lnTo>
                  <a:cubicBezTo>
                    <a:pt x="1204" y="8235"/>
                    <a:pt x="1521" y="7918"/>
                    <a:pt x="1521" y="7506"/>
                  </a:cubicBezTo>
                  <a:lnTo>
                    <a:pt x="1521"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6" name="Google Shape;1606;p46"/>
            <p:cNvSpPr/>
            <p:nvPr/>
          </p:nvSpPr>
          <p:spPr>
            <a:xfrm>
              <a:off x="2003125" y="2421350"/>
              <a:ext cx="296125" cy="205875"/>
            </a:xfrm>
            <a:custGeom>
              <a:avLst/>
              <a:gdLst/>
              <a:ahLst/>
              <a:cxnLst/>
              <a:rect l="l" t="t" r="r" b="b"/>
              <a:pathLst>
                <a:path w="11845" h="8235" extrusionOk="0">
                  <a:moveTo>
                    <a:pt x="1" y="1"/>
                  </a:moveTo>
                  <a:lnTo>
                    <a:pt x="1" y="7538"/>
                  </a:lnTo>
                  <a:cubicBezTo>
                    <a:pt x="1" y="7918"/>
                    <a:pt x="317" y="8235"/>
                    <a:pt x="697" y="8235"/>
                  </a:cubicBezTo>
                  <a:lnTo>
                    <a:pt x="11116" y="8235"/>
                  </a:lnTo>
                  <a:cubicBezTo>
                    <a:pt x="11528" y="8235"/>
                    <a:pt x="11845" y="7918"/>
                    <a:pt x="11845" y="7538"/>
                  </a:cubicBezTo>
                  <a:lnTo>
                    <a:pt x="1184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7" name="Google Shape;1607;p46"/>
            <p:cNvSpPr/>
            <p:nvPr/>
          </p:nvSpPr>
          <p:spPr>
            <a:xfrm>
              <a:off x="2261225" y="2421350"/>
              <a:ext cx="38025" cy="205875"/>
            </a:xfrm>
            <a:custGeom>
              <a:avLst/>
              <a:gdLst/>
              <a:ahLst/>
              <a:cxnLst/>
              <a:rect l="l" t="t" r="r" b="b"/>
              <a:pathLst>
                <a:path w="1521" h="8235" extrusionOk="0">
                  <a:moveTo>
                    <a:pt x="729" y="1"/>
                  </a:moveTo>
                  <a:lnTo>
                    <a:pt x="729" y="7538"/>
                  </a:lnTo>
                  <a:cubicBezTo>
                    <a:pt x="729" y="7918"/>
                    <a:pt x="412" y="8235"/>
                    <a:pt x="1" y="8235"/>
                  </a:cubicBezTo>
                  <a:lnTo>
                    <a:pt x="792" y="8235"/>
                  </a:lnTo>
                  <a:cubicBezTo>
                    <a:pt x="1204" y="8235"/>
                    <a:pt x="1521" y="7918"/>
                    <a:pt x="1521" y="7538"/>
                  </a:cubicBezTo>
                  <a:lnTo>
                    <a:pt x="1521"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8" name="Google Shape;1608;p46"/>
            <p:cNvSpPr/>
            <p:nvPr/>
          </p:nvSpPr>
          <p:spPr>
            <a:xfrm>
              <a:off x="2015000" y="2324775"/>
              <a:ext cx="23775" cy="64150"/>
            </a:xfrm>
            <a:custGeom>
              <a:avLst/>
              <a:gdLst/>
              <a:ahLst/>
              <a:cxnLst/>
              <a:rect l="l" t="t" r="r" b="b"/>
              <a:pathLst>
                <a:path w="951" h="2566" extrusionOk="0">
                  <a:moveTo>
                    <a:pt x="444" y="0"/>
                  </a:moveTo>
                  <a:cubicBezTo>
                    <a:pt x="191" y="0"/>
                    <a:pt x="1" y="190"/>
                    <a:pt x="1" y="444"/>
                  </a:cubicBezTo>
                  <a:lnTo>
                    <a:pt x="1" y="2122"/>
                  </a:lnTo>
                  <a:cubicBezTo>
                    <a:pt x="1" y="2376"/>
                    <a:pt x="191" y="2566"/>
                    <a:pt x="444" y="2566"/>
                  </a:cubicBezTo>
                  <a:lnTo>
                    <a:pt x="507" y="2566"/>
                  </a:lnTo>
                  <a:cubicBezTo>
                    <a:pt x="761" y="2566"/>
                    <a:pt x="951" y="2407"/>
                    <a:pt x="951" y="2185"/>
                  </a:cubicBezTo>
                  <a:lnTo>
                    <a:pt x="951" y="444"/>
                  </a:lnTo>
                  <a:cubicBezTo>
                    <a:pt x="951" y="190"/>
                    <a:pt x="761" y="0"/>
                    <a:pt x="50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9" name="Google Shape;1609;p46"/>
            <p:cNvSpPr/>
            <p:nvPr/>
          </p:nvSpPr>
          <p:spPr>
            <a:xfrm>
              <a:off x="2262800" y="2324775"/>
              <a:ext cx="23800" cy="64150"/>
            </a:xfrm>
            <a:custGeom>
              <a:avLst/>
              <a:gdLst/>
              <a:ahLst/>
              <a:cxnLst/>
              <a:rect l="l" t="t" r="r" b="b"/>
              <a:pathLst>
                <a:path w="952" h="2566" extrusionOk="0">
                  <a:moveTo>
                    <a:pt x="413" y="0"/>
                  </a:moveTo>
                  <a:cubicBezTo>
                    <a:pt x="191" y="0"/>
                    <a:pt x="1" y="190"/>
                    <a:pt x="1" y="444"/>
                  </a:cubicBezTo>
                  <a:lnTo>
                    <a:pt x="1" y="2122"/>
                  </a:lnTo>
                  <a:cubicBezTo>
                    <a:pt x="1" y="2376"/>
                    <a:pt x="191" y="2566"/>
                    <a:pt x="413" y="2566"/>
                  </a:cubicBezTo>
                  <a:lnTo>
                    <a:pt x="508" y="2566"/>
                  </a:lnTo>
                  <a:cubicBezTo>
                    <a:pt x="729" y="2566"/>
                    <a:pt x="888" y="2407"/>
                    <a:pt x="951" y="2185"/>
                  </a:cubicBezTo>
                  <a:lnTo>
                    <a:pt x="951" y="444"/>
                  </a:lnTo>
                  <a:cubicBezTo>
                    <a:pt x="951" y="190"/>
                    <a:pt x="729" y="0"/>
                    <a:pt x="50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0" name="Google Shape;1610;p46"/>
            <p:cNvSpPr/>
            <p:nvPr/>
          </p:nvSpPr>
          <p:spPr>
            <a:xfrm>
              <a:off x="2019750" y="2486275"/>
              <a:ext cx="30100" cy="93450"/>
            </a:xfrm>
            <a:custGeom>
              <a:avLst/>
              <a:gdLst/>
              <a:ahLst/>
              <a:cxnLst/>
              <a:rect l="l" t="t" r="r" b="b"/>
              <a:pathLst>
                <a:path w="1204" h="3738" extrusionOk="0">
                  <a:moveTo>
                    <a:pt x="254" y="1"/>
                  </a:moveTo>
                  <a:cubicBezTo>
                    <a:pt x="127" y="1"/>
                    <a:pt x="1" y="96"/>
                    <a:pt x="1" y="222"/>
                  </a:cubicBezTo>
                  <a:cubicBezTo>
                    <a:pt x="1" y="349"/>
                    <a:pt x="127" y="476"/>
                    <a:pt x="254" y="476"/>
                  </a:cubicBezTo>
                  <a:lnTo>
                    <a:pt x="729" y="476"/>
                  </a:lnTo>
                  <a:lnTo>
                    <a:pt x="729" y="3516"/>
                  </a:lnTo>
                  <a:cubicBezTo>
                    <a:pt x="729" y="3643"/>
                    <a:pt x="856" y="3738"/>
                    <a:pt x="951" y="3738"/>
                  </a:cubicBezTo>
                  <a:cubicBezTo>
                    <a:pt x="1077" y="3738"/>
                    <a:pt x="1204" y="3643"/>
                    <a:pt x="1204" y="3516"/>
                  </a:cubicBezTo>
                  <a:lnTo>
                    <a:pt x="1204" y="222"/>
                  </a:lnTo>
                  <a:cubicBezTo>
                    <a:pt x="1204" y="64"/>
                    <a:pt x="1077" y="1"/>
                    <a:pt x="95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1" name="Google Shape;1611;p46"/>
            <p:cNvSpPr/>
            <p:nvPr/>
          </p:nvSpPr>
          <p:spPr>
            <a:xfrm>
              <a:off x="2217675" y="2483525"/>
              <a:ext cx="64950" cy="94625"/>
            </a:xfrm>
            <a:custGeom>
              <a:avLst/>
              <a:gdLst/>
              <a:ahLst/>
              <a:cxnLst/>
              <a:rect l="l" t="t" r="r" b="b"/>
              <a:pathLst>
                <a:path w="2598" h="3785" extrusionOk="0">
                  <a:moveTo>
                    <a:pt x="1711" y="522"/>
                  </a:moveTo>
                  <a:lnTo>
                    <a:pt x="1711" y="2328"/>
                  </a:lnTo>
                  <a:lnTo>
                    <a:pt x="698" y="2328"/>
                  </a:lnTo>
                  <a:cubicBezTo>
                    <a:pt x="1078" y="1599"/>
                    <a:pt x="1553" y="744"/>
                    <a:pt x="1711" y="522"/>
                  </a:cubicBezTo>
                  <a:close/>
                  <a:moveTo>
                    <a:pt x="1740" y="1"/>
                  </a:moveTo>
                  <a:cubicBezTo>
                    <a:pt x="1638" y="1"/>
                    <a:pt x="1501" y="45"/>
                    <a:pt x="1363" y="206"/>
                  </a:cubicBezTo>
                  <a:cubicBezTo>
                    <a:pt x="1141" y="459"/>
                    <a:pt x="159" y="2233"/>
                    <a:pt x="33" y="2423"/>
                  </a:cubicBezTo>
                  <a:cubicBezTo>
                    <a:pt x="1" y="2518"/>
                    <a:pt x="1" y="2581"/>
                    <a:pt x="33" y="2676"/>
                  </a:cubicBezTo>
                  <a:cubicBezTo>
                    <a:pt x="96" y="2739"/>
                    <a:pt x="159" y="2803"/>
                    <a:pt x="254" y="2803"/>
                  </a:cubicBezTo>
                  <a:lnTo>
                    <a:pt x="1679" y="2803"/>
                  </a:lnTo>
                  <a:lnTo>
                    <a:pt x="1679" y="3531"/>
                  </a:lnTo>
                  <a:cubicBezTo>
                    <a:pt x="1679" y="3658"/>
                    <a:pt x="1743" y="3784"/>
                    <a:pt x="1901" y="3784"/>
                  </a:cubicBezTo>
                  <a:cubicBezTo>
                    <a:pt x="2028" y="3784"/>
                    <a:pt x="2154" y="3658"/>
                    <a:pt x="2154" y="3531"/>
                  </a:cubicBezTo>
                  <a:lnTo>
                    <a:pt x="2154" y="2803"/>
                  </a:lnTo>
                  <a:lnTo>
                    <a:pt x="2344" y="2803"/>
                  </a:lnTo>
                  <a:cubicBezTo>
                    <a:pt x="2471" y="2803"/>
                    <a:pt x="2598" y="2676"/>
                    <a:pt x="2598" y="2549"/>
                  </a:cubicBezTo>
                  <a:cubicBezTo>
                    <a:pt x="2598" y="2423"/>
                    <a:pt x="2471" y="2328"/>
                    <a:pt x="2344" y="2328"/>
                  </a:cubicBezTo>
                  <a:lnTo>
                    <a:pt x="2154" y="2328"/>
                  </a:lnTo>
                  <a:lnTo>
                    <a:pt x="2154" y="459"/>
                  </a:lnTo>
                  <a:cubicBezTo>
                    <a:pt x="2154" y="269"/>
                    <a:pt x="2028" y="111"/>
                    <a:pt x="1838" y="16"/>
                  </a:cubicBezTo>
                  <a:cubicBezTo>
                    <a:pt x="1812" y="7"/>
                    <a:pt x="1778" y="1"/>
                    <a:pt x="174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2" name="Google Shape;1612;p46"/>
            <p:cNvSpPr/>
            <p:nvPr/>
          </p:nvSpPr>
          <p:spPr>
            <a:xfrm>
              <a:off x="2071225" y="2484700"/>
              <a:ext cx="58600" cy="97400"/>
            </a:xfrm>
            <a:custGeom>
              <a:avLst/>
              <a:gdLst/>
              <a:ahLst/>
              <a:cxnLst/>
              <a:rect l="l" t="t" r="r" b="b"/>
              <a:pathLst>
                <a:path w="2344" h="3896" extrusionOk="0">
                  <a:moveTo>
                    <a:pt x="1077" y="0"/>
                  </a:moveTo>
                  <a:cubicBezTo>
                    <a:pt x="570" y="0"/>
                    <a:pt x="127" y="380"/>
                    <a:pt x="32" y="887"/>
                  </a:cubicBezTo>
                  <a:cubicBezTo>
                    <a:pt x="0" y="1014"/>
                    <a:pt x="95" y="1109"/>
                    <a:pt x="190" y="1172"/>
                  </a:cubicBezTo>
                  <a:cubicBezTo>
                    <a:pt x="207" y="1176"/>
                    <a:pt x="224" y="1178"/>
                    <a:pt x="241" y="1178"/>
                  </a:cubicBezTo>
                  <a:cubicBezTo>
                    <a:pt x="349" y="1178"/>
                    <a:pt x="448" y="1096"/>
                    <a:pt x="475" y="1014"/>
                  </a:cubicBezTo>
                  <a:cubicBezTo>
                    <a:pt x="507" y="729"/>
                    <a:pt x="792" y="539"/>
                    <a:pt x="1077" y="539"/>
                  </a:cubicBezTo>
                  <a:cubicBezTo>
                    <a:pt x="1394" y="539"/>
                    <a:pt x="1679" y="792"/>
                    <a:pt x="1710" y="1109"/>
                  </a:cubicBezTo>
                  <a:cubicBezTo>
                    <a:pt x="1710" y="1362"/>
                    <a:pt x="1552" y="1552"/>
                    <a:pt x="1394" y="1837"/>
                  </a:cubicBezTo>
                  <a:cubicBezTo>
                    <a:pt x="887" y="2597"/>
                    <a:pt x="570" y="2977"/>
                    <a:pt x="412" y="3231"/>
                  </a:cubicBezTo>
                  <a:cubicBezTo>
                    <a:pt x="190" y="3484"/>
                    <a:pt x="158" y="3547"/>
                    <a:pt x="190" y="3706"/>
                  </a:cubicBezTo>
                  <a:cubicBezTo>
                    <a:pt x="253" y="3769"/>
                    <a:pt x="285" y="3801"/>
                    <a:pt x="348" y="3864"/>
                  </a:cubicBezTo>
                  <a:cubicBezTo>
                    <a:pt x="412" y="3864"/>
                    <a:pt x="443" y="3896"/>
                    <a:pt x="1077" y="3896"/>
                  </a:cubicBezTo>
                  <a:lnTo>
                    <a:pt x="2090" y="3896"/>
                  </a:lnTo>
                  <a:cubicBezTo>
                    <a:pt x="2217" y="3896"/>
                    <a:pt x="2344" y="3769"/>
                    <a:pt x="2344" y="3642"/>
                  </a:cubicBezTo>
                  <a:cubicBezTo>
                    <a:pt x="2312" y="3421"/>
                    <a:pt x="2185" y="3326"/>
                    <a:pt x="2059" y="3326"/>
                  </a:cubicBezTo>
                  <a:lnTo>
                    <a:pt x="792" y="3326"/>
                  </a:lnTo>
                  <a:cubicBezTo>
                    <a:pt x="1013" y="3104"/>
                    <a:pt x="1267" y="2692"/>
                    <a:pt x="1742" y="2027"/>
                  </a:cubicBezTo>
                  <a:cubicBezTo>
                    <a:pt x="1995" y="1711"/>
                    <a:pt x="2154" y="1394"/>
                    <a:pt x="2154" y="1077"/>
                  </a:cubicBezTo>
                  <a:cubicBezTo>
                    <a:pt x="2154" y="475"/>
                    <a:pt x="1679" y="0"/>
                    <a:pt x="107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3" name="Google Shape;1613;p46"/>
            <p:cNvSpPr/>
            <p:nvPr/>
          </p:nvSpPr>
          <p:spPr>
            <a:xfrm>
              <a:off x="2147225" y="2484700"/>
              <a:ext cx="53850" cy="100575"/>
            </a:xfrm>
            <a:custGeom>
              <a:avLst/>
              <a:gdLst/>
              <a:ahLst/>
              <a:cxnLst/>
              <a:rect l="l" t="t" r="r" b="b"/>
              <a:pathLst>
                <a:path w="2154" h="4023" extrusionOk="0">
                  <a:moveTo>
                    <a:pt x="1077" y="0"/>
                  </a:moveTo>
                  <a:cubicBezTo>
                    <a:pt x="570" y="0"/>
                    <a:pt x="127" y="380"/>
                    <a:pt x="64" y="887"/>
                  </a:cubicBezTo>
                  <a:cubicBezTo>
                    <a:pt x="0" y="1014"/>
                    <a:pt x="95" y="1109"/>
                    <a:pt x="222" y="1172"/>
                  </a:cubicBezTo>
                  <a:cubicBezTo>
                    <a:pt x="239" y="1176"/>
                    <a:pt x="255" y="1178"/>
                    <a:pt x="271" y="1178"/>
                  </a:cubicBezTo>
                  <a:cubicBezTo>
                    <a:pt x="373" y="1178"/>
                    <a:pt x="448" y="1096"/>
                    <a:pt x="475" y="1014"/>
                  </a:cubicBezTo>
                  <a:cubicBezTo>
                    <a:pt x="539" y="729"/>
                    <a:pt x="792" y="539"/>
                    <a:pt x="1077" y="539"/>
                  </a:cubicBezTo>
                  <a:cubicBezTo>
                    <a:pt x="1425" y="539"/>
                    <a:pt x="1710" y="792"/>
                    <a:pt x="1710" y="1172"/>
                  </a:cubicBezTo>
                  <a:cubicBezTo>
                    <a:pt x="1710" y="1521"/>
                    <a:pt x="1457" y="1806"/>
                    <a:pt x="1077" y="1806"/>
                  </a:cubicBezTo>
                  <a:cubicBezTo>
                    <a:pt x="950" y="1806"/>
                    <a:pt x="855" y="1901"/>
                    <a:pt x="855" y="2027"/>
                  </a:cubicBezTo>
                  <a:cubicBezTo>
                    <a:pt x="855" y="2154"/>
                    <a:pt x="950" y="2281"/>
                    <a:pt x="1077" y="2281"/>
                  </a:cubicBezTo>
                  <a:cubicBezTo>
                    <a:pt x="1425" y="2281"/>
                    <a:pt x="1710" y="2534"/>
                    <a:pt x="1710" y="2914"/>
                  </a:cubicBezTo>
                  <a:cubicBezTo>
                    <a:pt x="1710" y="3262"/>
                    <a:pt x="1457" y="3547"/>
                    <a:pt x="1077" y="3547"/>
                  </a:cubicBezTo>
                  <a:cubicBezTo>
                    <a:pt x="760" y="3547"/>
                    <a:pt x="539" y="3294"/>
                    <a:pt x="475" y="3009"/>
                  </a:cubicBezTo>
                  <a:lnTo>
                    <a:pt x="475" y="2946"/>
                  </a:lnTo>
                  <a:cubicBezTo>
                    <a:pt x="475" y="2819"/>
                    <a:pt x="380" y="2692"/>
                    <a:pt x="254" y="2692"/>
                  </a:cubicBezTo>
                  <a:cubicBezTo>
                    <a:pt x="127" y="2692"/>
                    <a:pt x="0" y="2819"/>
                    <a:pt x="0" y="2946"/>
                  </a:cubicBezTo>
                  <a:lnTo>
                    <a:pt x="0" y="3104"/>
                  </a:lnTo>
                  <a:cubicBezTo>
                    <a:pt x="95" y="3611"/>
                    <a:pt x="539" y="4022"/>
                    <a:pt x="1077" y="4022"/>
                  </a:cubicBezTo>
                  <a:cubicBezTo>
                    <a:pt x="1679" y="4022"/>
                    <a:pt x="2154" y="3547"/>
                    <a:pt x="2154" y="2946"/>
                  </a:cubicBezTo>
                  <a:cubicBezTo>
                    <a:pt x="2154" y="2597"/>
                    <a:pt x="1995" y="2312"/>
                    <a:pt x="1742" y="2122"/>
                  </a:cubicBezTo>
                  <a:cubicBezTo>
                    <a:pt x="1995" y="1742"/>
                    <a:pt x="2154" y="1426"/>
                    <a:pt x="2154" y="1077"/>
                  </a:cubicBezTo>
                  <a:cubicBezTo>
                    <a:pt x="2154" y="475"/>
                    <a:pt x="1679" y="0"/>
                    <a:pt x="107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 name="Google Shape;1614;p46"/>
            <p:cNvSpPr/>
            <p:nvPr/>
          </p:nvSpPr>
          <p:spPr>
            <a:xfrm>
              <a:off x="2096550" y="2388100"/>
              <a:ext cx="120375" cy="11900"/>
            </a:xfrm>
            <a:custGeom>
              <a:avLst/>
              <a:gdLst/>
              <a:ahLst/>
              <a:cxnLst/>
              <a:rect l="l" t="t" r="r" b="b"/>
              <a:pathLst>
                <a:path w="4815" h="476" extrusionOk="0">
                  <a:moveTo>
                    <a:pt x="222" y="1"/>
                  </a:moveTo>
                  <a:cubicBezTo>
                    <a:pt x="95" y="1"/>
                    <a:pt x="0" y="128"/>
                    <a:pt x="0" y="223"/>
                  </a:cubicBezTo>
                  <a:cubicBezTo>
                    <a:pt x="0" y="349"/>
                    <a:pt x="95" y="476"/>
                    <a:pt x="222" y="476"/>
                  </a:cubicBezTo>
                  <a:lnTo>
                    <a:pt x="4592" y="476"/>
                  </a:lnTo>
                  <a:cubicBezTo>
                    <a:pt x="4688" y="476"/>
                    <a:pt x="4814" y="349"/>
                    <a:pt x="4814" y="223"/>
                  </a:cubicBezTo>
                  <a:cubicBezTo>
                    <a:pt x="4814" y="128"/>
                    <a:pt x="4688" y="1"/>
                    <a:pt x="45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 name="Google Shape;1615;p46"/>
            <p:cNvSpPr/>
            <p:nvPr/>
          </p:nvSpPr>
          <p:spPr>
            <a:xfrm>
              <a:off x="1959575" y="2319225"/>
              <a:ext cx="384025" cy="383225"/>
            </a:xfrm>
            <a:custGeom>
              <a:avLst/>
              <a:gdLst/>
              <a:ahLst/>
              <a:cxnLst/>
              <a:rect l="l" t="t" r="r" b="b"/>
              <a:pathLst>
                <a:path w="15361" h="15329" extrusionOk="0">
                  <a:moveTo>
                    <a:pt x="2756" y="444"/>
                  </a:moveTo>
                  <a:cubicBezTo>
                    <a:pt x="2883" y="444"/>
                    <a:pt x="2978" y="539"/>
                    <a:pt x="2978" y="666"/>
                  </a:cubicBezTo>
                  <a:lnTo>
                    <a:pt x="2978" y="2407"/>
                  </a:lnTo>
                  <a:cubicBezTo>
                    <a:pt x="2978" y="2502"/>
                    <a:pt x="2883" y="2598"/>
                    <a:pt x="2756" y="2598"/>
                  </a:cubicBezTo>
                  <a:lnTo>
                    <a:pt x="2693" y="2598"/>
                  </a:lnTo>
                  <a:cubicBezTo>
                    <a:pt x="2566" y="2598"/>
                    <a:pt x="2503" y="2502"/>
                    <a:pt x="2503" y="2407"/>
                  </a:cubicBezTo>
                  <a:lnTo>
                    <a:pt x="2503" y="1932"/>
                  </a:lnTo>
                  <a:lnTo>
                    <a:pt x="2503" y="666"/>
                  </a:lnTo>
                  <a:cubicBezTo>
                    <a:pt x="2503" y="539"/>
                    <a:pt x="2566" y="444"/>
                    <a:pt x="2693" y="444"/>
                  </a:cubicBezTo>
                  <a:close/>
                  <a:moveTo>
                    <a:pt x="12637" y="444"/>
                  </a:moveTo>
                  <a:cubicBezTo>
                    <a:pt x="12763" y="444"/>
                    <a:pt x="12827" y="539"/>
                    <a:pt x="12827" y="666"/>
                  </a:cubicBezTo>
                  <a:lnTo>
                    <a:pt x="12827" y="2407"/>
                  </a:lnTo>
                  <a:cubicBezTo>
                    <a:pt x="12827" y="2502"/>
                    <a:pt x="12763" y="2598"/>
                    <a:pt x="12637" y="2598"/>
                  </a:cubicBezTo>
                  <a:lnTo>
                    <a:pt x="12542" y="2598"/>
                  </a:lnTo>
                  <a:cubicBezTo>
                    <a:pt x="12447" y="2598"/>
                    <a:pt x="12352" y="2502"/>
                    <a:pt x="12352" y="2407"/>
                  </a:cubicBezTo>
                  <a:lnTo>
                    <a:pt x="12352" y="666"/>
                  </a:lnTo>
                  <a:cubicBezTo>
                    <a:pt x="12352" y="539"/>
                    <a:pt x="12447" y="444"/>
                    <a:pt x="12542" y="444"/>
                  </a:cubicBezTo>
                  <a:close/>
                  <a:moveTo>
                    <a:pt x="13333" y="12415"/>
                  </a:moveTo>
                  <a:lnTo>
                    <a:pt x="13333" y="12478"/>
                  </a:lnTo>
                  <a:cubicBezTo>
                    <a:pt x="13333" y="12763"/>
                    <a:pt x="13143" y="12953"/>
                    <a:pt x="12858" y="12953"/>
                  </a:cubicBezTo>
                  <a:lnTo>
                    <a:pt x="5511" y="12953"/>
                  </a:lnTo>
                  <a:cubicBezTo>
                    <a:pt x="5384" y="12953"/>
                    <a:pt x="5258" y="13080"/>
                    <a:pt x="5258" y="13207"/>
                  </a:cubicBezTo>
                  <a:cubicBezTo>
                    <a:pt x="5258" y="13333"/>
                    <a:pt x="5384" y="13428"/>
                    <a:pt x="5511" y="13428"/>
                  </a:cubicBezTo>
                  <a:lnTo>
                    <a:pt x="12858" y="13428"/>
                  </a:lnTo>
                  <a:cubicBezTo>
                    <a:pt x="13017" y="13428"/>
                    <a:pt x="13175" y="13397"/>
                    <a:pt x="13333" y="13333"/>
                  </a:cubicBezTo>
                  <a:lnTo>
                    <a:pt x="13333" y="13397"/>
                  </a:lnTo>
                  <a:cubicBezTo>
                    <a:pt x="13333" y="13682"/>
                    <a:pt x="13143" y="13872"/>
                    <a:pt x="12858" y="13872"/>
                  </a:cubicBezTo>
                  <a:lnTo>
                    <a:pt x="2471" y="13872"/>
                  </a:lnTo>
                  <a:cubicBezTo>
                    <a:pt x="2186" y="13872"/>
                    <a:pt x="1996" y="13682"/>
                    <a:pt x="1996" y="13397"/>
                  </a:cubicBezTo>
                  <a:lnTo>
                    <a:pt x="1996" y="13333"/>
                  </a:lnTo>
                  <a:cubicBezTo>
                    <a:pt x="2091" y="13397"/>
                    <a:pt x="2313" y="13428"/>
                    <a:pt x="2471" y="13428"/>
                  </a:cubicBezTo>
                  <a:lnTo>
                    <a:pt x="4434" y="13428"/>
                  </a:lnTo>
                  <a:cubicBezTo>
                    <a:pt x="4561" y="13428"/>
                    <a:pt x="4688" y="13333"/>
                    <a:pt x="4688" y="13207"/>
                  </a:cubicBezTo>
                  <a:cubicBezTo>
                    <a:pt x="4688" y="13080"/>
                    <a:pt x="4561" y="12953"/>
                    <a:pt x="4434" y="12953"/>
                  </a:cubicBezTo>
                  <a:lnTo>
                    <a:pt x="2471" y="12953"/>
                  </a:lnTo>
                  <a:cubicBezTo>
                    <a:pt x="2186" y="12953"/>
                    <a:pt x="1996" y="12763"/>
                    <a:pt x="1996" y="12478"/>
                  </a:cubicBezTo>
                  <a:lnTo>
                    <a:pt x="1996" y="12415"/>
                  </a:lnTo>
                  <a:cubicBezTo>
                    <a:pt x="2091" y="12478"/>
                    <a:pt x="2313" y="12542"/>
                    <a:pt x="2471" y="12542"/>
                  </a:cubicBezTo>
                  <a:lnTo>
                    <a:pt x="12858" y="12542"/>
                  </a:lnTo>
                  <a:cubicBezTo>
                    <a:pt x="13017" y="12542"/>
                    <a:pt x="13175" y="12478"/>
                    <a:pt x="13333" y="12415"/>
                  </a:cubicBezTo>
                  <a:close/>
                  <a:moveTo>
                    <a:pt x="14885" y="4339"/>
                  </a:moveTo>
                  <a:lnTo>
                    <a:pt x="14885" y="14378"/>
                  </a:lnTo>
                  <a:lnTo>
                    <a:pt x="14917" y="14378"/>
                  </a:lnTo>
                  <a:cubicBezTo>
                    <a:pt x="14917" y="14663"/>
                    <a:pt x="14695" y="14917"/>
                    <a:pt x="14410" y="14917"/>
                  </a:cubicBezTo>
                  <a:lnTo>
                    <a:pt x="951" y="14917"/>
                  </a:lnTo>
                  <a:cubicBezTo>
                    <a:pt x="666" y="14917"/>
                    <a:pt x="444" y="14663"/>
                    <a:pt x="444" y="14378"/>
                  </a:cubicBezTo>
                  <a:lnTo>
                    <a:pt x="444" y="4339"/>
                  </a:lnTo>
                  <a:lnTo>
                    <a:pt x="1553" y="4339"/>
                  </a:lnTo>
                  <a:lnTo>
                    <a:pt x="1553" y="11623"/>
                  </a:lnTo>
                  <a:lnTo>
                    <a:pt x="1553" y="12478"/>
                  </a:lnTo>
                  <a:lnTo>
                    <a:pt x="1553" y="13365"/>
                  </a:lnTo>
                  <a:cubicBezTo>
                    <a:pt x="1553" y="13872"/>
                    <a:pt x="1933" y="14283"/>
                    <a:pt x="2471" y="14283"/>
                  </a:cubicBezTo>
                  <a:lnTo>
                    <a:pt x="12858" y="14283"/>
                  </a:lnTo>
                  <a:cubicBezTo>
                    <a:pt x="13397" y="14283"/>
                    <a:pt x="13777" y="13872"/>
                    <a:pt x="13777" y="13365"/>
                  </a:cubicBezTo>
                  <a:lnTo>
                    <a:pt x="13777" y="12478"/>
                  </a:lnTo>
                  <a:lnTo>
                    <a:pt x="13777" y="11623"/>
                  </a:lnTo>
                  <a:lnTo>
                    <a:pt x="13777" y="5163"/>
                  </a:lnTo>
                  <a:cubicBezTo>
                    <a:pt x="13777" y="5036"/>
                    <a:pt x="13650" y="4909"/>
                    <a:pt x="13555" y="4909"/>
                  </a:cubicBezTo>
                  <a:cubicBezTo>
                    <a:pt x="13428" y="4909"/>
                    <a:pt x="13302" y="5036"/>
                    <a:pt x="13302" y="5163"/>
                  </a:cubicBezTo>
                  <a:lnTo>
                    <a:pt x="13302" y="11623"/>
                  </a:lnTo>
                  <a:cubicBezTo>
                    <a:pt x="13302" y="11908"/>
                    <a:pt x="13112" y="12098"/>
                    <a:pt x="12827" y="12098"/>
                  </a:cubicBezTo>
                  <a:lnTo>
                    <a:pt x="2408" y="12098"/>
                  </a:lnTo>
                  <a:cubicBezTo>
                    <a:pt x="2154" y="12098"/>
                    <a:pt x="1933" y="11908"/>
                    <a:pt x="1933" y="11623"/>
                  </a:cubicBezTo>
                  <a:lnTo>
                    <a:pt x="1933" y="4339"/>
                  </a:lnTo>
                  <a:close/>
                  <a:moveTo>
                    <a:pt x="2693" y="1"/>
                  </a:moveTo>
                  <a:cubicBezTo>
                    <a:pt x="2344" y="1"/>
                    <a:pt x="2059" y="286"/>
                    <a:pt x="2059" y="666"/>
                  </a:cubicBezTo>
                  <a:lnTo>
                    <a:pt x="2059" y="1679"/>
                  </a:lnTo>
                  <a:lnTo>
                    <a:pt x="951" y="1679"/>
                  </a:lnTo>
                  <a:cubicBezTo>
                    <a:pt x="444" y="1679"/>
                    <a:pt x="1" y="2122"/>
                    <a:pt x="1" y="2629"/>
                  </a:cubicBezTo>
                  <a:lnTo>
                    <a:pt x="1" y="14378"/>
                  </a:lnTo>
                  <a:cubicBezTo>
                    <a:pt x="1" y="14917"/>
                    <a:pt x="444" y="15328"/>
                    <a:pt x="951" y="15328"/>
                  </a:cubicBezTo>
                  <a:lnTo>
                    <a:pt x="14410" y="15328"/>
                  </a:lnTo>
                  <a:cubicBezTo>
                    <a:pt x="14917" y="15328"/>
                    <a:pt x="15360" y="14885"/>
                    <a:pt x="15360" y="14378"/>
                  </a:cubicBezTo>
                  <a:lnTo>
                    <a:pt x="15360" y="2629"/>
                  </a:lnTo>
                  <a:cubicBezTo>
                    <a:pt x="15360" y="2091"/>
                    <a:pt x="14917" y="1679"/>
                    <a:pt x="14410" y="1679"/>
                  </a:cubicBezTo>
                  <a:lnTo>
                    <a:pt x="13270" y="1679"/>
                  </a:lnTo>
                  <a:lnTo>
                    <a:pt x="13270" y="666"/>
                  </a:lnTo>
                  <a:cubicBezTo>
                    <a:pt x="13270" y="286"/>
                    <a:pt x="12985" y="1"/>
                    <a:pt x="12637" y="1"/>
                  </a:cubicBezTo>
                  <a:lnTo>
                    <a:pt x="12542" y="1"/>
                  </a:lnTo>
                  <a:cubicBezTo>
                    <a:pt x="12193" y="1"/>
                    <a:pt x="11908" y="286"/>
                    <a:pt x="11908" y="666"/>
                  </a:cubicBezTo>
                  <a:lnTo>
                    <a:pt x="11908" y="1679"/>
                  </a:lnTo>
                  <a:lnTo>
                    <a:pt x="4244" y="1679"/>
                  </a:lnTo>
                  <a:cubicBezTo>
                    <a:pt x="4118" y="1679"/>
                    <a:pt x="3991" y="1806"/>
                    <a:pt x="3991" y="1932"/>
                  </a:cubicBezTo>
                  <a:cubicBezTo>
                    <a:pt x="3991" y="2027"/>
                    <a:pt x="4118" y="2154"/>
                    <a:pt x="4244" y="2154"/>
                  </a:cubicBezTo>
                  <a:lnTo>
                    <a:pt x="11908" y="2154"/>
                  </a:lnTo>
                  <a:lnTo>
                    <a:pt x="11908" y="2439"/>
                  </a:lnTo>
                  <a:cubicBezTo>
                    <a:pt x="11908" y="2788"/>
                    <a:pt x="12193" y="3073"/>
                    <a:pt x="12542" y="3073"/>
                  </a:cubicBezTo>
                  <a:lnTo>
                    <a:pt x="12637" y="3073"/>
                  </a:lnTo>
                  <a:cubicBezTo>
                    <a:pt x="12985" y="3073"/>
                    <a:pt x="13270" y="2788"/>
                    <a:pt x="13270" y="2439"/>
                  </a:cubicBezTo>
                  <a:lnTo>
                    <a:pt x="13270" y="2154"/>
                  </a:lnTo>
                  <a:lnTo>
                    <a:pt x="14410" y="2154"/>
                  </a:lnTo>
                  <a:cubicBezTo>
                    <a:pt x="14695" y="2154"/>
                    <a:pt x="14917" y="2407"/>
                    <a:pt x="14917" y="2661"/>
                  </a:cubicBezTo>
                  <a:lnTo>
                    <a:pt x="14917" y="3928"/>
                  </a:lnTo>
                  <a:lnTo>
                    <a:pt x="444" y="3928"/>
                  </a:lnTo>
                  <a:lnTo>
                    <a:pt x="444" y="2629"/>
                  </a:lnTo>
                  <a:cubicBezTo>
                    <a:pt x="444" y="2344"/>
                    <a:pt x="666" y="2122"/>
                    <a:pt x="951" y="2122"/>
                  </a:cubicBezTo>
                  <a:lnTo>
                    <a:pt x="2059" y="2122"/>
                  </a:lnTo>
                  <a:lnTo>
                    <a:pt x="2059" y="2407"/>
                  </a:lnTo>
                  <a:cubicBezTo>
                    <a:pt x="2059" y="2756"/>
                    <a:pt x="2344" y="3041"/>
                    <a:pt x="2693" y="3041"/>
                  </a:cubicBezTo>
                  <a:lnTo>
                    <a:pt x="2788" y="3041"/>
                  </a:lnTo>
                  <a:cubicBezTo>
                    <a:pt x="3136" y="3041"/>
                    <a:pt x="3421" y="2756"/>
                    <a:pt x="3421" y="2407"/>
                  </a:cubicBezTo>
                  <a:lnTo>
                    <a:pt x="3421" y="666"/>
                  </a:lnTo>
                  <a:cubicBezTo>
                    <a:pt x="3421" y="286"/>
                    <a:pt x="3136" y="1"/>
                    <a:pt x="27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 name="Google Shape;1089;p40">
            <a:extLst>
              <a:ext uri="{FF2B5EF4-FFF2-40B4-BE49-F238E27FC236}">
                <a16:creationId xmlns:a16="http://schemas.microsoft.com/office/drawing/2014/main" id="{1A77764F-A9CC-51FD-2C2D-A3E0D02960BF}"/>
              </a:ext>
            </a:extLst>
          </p:cNvPr>
          <p:cNvSpPr txBox="1">
            <a:spLocks/>
          </p:cNvSpPr>
          <p:nvPr/>
        </p:nvSpPr>
        <p:spPr>
          <a:xfrm>
            <a:off x="1854748" y="1247825"/>
            <a:ext cx="720000" cy="392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Exo 2 Black"/>
              <a:buNone/>
              <a:defRPr sz="24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 sz="3600" dirty="0">
                <a:solidFill>
                  <a:schemeClr val="bg2"/>
                </a:solidFill>
              </a:rPr>
              <a:t>01</a:t>
            </a:r>
          </a:p>
        </p:txBody>
      </p:sp>
      <p:sp>
        <p:nvSpPr>
          <p:cNvPr id="9" name="Google Shape;1089;p40">
            <a:extLst>
              <a:ext uri="{FF2B5EF4-FFF2-40B4-BE49-F238E27FC236}">
                <a16:creationId xmlns:a16="http://schemas.microsoft.com/office/drawing/2014/main" id="{5935E553-18C5-95DA-6552-5711B9CC12DE}"/>
              </a:ext>
            </a:extLst>
          </p:cNvPr>
          <p:cNvSpPr txBox="1">
            <a:spLocks/>
          </p:cNvSpPr>
          <p:nvPr/>
        </p:nvSpPr>
        <p:spPr>
          <a:xfrm>
            <a:off x="1807450" y="2078046"/>
            <a:ext cx="813786" cy="392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Exo 2 Black"/>
              <a:buNone/>
              <a:defRPr sz="24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 sz="3600" dirty="0">
                <a:solidFill>
                  <a:schemeClr val="bg2"/>
                </a:solidFill>
              </a:rPr>
              <a:t>02</a:t>
            </a:r>
          </a:p>
        </p:txBody>
      </p:sp>
      <p:sp>
        <p:nvSpPr>
          <p:cNvPr id="10" name="Google Shape;1089;p40">
            <a:extLst>
              <a:ext uri="{FF2B5EF4-FFF2-40B4-BE49-F238E27FC236}">
                <a16:creationId xmlns:a16="http://schemas.microsoft.com/office/drawing/2014/main" id="{3E1C7197-FF5D-8AC7-17B8-D2589AA8C24B}"/>
              </a:ext>
            </a:extLst>
          </p:cNvPr>
          <p:cNvSpPr txBox="1">
            <a:spLocks/>
          </p:cNvSpPr>
          <p:nvPr/>
        </p:nvSpPr>
        <p:spPr>
          <a:xfrm>
            <a:off x="1807450" y="2908267"/>
            <a:ext cx="813786" cy="392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Exo 2 Black"/>
              <a:buNone/>
              <a:defRPr sz="24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 sz="3600" dirty="0">
                <a:solidFill>
                  <a:schemeClr val="bg2"/>
                </a:solidFill>
              </a:rPr>
              <a:t>03</a:t>
            </a:r>
          </a:p>
        </p:txBody>
      </p:sp>
      <p:sp>
        <p:nvSpPr>
          <p:cNvPr id="22" name="Google Shape;1504;p46">
            <a:extLst>
              <a:ext uri="{FF2B5EF4-FFF2-40B4-BE49-F238E27FC236}">
                <a16:creationId xmlns:a16="http://schemas.microsoft.com/office/drawing/2014/main" id="{76015020-A618-FE3E-449D-CE8C4B6CAD80}"/>
              </a:ext>
            </a:extLst>
          </p:cNvPr>
          <p:cNvSpPr txBox="1">
            <a:spLocks/>
          </p:cNvSpPr>
          <p:nvPr/>
        </p:nvSpPr>
        <p:spPr>
          <a:xfrm>
            <a:off x="2591230" y="3632319"/>
            <a:ext cx="5848898" cy="720000"/>
          </a:xfrm>
          <a:prstGeom prst="rect">
            <a:avLst/>
          </a:prstGeom>
          <a:noFill/>
          <a:ln>
            <a:noFill/>
          </a:ln>
        </p:spPr>
        <p:txBody>
          <a:bodyPr spcFirstLastPara="1" wrap="square" lIns="90000" tIns="91425" rIns="90000"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Montserrat Medium"/>
              <a:buNone/>
              <a:defRPr sz="1400" b="0" i="0" u="none" strike="noStrike" cap="none">
                <a:solidFill>
                  <a:schemeClr val="dk1"/>
                </a:solidFill>
                <a:latin typeface="Montserrat Medium"/>
                <a:ea typeface="Montserrat Medium"/>
                <a:cs typeface="Montserrat Medium"/>
                <a:sym typeface="Montserrat Medium"/>
              </a:defRPr>
            </a:lvl1pPr>
            <a:lvl2pPr marL="914400" marR="0" lvl="1" indent="-317500" algn="ctr" rtl="0">
              <a:lnSpc>
                <a:spcPct val="100000"/>
              </a:lnSpc>
              <a:spcBef>
                <a:spcPts val="0"/>
              </a:spcBef>
              <a:spcAft>
                <a:spcPts val="0"/>
              </a:spcAft>
              <a:buClr>
                <a:schemeClr val="dk1"/>
              </a:buClr>
              <a:buSzPts val="1400"/>
              <a:buFont typeface="Montserrat Medium"/>
              <a:buNone/>
              <a:defRPr sz="1400" b="0" i="0" u="none" strike="noStrike" cap="none">
                <a:solidFill>
                  <a:schemeClr val="dk1"/>
                </a:solidFill>
                <a:latin typeface="Montserrat Medium"/>
                <a:ea typeface="Montserrat Medium"/>
                <a:cs typeface="Montserrat Medium"/>
                <a:sym typeface="Montserrat Medium"/>
              </a:defRPr>
            </a:lvl2pPr>
            <a:lvl3pPr marL="1371600" marR="0" lvl="2" indent="-317500" algn="ctr" rtl="0">
              <a:lnSpc>
                <a:spcPct val="100000"/>
              </a:lnSpc>
              <a:spcBef>
                <a:spcPts val="0"/>
              </a:spcBef>
              <a:spcAft>
                <a:spcPts val="0"/>
              </a:spcAft>
              <a:buClr>
                <a:schemeClr val="dk1"/>
              </a:buClr>
              <a:buSzPts val="1400"/>
              <a:buFont typeface="Montserrat Medium"/>
              <a:buNone/>
              <a:defRPr sz="1400" b="0" i="0" u="none" strike="noStrike" cap="none">
                <a:solidFill>
                  <a:schemeClr val="dk1"/>
                </a:solidFill>
                <a:latin typeface="Montserrat Medium"/>
                <a:ea typeface="Montserrat Medium"/>
                <a:cs typeface="Montserrat Medium"/>
                <a:sym typeface="Montserrat Medium"/>
              </a:defRPr>
            </a:lvl3pPr>
            <a:lvl4pPr marL="1828800" marR="0" lvl="3" indent="-317500" algn="ctr" rtl="0">
              <a:lnSpc>
                <a:spcPct val="100000"/>
              </a:lnSpc>
              <a:spcBef>
                <a:spcPts val="0"/>
              </a:spcBef>
              <a:spcAft>
                <a:spcPts val="0"/>
              </a:spcAft>
              <a:buClr>
                <a:schemeClr val="dk1"/>
              </a:buClr>
              <a:buSzPts val="1400"/>
              <a:buFont typeface="Montserrat Medium"/>
              <a:buNone/>
              <a:defRPr sz="1400" b="0" i="0" u="none" strike="noStrike" cap="none">
                <a:solidFill>
                  <a:schemeClr val="dk1"/>
                </a:solidFill>
                <a:latin typeface="Montserrat Medium"/>
                <a:ea typeface="Montserrat Medium"/>
                <a:cs typeface="Montserrat Medium"/>
                <a:sym typeface="Montserrat Medium"/>
              </a:defRPr>
            </a:lvl4pPr>
            <a:lvl5pPr marL="2286000" marR="0" lvl="4" indent="-317500" algn="ctr" rtl="0">
              <a:lnSpc>
                <a:spcPct val="100000"/>
              </a:lnSpc>
              <a:spcBef>
                <a:spcPts val="0"/>
              </a:spcBef>
              <a:spcAft>
                <a:spcPts val="0"/>
              </a:spcAft>
              <a:buClr>
                <a:schemeClr val="dk1"/>
              </a:buClr>
              <a:buSzPts val="1400"/>
              <a:buFont typeface="Montserrat Medium"/>
              <a:buNone/>
              <a:defRPr sz="1400" b="0" i="0" u="none" strike="noStrike" cap="none">
                <a:solidFill>
                  <a:schemeClr val="dk1"/>
                </a:solidFill>
                <a:latin typeface="Montserrat Medium"/>
                <a:ea typeface="Montserrat Medium"/>
                <a:cs typeface="Montserrat Medium"/>
                <a:sym typeface="Montserrat Medium"/>
              </a:defRPr>
            </a:lvl5pPr>
            <a:lvl6pPr marL="2743200" marR="0" lvl="5" indent="-317500" algn="ctr" rtl="0">
              <a:lnSpc>
                <a:spcPct val="100000"/>
              </a:lnSpc>
              <a:spcBef>
                <a:spcPts val="0"/>
              </a:spcBef>
              <a:spcAft>
                <a:spcPts val="0"/>
              </a:spcAft>
              <a:buClr>
                <a:schemeClr val="dk1"/>
              </a:buClr>
              <a:buSzPts val="1400"/>
              <a:buFont typeface="Montserrat Medium"/>
              <a:buNone/>
              <a:defRPr sz="1400" b="0" i="0" u="none" strike="noStrike" cap="none">
                <a:solidFill>
                  <a:schemeClr val="dk1"/>
                </a:solidFill>
                <a:latin typeface="Montserrat Medium"/>
                <a:ea typeface="Montserrat Medium"/>
                <a:cs typeface="Montserrat Medium"/>
                <a:sym typeface="Montserrat Medium"/>
              </a:defRPr>
            </a:lvl6pPr>
            <a:lvl7pPr marL="3200400" marR="0" lvl="6" indent="-317500" algn="ctr" rtl="0">
              <a:lnSpc>
                <a:spcPct val="100000"/>
              </a:lnSpc>
              <a:spcBef>
                <a:spcPts val="0"/>
              </a:spcBef>
              <a:spcAft>
                <a:spcPts val="0"/>
              </a:spcAft>
              <a:buClr>
                <a:schemeClr val="dk1"/>
              </a:buClr>
              <a:buSzPts val="1400"/>
              <a:buFont typeface="Montserrat Medium"/>
              <a:buNone/>
              <a:defRPr sz="1400" b="0" i="0" u="none" strike="noStrike" cap="none">
                <a:solidFill>
                  <a:schemeClr val="dk1"/>
                </a:solidFill>
                <a:latin typeface="Montserrat Medium"/>
                <a:ea typeface="Montserrat Medium"/>
                <a:cs typeface="Montserrat Medium"/>
                <a:sym typeface="Montserrat Medium"/>
              </a:defRPr>
            </a:lvl7pPr>
            <a:lvl8pPr marL="3657600" marR="0" lvl="7" indent="-317500" algn="ctr" rtl="0">
              <a:lnSpc>
                <a:spcPct val="100000"/>
              </a:lnSpc>
              <a:spcBef>
                <a:spcPts val="0"/>
              </a:spcBef>
              <a:spcAft>
                <a:spcPts val="0"/>
              </a:spcAft>
              <a:buClr>
                <a:schemeClr val="dk1"/>
              </a:buClr>
              <a:buSzPts val="1400"/>
              <a:buFont typeface="Montserrat Medium"/>
              <a:buNone/>
              <a:defRPr sz="1400" b="0" i="0" u="none" strike="noStrike" cap="none">
                <a:solidFill>
                  <a:schemeClr val="dk1"/>
                </a:solidFill>
                <a:latin typeface="Montserrat Medium"/>
                <a:ea typeface="Montserrat Medium"/>
                <a:cs typeface="Montserrat Medium"/>
                <a:sym typeface="Montserrat Medium"/>
              </a:defRPr>
            </a:lvl8pPr>
            <a:lvl9pPr marL="4114800" marR="0" lvl="8" indent="-317500" algn="ctr" rtl="0">
              <a:lnSpc>
                <a:spcPct val="100000"/>
              </a:lnSpc>
              <a:spcBef>
                <a:spcPts val="0"/>
              </a:spcBef>
              <a:spcAft>
                <a:spcPts val="0"/>
              </a:spcAft>
              <a:buClr>
                <a:schemeClr val="dk1"/>
              </a:buClr>
              <a:buSzPts val="1400"/>
              <a:buFont typeface="Montserrat Medium"/>
              <a:buNone/>
              <a:defRPr sz="1400" b="0" i="0" u="none" strike="noStrike" cap="none">
                <a:solidFill>
                  <a:schemeClr val="dk1"/>
                </a:solidFill>
                <a:latin typeface="Montserrat Medium"/>
                <a:ea typeface="Montserrat Medium"/>
                <a:cs typeface="Montserrat Medium"/>
                <a:sym typeface="Montserrat Medium"/>
              </a:defRPr>
            </a:lvl9pPr>
          </a:lstStyle>
          <a:p>
            <a:pPr marL="0" indent="0" algn="l"/>
            <a:r>
              <a:rPr lang="en-US" sz="1800" dirty="0">
                <a:solidFill>
                  <a:schemeClr val="bg1"/>
                </a:solidFill>
                <a:latin typeface="Calibri" panose="020F0502020204030204" pitchFamily="34" charset="0"/>
                <a:cs typeface="Calibri" panose="020F0502020204030204" pitchFamily="34" charset="0"/>
              </a:rPr>
              <a:t>Write 2-3 descriptive observations about your histogram underneath the x-axis</a:t>
            </a:r>
          </a:p>
        </p:txBody>
      </p:sp>
      <p:sp>
        <p:nvSpPr>
          <p:cNvPr id="23" name="Google Shape;1089;p40">
            <a:extLst>
              <a:ext uri="{FF2B5EF4-FFF2-40B4-BE49-F238E27FC236}">
                <a16:creationId xmlns:a16="http://schemas.microsoft.com/office/drawing/2014/main" id="{9F349D83-C8A5-6570-29E6-91E793836585}"/>
              </a:ext>
            </a:extLst>
          </p:cNvPr>
          <p:cNvSpPr txBox="1">
            <a:spLocks/>
          </p:cNvSpPr>
          <p:nvPr/>
        </p:nvSpPr>
        <p:spPr>
          <a:xfrm>
            <a:off x="1775918" y="3738488"/>
            <a:ext cx="813786" cy="392400"/>
          </a:xfrm>
          <a:prstGeom prst="rect">
            <a:avLst/>
          </a:prstGeom>
          <a:noFill/>
          <a:ln w="25400">
            <a:solidFill>
              <a:schemeClr val="accent1"/>
            </a:solid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Exo 2 Black"/>
              <a:buNone/>
              <a:defRPr sz="24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r>
              <a:rPr lang="en" sz="3600" dirty="0">
                <a:solidFill>
                  <a:schemeClr val="bg2"/>
                </a:solidFill>
              </a:rPr>
              <a:t>04</a:t>
            </a:r>
          </a:p>
        </p:txBody>
      </p:sp>
      <p:grpSp>
        <p:nvGrpSpPr>
          <p:cNvPr id="24" name="Google Shape;1658;p47">
            <a:extLst>
              <a:ext uri="{FF2B5EF4-FFF2-40B4-BE49-F238E27FC236}">
                <a16:creationId xmlns:a16="http://schemas.microsoft.com/office/drawing/2014/main" id="{FF8CA321-054C-C08F-F557-767CAA5D25A1}"/>
              </a:ext>
            </a:extLst>
          </p:cNvPr>
          <p:cNvGrpSpPr/>
          <p:nvPr/>
        </p:nvGrpSpPr>
        <p:grpSpPr>
          <a:xfrm>
            <a:off x="1313153" y="2032190"/>
            <a:ext cx="431995" cy="432015"/>
            <a:chOff x="4445600" y="155450"/>
            <a:chExt cx="386400" cy="384800"/>
          </a:xfrm>
        </p:grpSpPr>
        <p:sp>
          <p:nvSpPr>
            <p:cNvPr id="25" name="Google Shape;1659;p47">
              <a:extLst>
                <a:ext uri="{FF2B5EF4-FFF2-40B4-BE49-F238E27FC236}">
                  <a16:creationId xmlns:a16="http://schemas.microsoft.com/office/drawing/2014/main" id="{FB3F9B9D-0B26-E0B3-0394-90BC1DBB85BC}"/>
                </a:ext>
              </a:extLst>
            </p:cNvPr>
            <p:cNvSpPr/>
            <p:nvPr/>
          </p:nvSpPr>
          <p:spPr>
            <a:xfrm>
              <a:off x="4470150" y="180000"/>
              <a:ext cx="334925" cy="334925"/>
            </a:xfrm>
            <a:custGeom>
              <a:avLst/>
              <a:gdLst/>
              <a:ahLst/>
              <a:cxnLst/>
              <a:rect l="l" t="t" r="r" b="b"/>
              <a:pathLst>
                <a:path w="13397" h="13397" extrusionOk="0">
                  <a:moveTo>
                    <a:pt x="6714" y="0"/>
                  </a:moveTo>
                  <a:cubicBezTo>
                    <a:pt x="3009" y="0"/>
                    <a:pt x="64" y="3009"/>
                    <a:pt x="0" y="6682"/>
                  </a:cubicBezTo>
                  <a:cubicBezTo>
                    <a:pt x="0" y="10388"/>
                    <a:pt x="3009" y="13396"/>
                    <a:pt x="6714" y="13396"/>
                  </a:cubicBezTo>
                  <a:cubicBezTo>
                    <a:pt x="10388" y="13396"/>
                    <a:pt x="13396" y="10388"/>
                    <a:pt x="13396" y="6682"/>
                  </a:cubicBezTo>
                  <a:cubicBezTo>
                    <a:pt x="13396" y="3009"/>
                    <a:pt x="10388" y="0"/>
                    <a:pt x="671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660;p47">
              <a:extLst>
                <a:ext uri="{FF2B5EF4-FFF2-40B4-BE49-F238E27FC236}">
                  <a16:creationId xmlns:a16="http://schemas.microsoft.com/office/drawing/2014/main" id="{793BAEA0-6047-4ADC-86E5-DC120EE34DFD}"/>
                </a:ext>
              </a:extLst>
            </p:cNvPr>
            <p:cNvSpPr/>
            <p:nvPr/>
          </p:nvSpPr>
          <p:spPr>
            <a:xfrm>
              <a:off x="4628500" y="180000"/>
              <a:ext cx="176575" cy="334925"/>
            </a:xfrm>
            <a:custGeom>
              <a:avLst/>
              <a:gdLst/>
              <a:ahLst/>
              <a:cxnLst/>
              <a:rect l="l" t="t" r="r" b="b"/>
              <a:pathLst>
                <a:path w="7063" h="13397" extrusionOk="0">
                  <a:moveTo>
                    <a:pt x="0" y="0"/>
                  </a:moveTo>
                  <a:cubicBezTo>
                    <a:pt x="3547" y="190"/>
                    <a:pt x="6239" y="3104"/>
                    <a:pt x="6239" y="6682"/>
                  </a:cubicBezTo>
                  <a:cubicBezTo>
                    <a:pt x="6239" y="10261"/>
                    <a:pt x="3547" y="13175"/>
                    <a:pt x="0" y="13396"/>
                  </a:cubicBezTo>
                  <a:lnTo>
                    <a:pt x="380" y="13396"/>
                  </a:lnTo>
                  <a:cubicBezTo>
                    <a:pt x="4054" y="13396"/>
                    <a:pt x="7062" y="10388"/>
                    <a:pt x="7062" y="6682"/>
                  </a:cubicBezTo>
                  <a:cubicBezTo>
                    <a:pt x="7062" y="3009"/>
                    <a:pt x="4085" y="0"/>
                    <a:pt x="380" y="0"/>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661;p47">
              <a:extLst>
                <a:ext uri="{FF2B5EF4-FFF2-40B4-BE49-F238E27FC236}">
                  <a16:creationId xmlns:a16="http://schemas.microsoft.com/office/drawing/2014/main" id="{C7A0E0FC-8998-C6E7-1068-7B3EBB6A5F3C}"/>
                </a:ext>
              </a:extLst>
            </p:cNvPr>
            <p:cNvSpPr/>
            <p:nvPr/>
          </p:nvSpPr>
          <p:spPr>
            <a:xfrm>
              <a:off x="4453525" y="162575"/>
              <a:ext cx="371350" cy="372125"/>
            </a:xfrm>
            <a:custGeom>
              <a:avLst/>
              <a:gdLst/>
              <a:ahLst/>
              <a:cxnLst/>
              <a:rect l="l" t="t" r="r" b="b"/>
              <a:pathLst>
                <a:path w="14854" h="14885" extrusionOk="0">
                  <a:moveTo>
                    <a:pt x="6967" y="1"/>
                  </a:moveTo>
                  <a:lnTo>
                    <a:pt x="6967" y="6493"/>
                  </a:lnTo>
                  <a:cubicBezTo>
                    <a:pt x="6967" y="6714"/>
                    <a:pt x="6777" y="6968"/>
                    <a:pt x="6492" y="6968"/>
                  </a:cubicBezTo>
                  <a:lnTo>
                    <a:pt x="0" y="6968"/>
                  </a:lnTo>
                  <a:lnTo>
                    <a:pt x="0" y="7918"/>
                  </a:lnTo>
                  <a:lnTo>
                    <a:pt x="6492" y="7918"/>
                  </a:lnTo>
                  <a:cubicBezTo>
                    <a:pt x="6746" y="7918"/>
                    <a:pt x="6967" y="8108"/>
                    <a:pt x="6967" y="8393"/>
                  </a:cubicBezTo>
                  <a:lnTo>
                    <a:pt x="6967" y="14885"/>
                  </a:lnTo>
                  <a:lnTo>
                    <a:pt x="7886" y="14885"/>
                  </a:lnTo>
                  <a:lnTo>
                    <a:pt x="7886" y="8330"/>
                  </a:lnTo>
                  <a:cubicBezTo>
                    <a:pt x="7886" y="8108"/>
                    <a:pt x="8076" y="7854"/>
                    <a:pt x="8361" y="7854"/>
                  </a:cubicBezTo>
                  <a:lnTo>
                    <a:pt x="14853" y="7854"/>
                  </a:lnTo>
                  <a:lnTo>
                    <a:pt x="14853" y="6968"/>
                  </a:lnTo>
                  <a:lnTo>
                    <a:pt x="8361" y="6968"/>
                  </a:lnTo>
                  <a:cubicBezTo>
                    <a:pt x="8108" y="6968"/>
                    <a:pt x="7886" y="6746"/>
                    <a:pt x="7886" y="6493"/>
                  </a:cubicBezTo>
                  <a:lnTo>
                    <a:pt x="788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662;p47">
              <a:extLst>
                <a:ext uri="{FF2B5EF4-FFF2-40B4-BE49-F238E27FC236}">
                  <a16:creationId xmlns:a16="http://schemas.microsoft.com/office/drawing/2014/main" id="{4A57F639-230A-EEE3-2C82-3F15011BE765}"/>
                </a:ext>
              </a:extLst>
            </p:cNvPr>
            <p:cNvSpPr/>
            <p:nvPr/>
          </p:nvSpPr>
          <p:spPr>
            <a:xfrm>
              <a:off x="4633250" y="358925"/>
              <a:ext cx="29300" cy="175775"/>
            </a:xfrm>
            <a:custGeom>
              <a:avLst/>
              <a:gdLst/>
              <a:ahLst/>
              <a:cxnLst/>
              <a:rect l="l" t="t" r="r" b="b"/>
              <a:pathLst>
                <a:path w="1172" h="7031" extrusionOk="0">
                  <a:moveTo>
                    <a:pt x="1172" y="0"/>
                  </a:moveTo>
                  <a:cubicBezTo>
                    <a:pt x="1084" y="0"/>
                    <a:pt x="1006" y="24"/>
                    <a:pt x="939" y="64"/>
                  </a:cubicBezTo>
                  <a:lnTo>
                    <a:pt x="1172" y="64"/>
                  </a:lnTo>
                  <a:lnTo>
                    <a:pt x="1172" y="0"/>
                  </a:lnTo>
                  <a:close/>
                  <a:moveTo>
                    <a:pt x="634" y="64"/>
                  </a:moveTo>
                  <a:cubicBezTo>
                    <a:pt x="412" y="64"/>
                    <a:pt x="222" y="254"/>
                    <a:pt x="222" y="476"/>
                  </a:cubicBezTo>
                  <a:lnTo>
                    <a:pt x="222" y="6809"/>
                  </a:lnTo>
                  <a:cubicBezTo>
                    <a:pt x="222" y="6936"/>
                    <a:pt x="127" y="7031"/>
                    <a:pt x="0" y="7031"/>
                  </a:cubicBezTo>
                  <a:lnTo>
                    <a:pt x="697" y="7031"/>
                  </a:lnTo>
                  <a:lnTo>
                    <a:pt x="697" y="476"/>
                  </a:lnTo>
                  <a:cubicBezTo>
                    <a:pt x="697" y="322"/>
                    <a:pt x="788" y="153"/>
                    <a:pt x="939" y="64"/>
                  </a:cubicBez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663;p47">
              <a:extLst>
                <a:ext uri="{FF2B5EF4-FFF2-40B4-BE49-F238E27FC236}">
                  <a16:creationId xmlns:a16="http://schemas.microsoft.com/office/drawing/2014/main" id="{0204DA54-9FDE-C6F5-1504-145C046B32DE}"/>
                </a:ext>
              </a:extLst>
            </p:cNvPr>
            <p:cNvSpPr/>
            <p:nvPr/>
          </p:nvSpPr>
          <p:spPr>
            <a:xfrm>
              <a:off x="4634025" y="162575"/>
              <a:ext cx="28525" cy="174200"/>
            </a:xfrm>
            <a:custGeom>
              <a:avLst/>
              <a:gdLst/>
              <a:ahLst/>
              <a:cxnLst/>
              <a:rect l="l" t="t" r="r" b="b"/>
              <a:pathLst>
                <a:path w="1141" h="6968" extrusionOk="0">
                  <a:moveTo>
                    <a:pt x="1" y="1"/>
                  </a:moveTo>
                  <a:cubicBezTo>
                    <a:pt x="96" y="1"/>
                    <a:pt x="191" y="64"/>
                    <a:pt x="191" y="191"/>
                  </a:cubicBezTo>
                  <a:lnTo>
                    <a:pt x="191" y="6524"/>
                  </a:lnTo>
                  <a:cubicBezTo>
                    <a:pt x="191" y="6746"/>
                    <a:pt x="381" y="6968"/>
                    <a:pt x="634" y="6968"/>
                  </a:cubicBezTo>
                  <a:lnTo>
                    <a:pt x="1141" y="6968"/>
                  </a:lnTo>
                  <a:cubicBezTo>
                    <a:pt x="856" y="6968"/>
                    <a:pt x="634" y="6714"/>
                    <a:pt x="666" y="6493"/>
                  </a:cubicBezTo>
                  <a:lnTo>
                    <a:pt x="666"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664;p47">
              <a:extLst>
                <a:ext uri="{FF2B5EF4-FFF2-40B4-BE49-F238E27FC236}">
                  <a16:creationId xmlns:a16="http://schemas.microsoft.com/office/drawing/2014/main" id="{7E93CB1E-81C9-1585-5E25-26502190E768}"/>
                </a:ext>
              </a:extLst>
            </p:cNvPr>
            <p:cNvSpPr/>
            <p:nvPr/>
          </p:nvSpPr>
          <p:spPr>
            <a:xfrm>
              <a:off x="4808225" y="336750"/>
              <a:ext cx="16650" cy="21400"/>
            </a:xfrm>
            <a:custGeom>
              <a:avLst/>
              <a:gdLst/>
              <a:ahLst/>
              <a:cxnLst/>
              <a:rect l="l" t="t" r="r" b="b"/>
              <a:pathLst>
                <a:path w="666" h="856" extrusionOk="0">
                  <a:moveTo>
                    <a:pt x="0" y="1"/>
                  </a:moveTo>
                  <a:cubicBezTo>
                    <a:pt x="95" y="1"/>
                    <a:pt x="190" y="64"/>
                    <a:pt x="190" y="191"/>
                  </a:cubicBezTo>
                  <a:lnTo>
                    <a:pt x="190" y="666"/>
                  </a:lnTo>
                  <a:cubicBezTo>
                    <a:pt x="190" y="792"/>
                    <a:pt x="95" y="856"/>
                    <a:pt x="0" y="856"/>
                  </a:cubicBezTo>
                  <a:lnTo>
                    <a:pt x="665" y="856"/>
                  </a:lnTo>
                  <a:lnTo>
                    <a:pt x="665" y="1"/>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665;p47">
              <a:extLst>
                <a:ext uri="{FF2B5EF4-FFF2-40B4-BE49-F238E27FC236}">
                  <a16:creationId xmlns:a16="http://schemas.microsoft.com/office/drawing/2014/main" id="{760FCA28-6F29-34A5-4EAC-4D2F1F2A7743}"/>
                </a:ext>
              </a:extLst>
            </p:cNvPr>
            <p:cNvSpPr/>
            <p:nvPr/>
          </p:nvSpPr>
          <p:spPr>
            <a:xfrm>
              <a:off x="4649875" y="229875"/>
              <a:ext cx="106900" cy="106900"/>
            </a:xfrm>
            <a:custGeom>
              <a:avLst/>
              <a:gdLst/>
              <a:ahLst/>
              <a:cxnLst/>
              <a:rect l="l" t="t" r="r" b="b"/>
              <a:pathLst>
                <a:path w="4276" h="4276" extrusionOk="0">
                  <a:moveTo>
                    <a:pt x="4276" y="0"/>
                  </a:moveTo>
                  <a:lnTo>
                    <a:pt x="0" y="4276"/>
                  </a:lnTo>
                  <a:lnTo>
                    <a:pt x="4276" y="4276"/>
                  </a:lnTo>
                  <a:lnTo>
                    <a:pt x="427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666;p47">
              <a:extLst>
                <a:ext uri="{FF2B5EF4-FFF2-40B4-BE49-F238E27FC236}">
                  <a16:creationId xmlns:a16="http://schemas.microsoft.com/office/drawing/2014/main" id="{CF8F63CE-5657-BB66-568A-7760A2EF2E1D}"/>
                </a:ext>
              </a:extLst>
            </p:cNvPr>
            <p:cNvSpPr/>
            <p:nvPr/>
          </p:nvSpPr>
          <p:spPr>
            <a:xfrm>
              <a:off x="4731425" y="229875"/>
              <a:ext cx="25350" cy="106900"/>
            </a:xfrm>
            <a:custGeom>
              <a:avLst/>
              <a:gdLst/>
              <a:ahLst/>
              <a:cxnLst/>
              <a:rect l="l" t="t" r="r" b="b"/>
              <a:pathLst>
                <a:path w="1014" h="4276" extrusionOk="0">
                  <a:moveTo>
                    <a:pt x="1014" y="0"/>
                  </a:moveTo>
                  <a:lnTo>
                    <a:pt x="0" y="951"/>
                  </a:lnTo>
                  <a:lnTo>
                    <a:pt x="0" y="4276"/>
                  </a:lnTo>
                  <a:lnTo>
                    <a:pt x="1014" y="4276"/>
                  </a:lnTo>
                  <a:lnTo>
                    <a:pt x="1014" y="0"/>
                  </a:lnTo>
                  <a:close/>
                </a:path>
              </a:pathLst>
            </a:custGeom>
            <a:solidFill>
              <a:srgbClr val="000000">
                <a:alpha val="12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667;p47">
              <a:extLst>
                <a:ext uri="{FF2B5EF4-FFF2-40B4-BE49-F238E27FC236}">
                  <a16:creationId xmlns:a16="http://schemas.microsoft.com/office/drawing/2014/main" id="{197B1071-0C87-8F20-2744-4B4BF7AAA05D}"/>
                </a:ext>
              </a:extLst>
            </p:cNvPr>
            <p:cNvSpPr/>
            <p:nvPr/>
          </p:nvSpPr>
          <p:spPr>
            <a:xfrm>
              <a:off x="4731425" y="311425"/>
              <a:ext cx="23775" cy="23775"/>
            </a:xfrm>
            <a:custGeom>
              <a:avLst/>
              <a:gdLst/>
              <a:ahLst/>
              <a:cxnLst/>
              <a:rect l="l" t="t" r="r" b="b"/>
              <a:pathLst>
                <a:path w="951" h="951" extrusionOk="0">
                  <a:moveTo>
                    <a:pt x="0" y="0"/>
                  </a:moveTo>
                  <a:lnTo>
                    <a:pt x="0" y="950"/>
                  </a:lnTo>
                  <a:lnTo>
                    <a:pt x="950" y="950"/>
                  </a:lnTo>
                  <a:lnTo>
                    <a:pt x="95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668;p47">
              <a:extLst>
                <a:ext uri="{FF2B5EF4-FFF2-40B4-BE49-F238E27FC236}">
                  <a16:creationId xmlns:a16="http://schemas.microsoft.com/office/drawing/2014/main" id="{09CE7F25-B9E2-0378-7A17-492EDF315016}"/>
                </a:ext>
              </a:extLst>
            </p:cNvPr>
            <p:cNvSpPr/>
            <p:nvPr/>
          </p:nvSpPr>
          <p:spPr>
            <a:xfrm>
              <a:off x="4445600" y="155450"/>
              <a:ext cx="386400" cy="384800"/>
            </a:xfrm>
            <a:custGeom>
              <a:avLst/>
              <a:gdLst/>
              <a:ahLst/>
              <a:cxnLst/>
              <a:rect l="l" t="t" r="r" b="b"/>
              <a:pathLst>
                <a:path w="15456" h="15392" extrusionOk="0">
                  <a:moveTo>
                    <a:pt x="8393" y="1267"/>
                  </a:moveTo>
                  <a:cubicBezTo>
                    <a:pt x="9786" y="1426"/>
                    <a:pt x="11085" y="2027"/>
                    <a:pt x="12130" y="2977"/>
                  </a:cubicBezTo>
                  <a:lnTo>
                    <a:pt x="8393" y="6683"/>
                  </a:lnTo>
                  <a:lnTo>
                    <a:pt x="8393" y="1267"/>
                  </a:lnTo>
                  <a:close/>
                  <a:moveTo>
                    <a:pt x="12668" y="3516"/>
                  </a:moveTo>
                  <a:cubicBezTo>
                    <a:pt x="13492" y="4498"/>
                    <a:pt x="14030" y="5701"/>
                    <a:pt x="14125" y="6968"/>
                  </a:cubicBezTo>
                  <a:lnTo>
                    <a:pt x="12668" y="6968"/>
                  </a:lnTo>
                  <a:lnTo>
                    <a:pt x="12668" y="6239"/>
                  </a:lnTo>
                  <a:lnTo>
                    <a:pt x="12668" y="3516"/>
                  </a:lnTo>
                  <a:close/>
                  <a:moveTo>
                    <a:pt x="6999" y="1267"/>
                  </a:moveTo>
                  <a:lnTo>
                    <a:pt x="6999" y="6714"/>
                  </a:lnTo>
                  <a:cubicBezTo>
                    <a:pt x="6999" y="6873"/>
                    <a:pt x="6904" y="6999"/>
                    <a:pt x="6714" y="6999"/>
                  </a:cubicBezTo>
                  <a:lnTo>
                    <a:pt x="1267" y="6999"/>
                  </a:lnTo>
                  <a:cubicBezTo>
                    <a:pt x="1426" y="5543"/>
                    <a:pt x="2091" y="4149"/>
                    <a:pt x="3136" y="3136"/>
                  </a:cubicBezTo>
                  <a:cubicBezTo>
                    <a:pt x="4149" y="2091"/>
                    <a:pt x="5543" y="1426"/>
                    <a:pt x="6999" y="1267"/>
                  </a:cubicBezTo>
                  <a:close/>
                  <a:moveTo>
                    <a:pt x="12193" y="6493"/>
                  </a:moveTo>
                  <a:lnTo>
                    <a:pt x="12193" y="6999"/>
                  </a:lnTo>
                  <a:lnTo>
                    <a:pt x="11686" y="6999"/>
                  </a:lnTo>
                  <a:lnTo>
                    <a:pt x="11686" y="6493"/>
                  </a:lnTo>
                  <a:close/>
                  <a:moveTo>
                    <a:pt x="7918" y="444"/>
                  </a:moveTo>
                  <a:lnTo>
                    <a:pt x="7918" y="6714"/>
                  </a:lnTo>
                  <a:cubicBezTo>
                    <a:pt x="7918" y="6841"/>
                    <a:pt x="7950" y="6968"/>
                    <a:pt x="8013" y="7031"/>
                  </a:cubicBezTo>
                  <a:lnTo>
                    <a:pt x="7063" y="7981"/>
                  </a:lnTo>
                  <a:cubicBezTo>
                    <a:pt x="6968" y="7949"/>
                    <a:pt x="6841" y="7918"/>
                    <a:pt x="6746" y="7918"/>
                  </a:cubicBezTo>
                  <a:lnTo>
                    <a:pt x="444" y="7918"/>
                  </a:lnTo>
                  <a:lnTo>
                    <a:pt x="444" y="7443"/>
                  </a:lnTo>
                  <a:lnTo>
                    <a:pt x="6746" y="7443"/>
                  </a:lnTo>
                  <a:cubicBezTo>
                    <a:pt x="7126" y="7443"/>
                    <a:pt x="7443" y="7126"/>
                    <a:pt x="7443" y="6714"/>
                  </a:cubicBezTo>
                  <a:lnTo>
                    <a:pt x="7443" y="444"/>
                  </a:lnTo>
                  <a:close/>
                  <a:moveTo>
                    <a:pt x="6683" y="8361"/>
                  </a:moveTo>
                  <a:lnTo>
                    <a:pt x="3579" y="11465"/>
                  </a:lnTo>
                  <a:cubicBezTo>
                    <a:pt x="3484" y="11560"/>
                    <a:pt x="3484" y="11718"/>
                    <a:pt x="3579" y="11781"/>
                  </a:cubicBezTo>
                  <a:cubicBezTo>
                    <a:pt x="3611" y="11845"/>
                    <a:pt x="3674" y="11876"/>
                    <a:pt x="3738" y="11876"/>
                  </a:cubicBezTo>
                  <a:cubicBezTo>
                    <a:pt x="3769" y="11876"/>
                    <a:pt x="3833" y="11845"/>
                    <a:pt x="3896" y="11781"/>
                  </a:cubicBezTo>
                  <a:lnTo>
                    <a:pt x="6999" y="8678"/>
                  </a:lnTo>
                  <a:lnTo>
                    <a:pt x="6999" y="14093"/>
                  </a:lnTo>
                  <a:cubicBezTo>
                    <a:pt x="5543" y="13935"/>
                    <a:pt x="4213" y="13302"/>
                    <a:pt x="3136" y="12225"/>
                  </a:cubicBezTo>
                  <a:cubicBezTo>
                    <a:pt x="2091" y="11211"/>
                    <a:pt x="1426" y="9818"/>
                    <a:pt x="1267" y="8361"/>
                  </a:cubicBezTo>
                  <a:close/>
                  <a:moveTo>
                    <a:pt x="12193" y="3484"/>
                  </a:moveTo>
                  <a:lnTo>
                    <a:pt x="12193" y="6018"/>
                  </a:lnTo>
                  <a:lnTo>
                    <a:pt x="11433" y="6018"/>
                  </a:lnTo>
                  <a:cubicBezTo>
                    <a:pt x="11338" y="6018"/>
                    <a:pt x="11211" y="6144"/>
                    <a:pt x="11211" y="6239"/>
                  </a:cubicBezTo>
                  <a:lnTo>
                    <a:pt x="11211" y="6999"/>
                  </a:lnTo>
                  <a:lnTo>
                    <a:pt x="9343" y="6999"/>
                  </a:lnTo>
                  <a:cubicBezTo>
                    <a:pt x="9216" y="6999"/>
                    <a:pt x="9090" y="7126"/>
                    <a:pt x="9090" y="7253"/>
                  </a:cubicBezTo>
                  <a:cubicBezTo>
                    <a:pt x="9090" y="7348"/>
                    <a:pt x="9216" y="7474"/>
                    <a:pt x="9343" y="7474"/>
                  </a:cubicBezTo>
                  <a:lnTo>
                    <a:pt x="14885" y="7474"/>
                  </a:lnTo>
                  <a:lnTo>
                    <a:pt x="14885" y="7918"/>
                  </a:lnTo>
                  <a:lnTo>
                    <a:pt x="8646" y="7918"/>
                  </a:lnTo>
                  <a:cubicBezTo>
                    <a:pt x="8235" y="7918"/>
                    <a:pt x="7918" y="8234"/>
                    <a:pt x="7918" y="8615"/>
                  </a:cubicBezTo>
                  <a:lnTo>
                    <a:pt x="7918" y="14917"/>
                  </a:lnTo>
                  <a:lnTo>
                    <a:pt x="7443" y="14917"/>
                  </a:lnTo>
                  <a:lnTo>
                    <a:pt x="7443" y="8615"/>
                  </a:lnTo>
                  <a:cubicBezTo>
                    <a:pt x="7443" y="8520"/>
                    <a:pt x="7411" y="8393"/>
                    <a:pt x="7348" y="8298"/>
                  </a:cubicBezTo>
                  <a:lnTo>
                    <a:pt x="12193" y="3484"/>
                  </a:lnTo>
                  <a:close/>
                  <a:moveTo>
                    <a:pt x="7253" y="1"/>
                  </a:moveTo>
                  <a:cubicBezTo>
                    <a:pt x="7126" y="1"/>
                    <a:pt x="6999" y="127"/>
                    <a:pt x="6999" y="222"/>
                  </a:cubicBezTo>
                  <a:lnTo>
                    <a:pt x="6999" y="824"/>
                  </a:lnTo>
                  <a:cubicBezTo>
                    <a:pt x="5416" y="982"/>
                    <a:pt x="3959" y="1711"/>
                    <a:pt x="2819" y="2819"/>
                  </a:cubicBezTo>
                  <a:cubicBezTo>
                    <a:pt x="1647" y="3959"/>
                    <a:pt x="982" y="5416"/>
                    <a:pt x="824" y="6999"/>
                  </a:cubicBezTo>
                  <a:lnTo>
                    <a:pt x="222" y="6999"/>
                  </a:lnTo>
                  <a:cubicBezTo>
                    <a:pt x="127" y="6999"/>
                    <a:pt x="1" y="7126"/>
                    <a:pt x="1" y="7221"/>
                  </a:cubicBezTo>
                  <a:lnTo>
                    <a:pt x="1" y="8139"/>
                  </a:lnTo>
                  <a:cubicBezTo>
                    <a:pt x="1" y="8266"/>
                    <a:pt x="127" y="8393"/>
                    <a:pt x="222" y="8393"/>
                  </a:cubicBezTo>
                  <a:lnTo>
                    <a:pt x="824" y="8393"/>
                  </a:lnTo>
                  <a:cubicBezTo>
                    <a:pt x="982" y="9881"/>
                    <a:pt x="1616" y="11306"/>
                    <a:pt x="2661" y="12415"/>
                  </a:cubicBezTo>
                  <a:lnTo>
                    <a:pt x="1552" y="13523"/>
                  </a:lnTo>
                  <a:cubicBezTo>
                    <a:pt x="1457" y="13618"/>
                    <a:pt x="1457" y="13777"/>
                    <a:pt x="1552" y="13840"/>
                  </a:cubicBezTo>
                  <a:cubicBezTo>
                    <a:pt x="1586" y="13891"/>
                    <a:pt x="1638" y="13923"/>
                    <a:pt x="1699" y="13923"/>
                  </a:cubicBezTo>
                  <a:cubicBezTo>
                    <a:pt x="1751" y="13923"/>
                    <a:pt x="1810" y="13899"/>
                    <a:pt x="1869" y="13840"/>
                  </a:cubicBezTo>
                  <a:lnTo>
                    <a:pt x="2978" y="12731"/>
                  </a:lnTo>
                  <a:cubicBezTo>
                    <a:pt x="4086" y="13777"/>
                    <a:pt x="5511" y="14442"/>
                    <a:pt x="6999" y="14568"/>
                  </a:cubicBezTo>
                  <a:lnTo>
                    <a:pt x="6999" y="15138"/>
                  </a:lnTo>
                  <a:cubicBezTo>
                    <a:pt x="6999" y="15265"/>
                    <a:pt x="7126" y="15392"/>
                    <a:pt x="7253" y="15392"/>
                  </a:cubicBezTo>
                  <a:lnTo>
                    <a:pt x="8140" y="15392"/>
                  </a:lnTo>
                  <a:cubicBezTo>
                    <a:pt x="8266" y="15392"/>
                    <a:pt x="8393" y="15265"/>
                    <a:pt x="8393" y="15138"/>
                  </a:cubicBezTo>
                  <a:lnTo>
                    <a:pt x="8393" y="8646"/>
                  </a:lnTo>
                  <a:cubicBezTo>
                    <a:pt x="8393" y="8488"/>
                    <a:pt x="8520" y="8393"/>
                    <a:pt x="8678" y="8393"/>
                  </a:cubicBezTo>
                  <a:lnTo>
                    <a:pt x="14125" y="8393"/>
                  </a:lnTo>
                  <a:cubicBezTo>
                    <a:pt x="14030" y="9691"/>
                    <a:pt x="13460" y="10863"/>
                    <a:pt x="12637" y="11908"/>
                  </a:cubicBezTo>
                  <a:cubicBezTo>
                    <a:pt x="11718" y="12985"/>
                    <a:pt x="10546" y="13682"/>
                    <a:pt x="9185" y="13998"/>
                  </a:cubicBezTo>
                  <a:cubicBezTo>
                    <a:pt x="9058" y="14030"/>
                    <a:pt x="8995" y="14157"/>
                    <a:pt x="9026" y="14283"/>
                  </a:cubicBezTo>
                  <a:cubicBezTo>
                    <a:pt x="9058" y="14410"/>
                    <a:pt x="9153" y="14442"/>
                    <a:pt x="9280" y="14442"/>
                  </a:cubicBezTo>
                  <a:lnTo>
                    <a:pt x="9311" y="14442"/>
                  </a:lnTo>
                  <a:cubicBezTo>
                    <a:pt x="10736" y="14125"/>
                    <a:pt x="12003" y="13333"/>
                    <a:pt x="12985" y="12225"/>
                  </a:cubicBezTo>
                  <a:cubicBezTo>
                    <a:pt x="13903" y="11148"/>
                    <a:pt x="14473" y="9818"/>
                    <a:pt x="14600" y="8425"/>
                  </a:cubicBezTo>
                  <a:lnTo>
                    <a:pt x="15202" y="8425"/>
                  </a:lnTo>
                  <a:cubicBezTo>
                    <a:pt x="15328" y="8425"/>
                    <a:pt x="15455" y="8298"/>
                    <a:pt x="15455" y="8171"/>
                  </a:cubicBezTo>
                  <a:lnTo>
                    <a:pt x="15455" y="7253"/>
                  </a:lnTo>
                  <a:cubicBezTo>
                    <a:pt x="15392" y="7094"/>
                    <a:pt x="15297" y="6999"/>
                    <a:pt x="15170" y="6999"/>
                  </a:cubicBezTo>
                  <a:lnTo>
                    <a:pt x="14568" y="6999"/>
                  </a:lnTo>
                  <a:cubicBezTo>
                    <a:pt x="14410" y="5511"/>
                    <a:pt x="13777" y="4086"/>
                    <a:pt x="12732" y="2977"/>
                  </a:cubicBezTo>
                  <a:lnTo>
                    <a:pt x="13492" y="2217"/>
                  </a:lnTo>
                  <a:lnTo>
                    <a:pt x="13492" y="2661"/>
                  </a:lnTo>
                  <a:cubicBezTo>
                    <a:pt x="13492" y="2756"/>
                    <a:pt x="13618" y="2882"/>
                    <a:pt x="13745" y="2882"/>
                  </a:cubicBezTo>
                  <a:cubicBezTo>
                    <a:pt x="13840" y="2882"/>
                    <a:pt x="13967" y="2756"/>
                    <a:pt x="13967" y="2661"/>
                  </a:cubicBezTo>
                  <a:lnTo>
                    <a:pt x="13967" y="1647"/>
                  </a:lnTo>
                  <a:cubicBezTo>
                    <a:pt x="13967" y="1552"/>
                    <a:pt x="13903" y="1426"/>
                    <a:pt x="13745" y="1426"/>
                  </a:cubicBezTo>
                  <a:lnTo>
                    <a:pt x="12732" y="1426"/>
                  </a:lnTo>
                  <a:cubicBezTo>
                    <a:pt x="12637" y="1426"/>
                    <a:pt x="12510" y="1552"/>
                    <a:pt x="12510" y="1647"/>
                  </a:cubicBezTo>
                  <a:cubicBezTo>
                    <a:pt x="12510" y="1774"/>
                    <a:pt x="12637" y="1901"/>
                    <a:pt x="12732" y="1901"/>
                  </a:cubicBezTo>
                  <a:lnTo>
                    <a:pt x="13175" y="1901"/>
                  </a:lnTo>
                  <a:lnTo>
                    <a:pt x="12447" y="2661"/>
                  </a:lnTo>
                  <a:cubicBezTo>
                    <a:pt x="11338" y="1616"/>
                    <a:pt x="9913" y="951"/>
                    <a:pt x="8393" y="824"/>
                  </a:cubicBezTo>
                  <a:lnTo>
                    <a:pt x="8393" y="222"/>
                  </a:lnTo>
                  <a:cubicBezTo>
                    <a:pt x="8393" y="127"/>
                    <a:pt x="8266" y="1"/>
                    <a:pt x="814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 name="Google Shape;1678;p47">
            <a:extLst>
              <a:ext uri="{FF2B5EF4-FFF2-40B4-BE49-F238E27FC236}">
                <a16:creationId xmlns:a16="http://schemas.microsoft.com/office/drawing/2014/main" id="{835106D2-8B41-493B-5772-F8A96E6C5707}"/>
              </a:ext>
            </a:extLst>
          </p:cNvPr>
          <p:cNvGrpSpPr/>
          <p:nvPr/>
        </p:nvGrpSpPr>
        <p:grpSpPr>
          <a:xfrm>
            <a:off x="1340513" y="3756012"/>
            <a:ext cx="309182" cy="431988"/>
            <a:chOff x="5393768" y="1314043"/>
            <a:chExt cx="309182" cy="431988"/>
          </a:xfrm>
        </p:grpSpPr>
        <p:sp>
          <p:nvSpPr>
            <p:cNvPr id="36" name="Google Shape;1679;p47">
              <a:extLst>
                <a:ext uri="{FF2B5EF4-FFF2-40B4-BE49-F238E27FC236}">
                  <a16:creationId xmlns:a16="http://schemas.microsoft.com/office/drawing/2014/main" id="{69ED11B0-60C0-A0AB-54CE-73B9A7E35DE5}"/>
                </a:ext>
              </a:extLst>
            </p:cNvPr>
            <p:cNvSpPr/>
            <p:nvPr/>
          </p:nvSpPr>
          <p:spPr>
            <a:xfrm>
              <a:off x="5400141" y="1347442"/>
              <a:ext cx="296591" cy="392348"/>
            </a:xfrm>
            <a:custGeom>
              <a:avLst/>
              <a:gdLst/>
              <a:ahLst/>
              <a:cxnLst/>
              <a:rect l="l" t="t" r="r" b="b"/>
              <a:pathLst>
                <a:path w="9634" h="12699" extrusionOk="0">
                  <a:moveTo>
                    <a:pt x="655" y="1"/>
                  </a:moveTo>
                  <a:cubicBezTo>
                    <a:pt x="294" y="1"/>
                    <a:pt x="0" y="294"/>
                    <a:pt x="0" y="655"/>
                  </a:cubicBezTo>
                  <a:lnTo>
                    <a:pt x="0" y="12040"/>
                  </a:lnTo>
                  <a:cubicBezTo>
                    <a:pt x="0" y="12400"/>
                    <a:pt x="294" y="12699"/>
                    <a:pt x="655" y="12699"/>
                  </a:cubicBezTo>
                  <a:lnTo>
                    <a:pt x="8974" y="12699"/>
                  </a:lnTo>
                  <a:cubicBezTo>
                    <a:pt x="9335" y="12699"/>
                    <a:pt x="9633" y="12400"/>
                    <a:pt x="9633" y="12040"/>
                  </a:cubicBezTo>
                  <a:lnTo>
                    <a:pt x="9633" y="655"/>
                  </a:lnTo>
                  <a:cubicBezTo>
                    <a:pt x="9628" y="294"/>
                    <a:pt x="9335" y="1"/>
                    <a:pt x="897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680;p47">
              <a:extLst>
                <a:ext uri="{FF2B5EF4-FFF2-40B4-BE49-F238E27FC236}">
                  <a16:creationId xmlns:a16="http://schemas.microsoft.com/office/drawing/2014/main" id="{C5F05FE2-3E67-5365-E5C5-2338B39C3298}"/>
                </a:ext>
              </a:extLst>
            </p:cNvPr>
            <p:cNvSpPr/>
            <p:nvPr/>
          </p:nvSpPr>
          <p:spPr>
            <a:xfrm>
              <a:off x="5427079" y="1374507"/>
              <a:ext cx="242685" cy="324717"/>
            </a:xfrm>
            <a:custGeom>
              <a:avLst/>
              <a:gdLst/>
              <a:ahLst/>
              <a:cxnLst/>
              <a:rect l="l" t="t" r="r" b="b"/>
              <a:pathLst>
                <a:path w="7883" h="10510" extrusionOk="0">
                  <a:moveTo>
                    <a:pt x="1" y="0"/>
                  </a:moveTo>
                  <a:lnTo>
                    <a:pt x="1" y="10509"/>
                  </a:lnTo>
                  <a:lnTo>
                    <a:pt x="7883" y="10509"/>
                  </a:lnTo>
                  <a:lnTo>
                    <a:pt x="788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681;p47">
              <a:extLst>
                <a:ext uri="{FF2B5EF4-FFF2-40B4-BE49-F238E27FC236}">
                  <a16:creationId xmlns:a16="http://schemas.microsoft.com/office/drawing/2014/main" id="{DCFD5FE6-374B-0633-E312-7A4669E1FE7F}"/>
                </a:ext>
              </a:extLst>
            </p:cNvPr>
            <p:cNvSpPr/>
            <p:nvPr/>
          </p:nvSpPr>
          <p:spPr>
            <a:xfrm>
              <a:off x="5487665" y="1320315"/>
              <a:ext cx="121512" cy="54222"/>
            </a:xfrm>
            <a:custGeom>
              <a:avLst/>
              <a:gdLst/>
              <a:ahLst/>
              <a:cxnLst/>
              <a:rect l="l" t="t" r="r" b="b"/>
              <a:pathLst>
                <a:path w="3947" h="1755" extrusionOk="0">
                  <a:moveTo>
                    <a:pt x="1972" y="1"/>
                  </a:moveTo>
                  <a:cubicBezTo>
                    <a:pt x="1678" y="1"/>
                    <a:pt x="1384" y="147"/>
                    <a:pt x="1218" y="441"/>
                  </a:cubicBezTo>
                  <a:lnTo>
                    <a:pt x="439" y="441"/>
                  </a:lnTo>
                  <a:cubicBezTo>
                    <a:pt x="198" y="441"/>
                    <a:pt x="1" y="633"/>
                    <a:pt x="1" y="879"/>
                  </a:cubicBezTo>
                  <a:lnTo>
                    <a:pt x="1" y="1754"/>
                  </a:lnTo>
                  <a:lnTo>
                    <a:pt x="3942" y="1754"/>
                  </a:lnTo>
                  <a:lnTo>
                    <a:pt x="3942" y="879"/>
                  </a:lnTo>
                  <a:cubicBezTo>
                    <a:pt x="3947" y="638"/>
                    <a:pt x="3749" y="441"/>
                    <a:pt x="3504" y="441"/>
                  </a:cubicBezTo>
                  <a:lnTo>
                    <a:pt x="2729" y="441"/>
                  </a:lnTo>
                  <a:cubicBezTo>
                    <a:pt x="2561" y="147"/>
                    <a:pt x="2266" y="1"/>
                    <a:pt x="197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682;p47">
              <a:extLst>
                <a:ext uri="{FF2B5EF4-FFF2-40B4-BE49-F238E27FC236}">
                  <a16:creationId xmlns:a16="http://schemas.microsoft.com/office/drawing/2014/main" id="{B256A9E7-8D34-1178-D69D-62B53B64C37F}"/>
                </a:ext>
              </a:extLst>
            </p:cNvPr>
            <p:cNvSpPr/>
            <p:nvPr/>
          </p:nvSpPr>
          <p:spPr>
            <a:xfrm>
              <a:off x="5464114" y="1506371"/>
              <a:ext cx="33803" cy="33769"/>
            </a:xfrm>
            <a:custGeom>
              <a:avLst/>
              <a:gdLst/>
              <a:ahLst/>
              <a:cxnLst/>
              <a:rect l="l" t="t" r="r" b="b"/>
              <a:pathLst>
                <a:path w="1098" h="1093" extrusionOk="0">
                  <a:moveTo>
                    <a:pt x="549" y="0"/>
                  </a:moveTo>
                  <a:cubicBezTo>
                    <a:pt x="246" y="0"/>
                    <a:pt x="1" y="246"/>
                    <a:pt x="1" y="544"/>
                  </a:cubicBezTo>
                  <a:cubicBezTo>
                    <a:pt x="1" y="847"/>
                    <a:pt x="246" y="1093"/>
                    <a:pt x="549" y="1093"/>
                  </a:cubicBezTo>
                  <a:cubicBezTo>
                    <a:pt x="853" y="1093"/>
                    <a:pt x="1098" y="847"/>
                    <a:pt x="1098" y="544"/>
                  </a:cubicBezTo>
                  <a:cubicBezTo>
                    <a:pt x="1098" y="246"/>
                    <a:pt x="853" y="0"/>
                    <a:pt x="54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683;p47">
              <a:extLst>
                <a:ext uri="{FF2B5EF4-FFF2-40B4-BE49-F238E27FC236}">
                  <a16:creationId xmlns:a16="http://schemas.microsoft.com/office/drawing/2014/main" id="{462412E6-B592-535B-2993-507196ED3840}"/>
                </a:ext>
              </a:extLst>
            </p:cNvPr>
            <p:cNvSpPr/>
            <p:nvPr/>
          </p:nvSpPr>
          <p:spPr>
            <a:xfrm>
              <a:off x="5464114" y="1567174"/>
              <a:ext cx="33803" cy="33924"/>
            </a:xfrm>
            <a:custGeom>
              <a:avLst/>
              <a:gdLst/>
              <a:ahLst/>
              <a:cxnLst/>
              <a:rect l="l" t="t" r="r" b="b"/>
              <a:pathLst>
                <a:path w="1098" h="1098" extrusionOk="0">
                  <a:moveTo>
                    <a:pt x="549" y="0"/>
                  </a:moveTo>
                  <a:cubicBezTo>
                    <a:pt x="246" y="0"/>
                    <a:pt x="1" y="246"/>
                    <a:pt x="1" y="549"/>
                  </a:cubicBezTo>
                  <a:cubicBezTo>
                    <a:pt x="1" y="852"/>
                    <a:pt x="246" y="1097"/>
                    <a:pt x="549" y="1097"/>
                  </a:cubicBezTo>
                  <a:cubicBezTo>
                    <a:pt x="853" y="1097"/>
                    <a:pt x="1098" y="852"/>
                    <a:pt x="1098" y="549"/>
                  </a:cubicBezTo>
                  <a:cubicBezTo>
                    <a:pt x="1098" y="246"/>
                    <a:pt x="853" y="0"/>
                    <a:pt x="54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684;p47">
              <a:extLst>
                <a:ext uri="{FF2B5EF4-FFF2-40B4-BE49-F238E27FC236}">
                  <a16:creationId xmlns:a16="http://schemas.microsoft.com/office/drawing/2014/main" id="{E57C72C7-2A78-0982-46EC-E0F86A28716E}"/>
                </a:ext>
              </a:extLst>
            </p:cNvPr>
            <p:cNvSpPr/>
            <p:nvPr/>
          </p:nvSpPr>
          <p:spPr>
            <a:xfrm>
              <a:off x="5464114" y="1628132"/>
              <a:ext cx="33803" cy="33769"/>
            </a:xfrm>
            <a:custGeom>
              <a:avLst/>
              <a:gdLst/>
              <a:ahLst/>
              <a:cxnLst/>
              <a:rect l="l" t="t" r="r" b="b"/>
              <a:pathLst>
                <a:path w="1098" h="1093" extrusionOk="0">
                  <a:moveTo>
                    <a:pt x="549" y="0"/>
                  </a:moveTo>
                  <a:cubicBezTo>
                    <a:pt x="246" y="0"/>
                    <a:pt x="1" y="246"/>
                    <a:pt x="1" y="544"/>
                  </a:cubicBezTo>
                  <a:cubicBezTo>
                    <a:pt x="1" y="847"/>
                    <a:pt x="246" y="1092"/>
                    <a:pt x="549" y="1092"/>
                  </a:cubicBezTo>
                  <a:cubicBezTo>
                    <a:pt x="853" y="1092"/>
                    <a:pt x="1098" y="847"/>
                    <a:pt x="1098" y="544"/>
                  </a:cubicBezTo>
                  <a:cubicBezTo>
                    <a:pt x="1098" y="246"/>
                    <a:pt x="853" y="0"/>
                    <a:pt x="54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685;p47">
              <a:extLst>
                <a:ext uri="{FF2B5EF4-FFF2-40B4-BE49-F238E27FC236}">
                  <a16:creationId xmlns:a16="http://schemas.microsoft.com/office/drawing/2014/main" id="{EAF5D554-51F5-84B4-E6EC-371197165E0F}"/>
                </a:ext>
              </a:extLst>
            </p:cNvPr>
            <p:cNvSpPr/>
            <p:nvPr/>
          </p:nvSpPr>
          <p:spPr>
            <a:xfrm>
              <a:off x="5460881" y="1401572"/>
              <a:ext cx="40453" cy="40597"/>
            </a:xfrm>
            <a:custGeom>
              <a:avLst/>
              <a:gdLst/>
              <a:ahLst/>
              <a:cxnLst/>
              <a:rect l="l" t="t" r="r" b="b"/>
              <a:pathLst>
                <a:path w="1314" h="1314" extrusionOk="0">
                  <a:moveTo>
                    <a:pt x="217" y="0"/>
                  </a:moveTo>
                  <a:cubicBezTo>
                    <a:pt x="96" y="0"/>
                    <a:pt x="0" y="96"/>
                    <a:pt x="0" y="217"/>
                  </a:cubicBezTo>
                  <a:lnTo>
                    <a:pt x="0" y="1092"/>
                  </a:lnTo>
                  <a:cubicBezTo>
                    <a:pt x="0" y="1213"/>
                    <a:pt x="96" y="1314"/>
                    <a:pt x="217" y="1314"/>
                  </a:cubicBezTo>
                  <a:lnTo>
                    <a:pt x="1092" y="1314"/>
                  </a:lnTo>
                  <a:cubicBezTo>
                    <a:pt x="1213" y="1314"/>
                    <a:pt x="1314" y="1213"/>
                    <a:pt x="1314" y="1092"/>
                  </a:cubicBezTo>
                  <a:lnTo>
                    <a:pt x="1314" y="217"/>
                  </a:lnTo>
                  <a:cubicBezTo>
                    <a:pt x="1314" y="96"/>
                    <a:pt x="1213" y="0"/>
                    <a:pt x="109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686;p47">
              <a:extLst>
                <a:ext uri="{FF2B5EF4-FFF2-40B4-BE49-F238E27FC236}">
                  <a16:creationId xmlns:a16="http://schemas.microsoft.com/office/drawing/2014/main" id="{3310907C-BE9A-4B19-6E51-673F876E7E32}"/>
                </a:ext>
              </a:extLst>
            </p:cNvPr>
            <p:cNvSpPr/>
            <p:nvPr/>
          </p:nvSpPr>
          <p:spPr>
            <a:xfrm>
              <a:off x="5393768" y="1314043"/>
              <a:ext cx="309182" cy="431988"/>
            </a:xfrm>
            <a:custGeom>
              <a:avLst/>
              <a:gdLst/>
              <a:ahLst/>
              <a:cxnLst/>
              <a:rect l="l" t="t" r="r" b="b"/>
              <a:pathLst>
                <a:path w="10043" h="13982" extrusionOk="0">
                  <a:moveTo>
                    <a:pt x="5022" y="406"/>
                  </a:moveTo>
                  <a:cubicBezTo>
                    <a:pt x="5248" y="406"/>
                    <a:pt x="5474" y="519"/>
                    <a:pt x="5601" y="745"/>
                  </a:cubicBezTo>
                  <a:cubicBezTo>
                    <a:pt x="5635" y="807"/>
                    <a:pt x="5702" y="846"/>
                    <a:pt x="5779" y="846"/>
                  </a:cubicBezTo>
                  <a:lnTo>
                    <a:pt x="6554" y="846"/>
                  </a:lnTo>
                  <a:cubicBezTo>
                    <a:pt x="6684" y="846"/>
                    <a:pt x="6790" y="952"/>
                    <a:pt x="6790" y="1082"/>
                  </a:cubicBezTo>
                  <a:lnTo>
                    <a:pt x="6790" y="1750"/>
                  </a:lnTo>
                  <a:lnTo>
                    <a:pt x="3258" y="1750"/>
                  </a:lnTo>
                  <a:lnTo>
                    <a:pt x="3258" y="1082"/>
                  </a:lnTo>
                  <a:cubicBezTo>
                    <a:pt x="3258" y="952"/>
                    <a:pt x="3359" y="846"/>
                    <a:pt x="3489" y="846"/>
                  </a:cubicBezTo>
                  <a:lnTo>
                    <a:pt x="4268" y="846"/>
                  </a:lnTo>
                  <a:cubicBezTo>
                    <a:pt x="4340" y="846"/>
                    <a:pt x="4408" y="807"/>
                    <a:pt x="4446" y="745"/>
                  </a:cubicBezTo>
                  <a:cubicBezTo>
                    <a:pt x="4571" y="519"/>
                    <a:pt x="4796" y="406"/>
                    <a:pt x="5022" y="406"/>
                  </a:cubicBezTo>
                  <a:close/>
                  <a:moveTo>
                    <a:pt x="9186" y="1284"/>
                  </a:moveTo>
                  <a:cubicBezTo>
                    <a:pt x="9431" y="1284"/>
                    <a:pt x="9633" y="1486"/>
                    <a:pt x="9638" y="1736"/>
                  </a:cubicBezTo>
                  <a:lnTo>
                    <a:pt x="9633" y="13121"/>
                  </a:lnTo>
                  <a:cubicBezTo>
                    <a:pt x="9633" y="13371"/>
                    <a:pt x="9431" y="13573"/>
                    <a:pt x="9181" y="13573"/>
                  </a:cubicBezTo>
                  <a:lnTo>
                    <a:pt x="862" y="13573"/>
                  </a:lnTo>
                  <a:cubicBezTo>
                    <a:pt x="616" y="13573"/>
                    <a:pt x="414" y="13371"/>
                    <a:pt x="409" y="13121"/>
                  </a:cubicBezTo>
                  <a:lnTo>
                    <a:pt x="409" y="1736"/>
                  </a:lnTo>
                  <a:cubicBezTo>
                    <a:pt x="414" y="1486"/>
                    <a:pt x="616" y="1284"/>
                    <a:pt x="862" y="1284"/>
                  </a:cubicBezTo>
                  <a:lnTo>
                    <a:pt x="2849" y="1284"/>
                  </a:lnTo>
                  <a:lnTo>
                    <a:pt x="2849" y="1957"/>
                  </a:lnTo>
                  <a:cubicBezTo>
                    <a:pt x="2849" y="2068"/>
                    <a:pt x="2940" y="2159"/>
                    <a:pt x="3051" y="2159"/>
                  </a:cubicBezTo>
                  <a:lnTo>
                    <a:pt x="6992" y="2159"/>
                  </a:lnTo>
                  <a:cubicBezTo>
                    <a:pt x="7107" y="2159"/>
                    <a:pt x="7199" y="2068"/>
                    <a:pt x="7199" y="1957"/>
                  </a:cubicBezTo>
                  <a:lnTo>
                    <a:pt x="7199" y="1284"/>
                  </a:lnTo>
                  <a:close/>
                  <a:moveTo>
                    <a:pt x="5021" y="0"/>
                  </a:moveTo>
                  <a:cubicBezTo>
                    <a:pt x="4697" y="0"/>
                    <a:pt x="4372" y="146"/>
                    <a:pt x="4158" y="437"/>
                  </a:cubicBezTo>
                  <a:lnTo>
                    <a:pt x="3489" y="437"/>
                  </a:lnTo>
                  <a:cubicBezTo>
                    <a:pt x="3215" y="437"/>
                    <a:pt x="2969" y="615"/>
                    <a:pt x="2883" y="875"/>
                  </a:cubicBezTo>
                  <a:lnTo>
                    <a:pt x="862" y="875"/>
                  </a:lnTo>
                  <a:cubicBezTo>
                    <a:pt x="385" y="875"/>
                    <a:pt x="0" y="1260"/>
                    <a:pt x="0" y="1736"/>
                  </a:cubicBezTo>
                  <a:lnTo>
                    <a:pt x="0" y="13121"/>
                  </a:lnTo>
                  <a:cubicBezTo>
                    <a:pt x="0" y="13597"/>
                    <a:pt x="385" y="13982"/>
                    <a:pt x="862" y="13982"/>
                  </a:cubicBezTo>
                  <a:lnTo>
                    <a:pt x="9181" y="13982"/>
                  </a:lnTo>
                  <a:cubicBezTo>
                    <a:pt x="9657" y="13982"/>
                    <a:pt x="10042" y="13597"/>
                    <a:pt x="10042" y="13121"/>
                  </a:cubicBezTo>
                  <a:lnTo>
                    <a:pt x="10042" y="1736"/>
                  </a:lnTo>
                  <a:cubicBezTo>
                    <a:pt x="10042" y="1260"/>
                    <a:pt x="9657" y="875"/>
                    <a:pt x="9181" y="875"/>
                  </a:cubicBezTo>
                  <a:lnTo>
                    <a:pt x="7165" y="875"/>
                  </a:lnTo>
                  <a:cubicBezTo>
                    <a:pt x="7078" y="615"/>
                    <a:pt x="6833" y="437"/>
                    <a:pt x="6554" y="437"/>
                  </a:cubicBezTo>
                  <a:lnTo>
                    <a:pt x="5885" y="437"/>
                  </a:lnTo>
                  <a:cubicBezTo>
                    <a:pt x="5671" y="146"/>
                    <a:pt x="5346" y="0"/>
                    <a:pt x="502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687;p47">
              <a:extLst>
                <a:ext uri="{FF2B5EF4-FFF2-40B4-BE49-F238E27FC236}">
                  <a16:creationId xmlns:a16="http://schemas.microsoft.com/office/drawing/2014/main" id="{259D11BD-8D5F-FDCD-A7A8-4E710B4A296E}"/>
                </a:ext>
              </a:extLst>
            </p:cNvPr>
            <p:cNvSpPr/>
            <p:nvPr/>
          </p:nvSpPr>
          <p:spPr>
            <a:xfrm>
              <a:off x="5540401" y="1341046"/>
              <a:ext cx="16778" cy="12698"/>
            </a:xfrm>
            <a:custGeom>
              <a:avLst/>
              <a:gdLst/>
              <a:ahLst/>
              <a:cxnLst/>
              <a:rect l="l" t="t" r="r" b="b"/>
              <a:pathLst>
                <a:path w="545" h="411" extrusionOk="0">
                  <a:moveTo>
                    <a:pt x="275" y="0"/>
                  </a:moveTo>
                  <a:cubicBezTo>
                    <a:pt x="270" y="0"/>
                    <a:pt x="265" y="1"/>
                    <a:pt x="261" y="1"/>
                  </a:cubicBezTo>
                  <a:cubicBezTo>
                    <a:pt x="1" y="15"/>
                    <a:pt x="1" y="395"/>
                    <a:pt x="261" y="410"/>
                  </a:cubicBezTo>
                  <a:cubicBezTo>
                    <a:pt x="265" y="410"/>
                    <a:pt x="270" y="410"/>
                    <a:pt x="275" y="410"/>
                  </a:cubicBezTo>
                  <a:cubicBezTo>
                    <a:pt x="545" y="410"/>
                    <a:pt x="545" y="0"/>
                    <a:pt x="2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688;p47">
              <a:extLst>
                <a:ext uri="{FF2B5EF4-FFF2-40B4-BE49-F238E27FC236}">
                  <a16:creationId xmlns:a16="http://schemas.microsoft.com/office/drawing/2014/main" id="{EB88A160-A4D9-3CF5-9BAC-33F0690ABF92}"/>
                </a:ext>
              </a:extLst>
            </p:cNvPr>
            <p:cNvSpPr/>
            <p:nvPr/>
          </p:nvSpPr>
          <p:spPr>
            <a:xfrm>
              <a:off x="5420737" y="1368111"/>
              <a:ext cx="255245" cy="337353"/>
            </a:xfrm>
            <a:custGeom>
              <a:avLst/>
              <a:gdLst/>
              <a:ahLst/>
              <a:cxnLst/>
              <a:rect l="l" t="t" r="r" b="b"/>
              <a:pathLst>
                <a:path w="8291" h="10919" extrusionOk="0">
                  <a:moveTo>
                    <a:pt x="1313" y="0"/>
                  </a:moveTo>
                  <a:cubicBezTo>
                    <a:pt x="1308" y="0"/>
                    <a:pt x="1304" y="0"/>
                    <a:pt x="1299" y="0"/>
                  </a:cubicBezTo>
                  <a:lnTo>
                    <a:pt x="207" y="0"/>
                  </a:lnTo>
                  <a:cubicBezTo>
                    <a:pt x="91" y="0"/>
                    <a:pt x="0" y="92"/>
                    <a:pt x="0" y="207"/>
                  </a:cubicBezTo>
                  <a:lnTo>
                    <a:pt x="0" y="10716"/>
                  </a:lnTo>
                  <a:cubicBezTo>
                    <a:pt x="0" y="10827"/>
                    <a:pt x="91" y="10918"/>
                    <a:pt x="207" y="10918"/>
                  </a:cubicBezTo>
                  <a:lnTo>
                    <a:pt x="8084" y="10918"/>
                  </a:lnTo>
                  <a:cubicBezTo>
                    <a:pt x="8199" y="10918"/>
                    <a:pt x="8291" y="10827"/>
                    <a:pt x="8291" y="10716"/>
                  </a:cubicBezTo>
                  <a:lnTo>
                    <a:pt x="8291" y="207"/>
                  </a:lnTo>
                  <a:cubicBezTo>
                    <a:pt x="8291" y="92"/>
                    <a:pt x="8199" y="0"/>
                    <a:pt x="8089" y="0"/>
                  </a:cubicBezTo>
                  <a:lnTo>
                    <a:pt x="6991" y="0"/>
                  </a:lnTo>
                  <a:cubicBezTo>
                    <a:pt x="6987" y="0"/>
                    <a:pt x="6982" y="0"/>
                    <a:pt x="6978" y="0"/>
                  </a:cubicBezTo>
                  <a:cubicBezTo>
                    <a:pt x="6707" y="0"/>
                    <a:pt x="6707" y="410"/>
                    <a:pt x="6978" y="410"/>
                  </a:cubicBezTo>
                  <a:cubicBezTo>
                    <a:pt x="6982" y="410"/>
                    <a:pt x="6987" y="410"/>
                    <a:pt x="6991" y="409"/>
                  </a:cubicBezTo>
                  <a:lnTo>
                    <a:pt x="7882" y="409"/>
                  </a:lnTo>
                  <a:lnTo>
                    <a:pt x="7882" y="10509"/>
                  </a:lnTo>
                  <a:lnTo>
                    <a:pt x="414" y="10509"/>
                  </a:lnTo>
                  <a:lnTo>
                    <a:pt x="414" y="409"/>
                  </a:lnTo>
                  <a:lnTo>
                    <a:pt x="1299" y="409"/>
                  </a:lnTo>
                  <a:cubicBezTo>
                    <a:pt x="1304" y="410"/>
                    <a:pt x="1308" y="410"/>
                    <a:pt x="1313" y="410"/>
                  </a:cubicBezTo>
                  <a:cubicBezTo>
                    <a:pt x="1583" y="410"/>
                    <a:pt x="1583" y="0"/>
                    <a:pt x="131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689;p47">
              <a:extLst>
                <a:ext uri="{FF2B5EF4-FFF2-40B4-BE49-F238E27FC236}">
                  <a16:creationId xmlns:a16="http://schemas.microsoft.com/office/drawing/2014/main" id="{7360F51C-FE9D-748C-8F08-9FE2C6ACE021}"/>
                </a:ext>
              </a:extLst>
            </p:cNvPr>
            <p:cNvSpPr/>
            <p:nvPr/>
          </p:nvSpPr>
          <p:spPr>
            <a:xfrm>
              <a:off x="5512694" y="1503374"/>
              <a:ext cx="78134" cy="12698"/>
            </a:xfrm>
            <a:custGeom>
              <a:avLst/>
              <a:gdLst/>
              <a:ahLst/>
              <a:cxnLst/>
              <a:rect l="l" t="t" r="r" b="b"/>
              <a:pathLst>
                <a:path w="2538" h="411" extrusionOk="0">
                  <a:moveTo>
                    <a:pt x="271" y="1"/>
                  </a:moveTo>
                  <a:cubicBezTo>
                    <a:pt x="1" y="1"/>
                    <a:pt x="1" y="410"/>
                    <a:pt x="271" y="410"/>
                  </a:cubicBezTo>
                  <a:cubicBezTo>
                    <a:pt x="276" y="410"/>
                    <a:pt x="280" y="410"/>
                    <a:pt x="285" y="410"/>
                  </a:cubicBezTo>
                  <a:lnTo>
                    <a:pt x="2253" y="410"/>
                  </a:lnTo>
                  <a:cubicBezTo>
                    <a:pt x="2258" y="410"/>
                    <a:pt x="2262" y="410"/>
                    <a:pt x="2267" y="410"/>
                  </a:cubicBezTo>
                  <a:cubicBezTo>
                    <a:pt x="2537" y="410"/>
                    <a:pt x="2537" y="1"/>
                    <a:pt x="2267" y="1"/>
                  </a:cubicBezTo>
                  <a:cubicBezTo>
                    <a:pt x="2262" y="1"/>
                    <a:pt x="2258" y="1"/>
                    <a:pt x="2253" y="1"/>
                  </a:cubicBezTo>
                  <a:lnTo>
                    <a:pt x="285" y="1"/>
                  </a:lnTo>
                  <a:cubicBezTo>
                    <a:pt x="280" y="1"/>
                    <a:pt x="276" y="1"/>
                    <a:pt x="27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690;p47">
              <a:extLst>
                <a:ext uri="{FF2B5EF4-FFF2-40B4-BE49-F238E27FC236}">
                  <a16:creationId xmlns:a16="http://schemas.microsoft.com/office/drawing/2014/main" id="{5FC82E52-75C0-33D7-7032-DBC40B2F069D}"/>
                </a:ext>
              </a:extLst>
            </p:cNvPr>
            <p:cNvSpPr/>
            <p:nvPr/>
          </p:nvSpPr>
          <p:spPr>
            <a:xfrm>
              <a:off x="5512694" y="1530439"/>
              <a:ext cx="125391" cy="12698"/>
            </a:xfrm>
            <a:custGeom>
              <a:avLst/>
              <a:gdLst/>
              <a:ahLst/>
              <a:cxnLst/>
              <a:rect l="l" t="t" r="r" b="b"/>
              <a:pathLst>
                <a:path w="4073" h="411" extrusionOk="0">
                  <a:moveTo>
                    <a:pt x="271" y="1"/>
                  </a:moveTo>
                  <a:cubicBezTo>
                    <a:pt x="1" y="1"/>
                    <a:pt x="1" y="410"/>
                    <a:pt x="271" y="410"/>
                  </a:cubicBezTo>
                  <a:cubicBezTo>
                    <a:pt x="276" y="410"/>
                    <a:pt x="280" y="410"/>
                    <a:pt x="285" y="410"/>
                  </a:cubicBezTo>
                  <a:lnTo>
                    <a:pt x="3788" y="410"/>
                  </a:lnTo>
                  <a:cubicBezTo>
                    <a:pt x="3793" y="410"/>
                    <a:pt x="3797" y="410"/>
                    <a:pt x="3802" y="410"/>
                  </a:cubicBezTo>
                  <a:cubicBezTo>
                    <a:pt x="4072" y="410"/>
                    <a:pt x="4072" y="1"/>
                    <a:pt x="3802" y="1"/>
                  </a:cubicBezTo>
                  <a:cubicBezTo>
                    <a:pt x="3797" y="1"/>
                    <a:pt x="3793" y="1"/>
                    <a:pt x="3788" y="1"/>
                  </a:cubicBezTo>
                  <a:lnTo>
                    <a:pt x="285" y="1"/>
                  </a:lnTo>
                  <a:cubicBezTo>
                    <a:pt x="280" y="1"/>
                    <a:pt x="276" y="1"/>
                    <a:pt x="27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691;p47">
              <a:extLst>
                <a:ext uri="{FF2B5EF4-FFF2-40B4-BE49-F238E27FC236}">
                  <a16:creationId xmlns:a16="http://schemas.microsoft.com/office/drawing/2014/main" id="{81E17A4F-553E-BAF4-0A98-BBD436A89554}"/>
                </a:ext>
              </a:extLst>
            </p:cNvPr>
            <p:cNvSpPr/>
            <p:nvPr/>
          </p:nvSpPr>
          <p:spPr>
            <a:xfrm>
              <a:off x="5512694" y="1564332"/>
              <a:ext cx="78134" cy="12698"/>
            </a:xfrm>
            <a:custGeom>
              <a:avLst/>
              <a:gdLst/>
              <a:ahLst/>
              <a:cxnLst/>
              <a:rect l="l" t="t" r="r" b="b"/>
              <a:pathLst>
                <a:path w="2538" h="411" extrusionOk="0">
                  <a:moveTo>
                    <a:pt x="267" y="0"/>
                  </a:moveTo>
                  <a:cubicBezTo>
                    <a:pt x="1" y="0"/>
                    <a:pt x="2" y="410"/>
                    <a:pt x="271" y="410"/>
                  </a:cubicBezTo>
                  <a:cubicBezTo>
                    <a:pt x="276" y="410"/>
                    <a:pt x="280" y="410"/>
                    <a:pt x="285" y="410"/>
                  </a:cubicBezTo>
                  <a:lnTo>
                    <a:pt x="2253" y="410"/>
                  </a:lnTo>
                  <a:cubicBezTo>
                    <a:pt x="2258" y="410"/>
                    <a:pt x="2262" y="410"/>
                    <a:pt x="2267" y="410"/>
                  </a:cubicBezTo>
                  <a:cubicBezTo>
                    <a:pt x="2536" y="410"/>
                    <a:pt x="2537" y="0"/>
                    <a:pt x="2271" y="0"/>
                  </a:cubicBezTo>
                  <a:cubicBezTo>
                    <a:pt x="2265" y="0"/>
                    <a:pt x="2259" y="1"/>
                    <a:pt x="2253" y="1"/>
                  </a:cubicBezTo>
                  <a:lnTo>
                    <a:pt x="285" y="1"/>
                  </a:lnTo>
                  <a:cubicBezTo>
                    <a:pt x="279" y="1"/>
                    <a:pt x="273" y="0"/>
                    <a:pt x="26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692;p47">
              <a:extLst>
                <a:ext uri="{FF2B5EF4-FFF2-40B4-BE49-F238E27FC236}">
                  <a16:creationId xmlns:a16="http://schemas.microsoft.com/office/drawing/2014/main" id="{3CAD5EC4-B75E-E173-20AA-0C6304A5BC01}"/>
                </a:ext>
              </a:extLst>
            </p:cNvPr>
            <p:cNvSpPr/>
            <p:nvPr/>
          </p:nvSpPr>
          <p:spPr>
            <a:xfrm>
              <a:off x="5512694" y="1591397"/>
              <a:ext cx="125391" cy="12698"/>
            </a:xfrm>
            <a:custGeom>
              <a:avLst/>
              <a:gdLst/>
              <a:ahLst/>
              <a:cxnLst/>
              <a:rect l="l" t="t" r="r" b="b"/>
              <a:pathLst>
                <a:path w="4073" h="411" extrusionOk="0">
                  <a:moveTo>
                    <a:pt x="267" y="0"/>
                  </a:moveTo>
                  <a:cubicBezTo>
                    <a:pt x="1" y="0"/>
                    <a:pt x="2" y="410"/>
                    <a:pt x="271" y="410"/>
                  </a:cubicBezTo>
                  <a:cubicBezTo>
                    <a:pt x="276" y="410"/>
                    <a:pt x="280" y="410"/>
                    <a:pt x="285" y="410"/>
                  </a:cubicBezTo>
                  <a:lnTo>
                    <a:pt x="3788" y="410"/>
                  </a:lnTo>
                  <a:cubicBezTo>
                    <a:pt x="3793" y="410"/>
                    <a:pt x="3797" y="410"/>
                    <a:pt x="3802" y="410"/>
                  </a:cubicBezTo>
                  <a:cubicBezTo>
                    <a:pt x="4071" y="410"/>
                    <a:pt x="4072" y="0"/>
                    <a:pt x="3806" y="0"/>
                  </a:cubicBezTo>
                  <a:cubicBezTo>
                    <a:pt x="3800" y="0"/>
                    <a:pt x="3794" y="0"/>
                    <a:pt x="3788" y="1"/>
                  </a:cubicBezTo>
                  <a:lnTo>
                    <a:pt x="285" y="1"/>
                  </a:lnTo>
                  <a:cubicBezTo>
                    <a:pt x="279" y="0"/>
                    <a:pt x="273" y="0"/>
                    <a:pt x="26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693;p47">
              <a:extLst>
                <a:ext uri="{FF2B5EF4-FFF2-40B4-BE49-F238E27FC236}">
                  <a16:creationId xmlns:a16="http://schemas.microsoft.com/office/drawing/2014/main" id="{691FCFCE-2BFF-87C9-E9A4-45E96913E0FE}"/>
                </a:ext>
              </a:extLst>
            </p:cNvPr>
            <p:cNvSpPr/>
            <p:nvPr/>
          </p:nvSpPr>
          <p:spPr>
            <a:xfrm>
              <a:off x="5512694" y="1625135"/>
              <a:ext cx="78134" cy="12698"/>
            </a:xfrm>
            <a:custGeom>
              <a:avLst/>
              <a:gdLst/>
              <a:ahLst/>
              <a:cxnLst/>
              <a:rect l="l" t="t" r="r" b="b"/>
              <a:pathLst>
                <a:path w="2538" h="411" extrusionOk="0">
                  <a:moveTo>
                    <a:pt x="271" y="1"/>
                  </a:moveTo>
                  <a:cubicBezTo>
                    <a:pt x="1" y="1"/>
                    <a:pt x="1" y="410"/>
                    <a:pt x="271" y="410"/>
                  </a:cubicBezTo>
                  <a:cubicBezTo>
                    <a:pt x="276" y="410"/>
                    <a:pt x="280" y="410"/>
                    <a:pt x="285" y="410"/>
                  </a:cubicBezTo>
                  <a:lnTo>
                    <a:pt x="2253" y="410"/>
                  </a:lnTo>
                  <a:cubicBezTo>
                    <a:pt x="2258" y="410"/>
                    <a:pt x="2262" y="410"/>
                    <a:pt x="2267" y="410"/>
                  </a:cubicBezTo>
                  <a:cubicBezTo>
                    <a:pt x="2537" y="410"/>
                    <a:pt x="2537" y="1"/>
                    <a:pt x="2267" y="1"/>
                  </a:cubicBezTo>
                  <a:cubicBezTo>
                    <a:pt x="2262" y="1"/>
                    <a:pt x="2258" y="1"/>
                    <a:pt x="2253" y="1"/>
                  </a:cubicBezTo>
                  <a:lnTo>
                    <a:pt x="285" y="1"/>
                  </a:lnTo>
                  <a:cubicBezTo>
                    <a:pt x="280" y="1"/>
                    <a:pt x="276" y="1"/>
                    <a:pt x="27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694;p47">
              <a:extLst>
                <a:ext uri="{FF2B5EF4-FFF2-40B4-BE49-F238E27FC236}">
                  <a16:creationId xmlns:a16="http://schemas.microsoft.com/office/drawing/2014/main" id="{595B407C-AE3C-04C0-F233-1E373EA0B04F}"/>
                </a:ext>
              </a:extLst>
            </p:cNvPr>
            <p:cNvSpPr/>
            <p:nvPr/>
          </p:nvSpPr>
          <p:spPr>
            <a:xfrm>
              <a:off x="5512694" y="1652200"/>
              <a:ext cx="124621" cy="12698"/>
            </a:xfrm>
            <a:custGeom>
              <a:avLst/>
              <a:gdLst/>
              <a:ahLst/>
              <a:cxnLst/>
              <a:rect l="l" t="t" r="r" b="b"/>
              <a:pathLst>
                <a:path w="4048" h="411" extrusionOk="0">
                  <a:moveTo>
                    <a:pt x="271" y="0"/>
                  </a:moveTo>
                  <a:cubicBezTo>
                    <a:pt x="1" y="0"/>
                    <a:pt x="1" y="410"/>
                    <a:pt x="271" y="410"/>
                  </a:cubicBezTo>
                  <a:cubicBezTo>
                    <a:pt x="276" y="410"/>
                    <a:pt x="280" y="410"/>
                    <a:pt x="285" y="410"/>
                  </a:cubicBezTo>
                  <a:lnTo>
                    <a:pt x="3788" y="410"/>
                  </a:lnTo>
                  <a:cubicBezTo>
                    <a:pt x="4048" y="395"/>
                    <a:pt x="4048" y="15"/>
                    <a:pt x="3788" y="1"/>
                  </a:cubicBezTo>
                  <a:lnTo>
                    <a:pt x="285" y="1"/>
                  </a:lnTo>
                  <a:cubicBezTo>
                    <a:pt x="280" y="0"/>
                    <a:pt x="276" y="0"/>
                    <a:pt x="27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695;p47">
              <a:extLst>
                <a:ext uri="{FF2B5EF4-FFF2-40B4-BE49-F238E27FC236}">
                  <a16:creationId xmlns:a16="http://schemas.microsoft.com/office/drawing/2014/main" id="{5DD7218D-4C91-1A1C-475D-E5FC2AD2B5DA}"/>
                </a:ext>
              </a:extLst>
            </p:cNvPr>
            <p:cNvSpPr/>
            <p:nvPr/>
          </p:nvSpPr>
          <p:spPr>
            <a:xfrm>
              <a:off x="5512694" y="1401973"/>
              <a:ext cx="125391" cy="12698"/>
            </a:xfrm>
            <a:custGeom>
              <a:avLst/>
              <a:gdLst/>
              <a:ahLst/>
              <a:cxnLst/>
              <a:rect l="l" t="t" r="r" b="b"/>
              <a:pathLst>
                <a:path w="4073" h="411" extrusionOk="0">
                  <a:moveTo>
                    <a:pt x="267" y="1"/>
                  </a:moveTo>
                  <a:cubicBezTo>
                    <a:pt x="1" y="1"/>
                    <a:pt x="2" y="411"/>
                    <a:pt x="271" y="411"/>
                  </a:cubicBezTo>
                  <a:cubicBezTo>
                    <a:pt x="276" y="411"/>
                    <a:pt x="280" y="411"/>
                    <a:pt x="285" y="411"/>
                  </a:cubicBezTo>
                  <a:lnTo>
                    <a:pt x="3788" y="411"/>
                  </a:lnTo>
                  <a:cubicBezTo>
                    <a:pt x="3793" y="411"/>
                    <a:pt x="3797" y="411"/>
                    <a:pt x="3802" y="411"/>
                  </a:cubicBezTo>
                  <a:cubicBezTo>
                    <a:pt x="4071" y="411"/>
                    <a:pt x="4072" y="1"/>
                    <a:pt x="3806" y="1"/>
                  </a:cubicBezTo>
                  <a:cubicBezTo>
                    <a:pt x="3800" y="1"/>
                    <a:pt x="3794" y="1"/>
                    <a:pt x="3788" y="2"/>
                  </a:cubicBezTo>
                  <a:lnTo>
                    <a:pt x="285" y="2"/>
                  </a:lnTo>
                  <a:cubicBezTo>
                    <a:pt x="279" y="1"/>
                    <a:pt x="273" y="1"/>
                    <a:pt x="26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696;p47">
              <a:extLst>
                <a:ext uri="{FF2B5EF4-FFF2-40B4-BE49-F238E27FC236}">
                  <a16:creationId xmlns:a16="http://schemas.microsoft.com/office/drawing/2014/main" id="{5C78418C-FB82-B419-4790-C4934AD8F9A0}"/>
                </a:ext>
              </a:extLst>
            </p:cNvPr>
            <p:cNvSpPr/>
            <p:nvPr/>
          </p:nvSpPr>
          <p:spPr>
            <a:xfrm>
              <a:off x="5458788" y="1462807"/>
              <a:ext cx="179297" cy="12667"/>
            </a:xfrm>
            <a:custGeom>
              <a:avLst/>
              <a:gdLst/>
              <a:ahLst/>
              <a:cxnLst/>
              <a:rect l="l" t="t" r="r" b="b"/>
              <a:pathLst>
                <a:path w="5824" h="410" extrusionOk="0">
                  <a:moveTo>
                    <a:pt x="271" y="0"/>
                  </a:moveTo>
                  <a:cubicBezTo>
                    <a:pt x="0" y="0"/>
                    <a:pt x="0" y="410"/>
                    <a:pt x="271" y="410"/>
                  </a:cubicBezTo>
                  <a:cubicBezTo>
                    <a:pt x="275" y="410"/>
                    <a:pt x="280" y="410"/>
                    <a:pt x="285" y="410"/>
                  </a:cubicBezTo>
                  <a:lnTo>
                    <a:pt x="5539" y="410"/>
                  </a:lnTo>
                  <a:cubicBezTo>
                    <a:pt x="5544" y="410"/>
                    <a:pt x="5548" y="410"/>
                    <a:pt x="5553" y="410"/>
                  </a:cubicBezTo>
                  <a:cubicBezTo>
                    <a:pt x="5823" y="410"/>
                    <a:pt x="5823" y="0"/>
                    <a:pt x="5553" y="0"/>
                  </a:cubicBezTo>
                  <a:cubicBezTo>
                    <a:pt x="5548" y="0"/>
                    <a:pt x="5544" y="0"/>
                    <a:pt x="5539" y="1"/>
                  </a:cubicBezTo>
                  <a:lnTo>
                    <a:pt x="285" y="1"/>
                  </a:lnTo>
                  <a:cubicBezTo>
                    <a:pt x="280" y="0"/>
                    <a:pt x="275" y="0"/>
                    <a:pt x="27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697;p47">
              <a:extLst>
                <a:ext uri="{FF2B5EF4-FFF2-40B4-BE49-F238E27FC236}">
                  <a16:creationId xmlns:a16="http://schemas.microsoft.com/office/drawing/2014/main" id="{DBC1058E-9D36-CD1D-9B4A-CDB8DF19F322}"/>
                </a:ext>
              </a:extLst>
            </p:cNvPr>
            <p:cNvSpPr/>
            <p:nvPr/>
          </p:nvSpPr>
          <p:spPr>
            <a:xfrm>
              <a:off x="5512694" y="1429038"/>
              <a:ext cx="37682" cy="12698"/>
            </a:xfrm>
            <a:custGeom>
              <a:avLst/>
              <a:gdLst/>
              <a:ahLst/>
              <a:cxnLst/>
              <a:rect l="l" t="t" r="r" b="b"/>
              <a:pathLst>
                <a:path w="1224" h="411" extrusionOk="0">
                  <a:moveTo>
                    <a:pt x="267" y="1"/>
                  </a:moveTo>
                  <a:cubicBezTo>
                    <a:pt x="1" y="1"/>
                    <a:pt x="2" y="411"/>
                    <a:pt x="271" y="411"/>
                  </a:cubicBezTo>
                  <a:cubicBezTo>
                    <a:pt x="276" y="411"/>
                    <a:pt x="280" y="411"/>
                    <a:pt x="285" y="410"/>
                  </a:cubicBezTo>
                  <a:lnTo>
                    <a:pt x="939" y="410"/>
                  </a:lnTo>
                  <a:cubicBezTo>
                    <a:pt x="944" y="411"/>
                    <a:pt x="949" y="411"/>
                    <a:pt x="953" y="411"/>
                  </a:cubicBezTo>
                  <a:cubicBezTo>
                    <a:pt x="1222" y="411"/>
                    <a:pt x="1224" y="1"/>
                    <a:pt x="957" y="1"/>
                  </a:cubicBezTo>
                  <a:cubicBezTo>
                    <a:pt x="952" y="1"/>
                    <a:pt x="946" y="1"/>
                    <a:pt x="939" y="1"/>
                  </a:cubicBezTo>
                  <a:lnTo>
                    <a:pt x="285" y="1"/>
                  </a:lnTo>
                  <a:cubicBezTo>
                    <a:pt x="279" y="1"/>
                    <a:pt x="273" y="1"/>
                    <a:pt x="26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698;p47">
              <a:extLst>
                <a:ext uri="{FF2B5EF4-FFF2-40B4-BE49-F238E27FC236}">
                  <a16:creationId xmlns:a16="http://schemas.microsoft.com/office/drawing/2014/main" id="{E6A92A84-F1D1-B80A-1164-5E7C35872950}"/>
                </a:ext>
              </a:extLst>
            </p:cNvPr>
            <p:cNvSpPr/>
            <p:nvPr/>
          </p:nvSpPr>
          <p:spPr>
            <a:xfrm>
              <a:off x="5559827" y="1429038"/>
              <a:ext cx="37805" cy="12698"/>
            </a:xfrm>
            <a:custGeom>
              <a:avLst/>
              <a:gdLst/>
              <a:ahLst/>
              <a:cxnLst/>
              <a:rect l="l" t="t" r="r" b="b"/>
              <a:pathLst>
                <a:path w="1228" h="411" extrusionOk="0">
                  <a:moveTo>
                    <a:pt x="266" y="1"/>
                  </a:moveTo>
                  <a:cubicBezTo>
                    <a:pt x="0" y="1"/>
                    <a:pt x="1" y="411"/>
                    <a:pt x="270" y="411"/>
                  </a:cubicBezTo>
                  <a:cubicBezTo>
                    <a:pt x="275" y="411"/>
                    <a:pt x="280" y="411"/>
                    <a:pt x="284" y="410"/>
                  </a:cubicBezTo>
                  <a:lnTo>
                    <a:pt x="943" y="410"/>
                  </a:lnTo>
                  <a:cubicBezTo>
                    <a:pt x="948" y="411"/>
                    <a:pt x="953" y="411"/>
                    <a:pt x="957" y="411"/>
                  </a:cubicBezTo>
                  <a:cubicBezTo>
                    <a:pt x="1226" y="411"/>
                    <a:pt x="1228" y="1"/>
                    <a:pt x="961" y="1"/>
                  </a:cubicBezTo>
                  <a:cubicBezTo>
                    <a:pt x="956" y="1"/>
                    <a:pt x="950" y="1"/>
                    <a:pt x="943" y="1"/>
                  </a:cubicBezTo>
                  <a:lnTo>
                    <a:pt x="284" y="1"/>
                  </a:lnTo>
                  <a:cubicBezTo>
                    <a:pt x="278" y="1"/>
                    <a:pt x="272" y="1"/>
                    <a:pt x="26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699;p47">
              <a:extLst>
                <a:ext uri="{FF2B5EF4-FFF2-40B4-BE49-F238E27FC236}">
                  <a16:creationId xmlns:a16="http://schemas.microsoft.com/office/drawing/2014/main" id="{63B7A339-7DFE-CDF2-9128-CD4F976F8D0A}"/>
                </a:ext>
              </a:extLst>
            </p:cNvPr>
            <p:cNvSpPr/>
            <p:nvPr/>
          </p:nvSpPr>
          <p:spPr>
            <a:xfrm>
              <a:off x="5454509" y="1503405"/>
              <a:ext cx="46394" cy="39763"/>
            </a:xfrm>
            <a:custGeom>
              <a:avLst/>
              <a:gdLst/>
              <a:ahLst/>
              <a:cxnLst/>
              <a:rect l="l" t="t" r="r" b="b"/>
              <a:pathLst>
                <a:path w="1507" h="1287" extrusionOk="0">
                  <a:moveTo>
                    <a:pt x="857" y="410"/>
                  </a:moveTo>
                  <a:cubicBezTo>
                    <a:pt x="976" y="410"/>
                    <a:pt x="1092" y="504"/>
                    <a:pt x="1092" y="645"/>
                  </a:cubicBezTo>
                  <a:cubicBezTo>
                    <a:pt x="1092" y="770"/>
                    <a:pt x="991" y="876"/>
                    <a:pt x="861" y="876"/>
                  </a:cubicBezTo>
                  <a:cubicBezTo>
                    <a:pt x="655" y="876"/>
                    <a:pt x="549" y="626"/>
                    <a:pt x="698" y="477"/>
                  </a:cubicBezTo>
                  <a:cubicBezTo>
                    <a:pt x="744" y="430"/>
                    <a:pt x="801" y="410"/>
                    <a:pt x="857" y="410"/>
                  </a:cubicBezTo>
                  <a:close/>
                  <a:moveTo>
                    <a:pt x="861" y="0"/>
                  </a:moveTo>
                  <a:cubicBezTo>
                    <a:pt x="289" y="0"/>
                    <a:pt x="0" y="693"/>
                    <a:pt x="404" y="1097"/>
                  </a:cubicBezTo>
                  <a:cubicBezTo>
                    <a:pt x="537" y="1228"/>
                    <a:pt x="699" y="1287"/>
                    <a:pt x="858" y="1287"/>
                  </a:cubicBezTo>
                  <a:cubicBezTo>
                    <a:pt x="1190" y="1287"/>
                    <a:pt x="1506" y="1032"/>
                    <a:pt x="1506" y="645"/>
                  </a:cubicBezTo>
                  <a:cubicBezTo>
                    <a:pt x="1501" y="289"/>
                    <a:pt x="1217" y="0"/>
                    <a:pt x="86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700;p47">
              <a:extLst>
                <a:ext uri="{FF2B5EF4-FFF2-40B4-BE49-F238E27FC236}">
                  <a16:creationId xmlns:a16="http://schemas.microsoft.com/office/drawing/2014/main" id="{D2DE81A7-36F4-7E69-287D-F1687ACD3042}"/>
                </a:ext>
              </a:extLst>
            </p:cNvPr>
            <p:cNvSpPr/>
            <p:nvPr/>
          </p:nvSpPr>
          <p:spPr>
            <a:xfrm>
              <a:off x="5454509" y="1564332"/>
              <a:ext cx="46394" cy="39763"/>
            </a:xfrm>
            <a:custGeom>
              <a:avLst/>
              <a:gdLst/>
              <a:ahLst/>
              <a:cxnLst/>
              <a:rect l="l" t="t" r="r" b="b"/>
              <a:pathLst>
                <a:path w="1507" h="1287" extrusionOk="0">
                  <a:moveTo>
                    <a:pt x="859" y="407"/>
                  </a:moveTo>
                  <a:cubicBezTo>
                    <a:pt x="978" y="407"/>
                    <a:pt x="1092" y="501"/>
                    <a:pt x="1092" y="641"/>
                  </a:cubicBezTo>
                  <a:cubicBezTo>
                    <a:pt x="1092" y="771"/>
                    <a:pt x="991" y="872"/>
                    <a:pt x="861" y="877"/>
                  </a:cubicBezTo>
                  <a:cubicBezTo>
                    <a:pt x="655" y="877"/>
                    <a:pt x="549" y="622"/>
                    <a:pt x="698" y="477"/>
                  </a:cubicBezTo>
                  <a:cubicBezTo>
                    <a:pt x="745" y="429"/>
                    <a:pt x="803" y="407"/>
                    <a:pt x="859" y="407"/>
                  </a:cubicBezTo>
                  <a:close/>
                  <a:moveTo>
                    <a:pt x="861" y="1"/>
                  </a:moveTo>
                  <a:cubicBezTo>
                    <a:pt x="289" y="1"/>
                    <a:pt x="0" y="689"/>
                    <a:pt x="404" y="1098"/>
                  </a:cubicBezTo>
                  <a:cubicBezTo>
                    <a:pt x="536" y="1228"/>
                    <a:pt x="697" y="1287"/>
                    <a:pt x="856" y="1287"/>
                  </a:cubicBezTo>
                  <a:cubicBezTo>
                    <a:pt x="1188" y="1287"/>
                    <a:pt x="1506" y="1029"/>
                    <a:pt x="1506" y="641"/>
                  </a:cubicBezTo>
                  <a:cubicBezTo>
                    <a:pt x="1501" y="285"/>
                    <a:pt x="1217" y="1"/>
                    <a:pt x="86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701;p47">
              <a:extLst>
                <a:ext uri="{FF2B5EF4-FFF2-40B4-BE49-F238E27FC236}">
                  <a16:creationId xmlns:a16="http://schemas.microsoft.com/office/drawing/2014/main" id="{F508DDC2-0BBB-953A-0CBA-F7DF51D65D27}"/>
                </a:ext>
              </a:extLst>
            </p:cNvPr>
            <p:cNvSpPr/>
            <p:nvPr/>
          </p:nvSpPr>
          <p:spPr>
            <a:xfrm>
              <a:off x="5454509" y="1625135"/>
              <a:ext cx="46394" cy="39794"/>
            </a:xfrm>
            <a:custGeom>
              <a:avLst/>
              <a:gdLst/>
              <a:ahLst/>
              <a:cxnLst/>
              <a:rect l="l" t="t" r="r" b="b"/>
              <a:pathLst>
                <a:path w="1507" h="1288" extrusionOk="0">
                  <a:moveTo>
                    <a:pt x="857" y="411"/>
                  </a:moveTo>
                  <a:cubicBezTo>
                    <a:pt x="976" y="411"/>
                    <a:pt x="1092" y="505"/>
                    <a:pt x="1092" y="646"/>
                  </a:cubicBezTo>
                  <a:cubicBezTo>
                    <a:pt x="1092" y="771"/>
                    <a:pt x="991" y="877"/>
                    <a:pt x="861" y="877"/>
                  </a:cubicBezTo>
                  <a:cubicBezTo>
                    <a:pt x="655" y="877"/>
                    <a:pt x="549" y="626"/>
                    <a:pt x="698" y="477"/>
                  </a:cubicBezTo>
                  <a:cubicBezTo>
                    <a:pt x="744" y="431"/>
                    <a:pt x="801" y="411"/>
                    <a:pt x="857" y="411"/>
                  </a:cubicBezTo>
                  <a:close/>
                  <a:moveTo>
                    <a:pt x="861" y="1"/>
                  </a:moveTo>
                  <a:cubicBezTo>
                    <a:pt x="289" y="1"/>
                    <a:pt x="0" y="694"/>
                    <a:pt x="404" y="1098"/>
                  </a:cubicBezTo>
                  <a:cubicBezTo>
                    <a:pt x="537" y="1229"/>
                    <a:pt x="699" y="1288"/>
                    <a:pt x="858" y="1288"/>
                  </a:cubicBezTo>
                  <a:cubicBezTo>
                    <a:pt x="1190" y="1288"/>
                    <a:pt x="1506" y="1033"/>
                    <a:pt x="1506" y="646"/>
                  </a:cubicBezTo>
                  <a:cubicBezTo>
                    <a:pt x="1501" y="290"/>
                    <a:pt x="1217" y="1"/>
                    <a:pt x="86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702;p47">
              <a:extLst>
                <a:ext uri="{FF2B5EF4-FFF2-40B4-BE49-F238E27FC236}">
                  <a16:creationId xmlns:a16="http://schemas.microsoft.com/office/drawing/2014/main" id="{E6EC7316-3862-4C46-6D42-4B3422A36915}"/>
                </a:ext>
              </a:extLst>
            </p:cNvPr>
            <p:cNvSpPr/>
            <p:nvPr/>
          </p:nvSpPr>
          <p:spPr>
            <a:xfrm>
              <a:off x="5461159" y="1401850"/>
              <a:ext cx="39745" cy="39887"/>
            </a:xfrm>
            <a:custGeom>
              <a:avLst/>
              <a:gdLst/>
              <a:ahLst/>
              <a:cxnLst/>
              <a:rect l="l" t="t" r="r" b="b"/>
              <a:pathLst>
                <a:path w="1291" h="1291" extrusionOk="0">
                  <a:moveTo>
                    <a:pt x="876" y="415"/>
                  </a:moveTo>
                  <a:lnTo>
                    <a:pt x="876" y="881"/>
                  </a:lnTo>
                  <a:lnTo>
                    <a:pt x="410" y="881"/>
                  </a:lnTo>
                  <a:lnTo>
                    <a:pt x="410" y="415"/>
                  </a:lnTo>
                  <a:close/>
                  <a:moveTo>
                    <a:pt x="208" y="1"/>
                  </a:moveTo>
                  <a:cubicBezTo>
                    <a:pt x="92" y="1"/>
                    <a:pt x="1" y="92"/>
                    <a:pt x="1" y="208"/>
                  </a:cubicBezTo>
                  <a:lnTo>
                    <a:pt x="1" y="1083"/>
                  </a:lnTo>
                  <a:cubicBezTo>
                    <a:pt x="1" y="1199"/>
                    <a:pt x="92" y="1290"/>
                    <a:pt x="208" y="1290"/>
                  </a:cubicBezTo>
                  <a:lnTo>
                    <a:pt x="1083" y="1290"/>
                  </a:lnTo>
                  <a:cubicBezTo>
                    <a:pt x="1199" y="1290"/>
                    <a:pt x="1290" y="1199"/>
                    <a:pt x="1290" y="1083"/>
                  </a:cubicBezTo>
                  <a:lnTo>
                    <a:pt x="1290" y="208"/>
                  </a:lnTo>
                  <a:cubicBezTo>
                    <a:pt x="1290" y="92"/>
                    <a:pt x="1199" y="1"/>
                    <a:pt x="108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43"/>
        <p:cNvGrpSpPr/>
        <p:nvPr/>
      </p:nvGrpSpPr>
      <p:grpSpPr>
        <a:xfrm>
          <a:off x="0" y="0"/>
          <a:ext cx="0" cy="0"/>
          <a:chOff x="0" y="0"/>
          <a:chExt cx="0" cy="0"/>
        </a:xfrm>
      </p:grpSpPr>
      <p:sp>
        <p:nvSpPr>
          <p:cNvPr id="1744" name="Google Shape;1744;p49"/>
          <p:cNvSpPr txBox="1">
            <a:spLocks noGrp="1"/>
          </p:cNvSpPr>
          <p:nvPr>
            <p:ph type="title"/>
          </p:nvPr>
        </p:nvSpPr>
        <p:spPr>
          <a:xfrm>
            <a:off x="643598" y="402632"/>
            <a:ext cx="3772445" cy="923299"/>
          </a:xfrm>
          <a:prstGeom prst="rect">
            <a:avLst/>
          </a:prstGeom>
        </p:spPr>
        <p:txBody>
          <a:bodyPr spcFirstLastPara="1" wrap="square" lIns="91425" tIns="91425" rIns="91425" bIns="91425" anchor="ctr" anchorCtr="0">
            <a:spAutoFit/>
          </a:bodyPr>
          <a:lstStyle/>
          <a:p>
            <a:pPr marL="0" lvl="0" indent="0" algn="ctr" rtl="0">
              <a:spcBef>
                <a:spcPts val="0"/>
              </a:spcBef>
              <a:spcAft>
                <a:spcPts val="0"/>
              </a:spcAft>
              <a:buNone/>
            </a:pPr>
            <a:r>
              <a:rPr lang="en" sz="4800" dirty="0"/>
              <a:t>Discussion</a:t>
            </a:r>
            <a:endParaRPr sz="4800" dirty="0"/>
          </a:p>
        </p:txBody>
      </p:sp>
      <p:sp>
        <p:nvSpPr>
          <p:cNvPr id="1745" name="Google Shape;1745;p49"/>
          <p:cNvSpPr txBox="1">
            <a:spLocks noGrp="1"/>
          </p:cNvSpPr>
          <p:nvPr>
            <p:ph type="subTitle" idx="1"/>
          </p:nvPr>
        </p:nvSpPr>
        <p:spPr>
          <a:xfrm>
            <a:off x="665548" y="1404481"/>
            <a:ext cx="7500990" cy="2769959"/>
          </a:xfrm>
          <a:prstGeom prst="rect">
            <a:avLst/>
          </a:prstGeom>
        </p:spPr>
        <p:txBody>
          <a:bodyPr spcFirstLastPara="1" wrap="square" lIns="91425" tIns="91425" rIns="91425" bIns="91425" anchor="ctr" anchorCtr="0">
            <a:spAutoFit/>
          </a:bodyPr>
          <a:lstStyle/>
          <a:p>
            <a:pPr marL="514350" lvl="0" indent="-514350" algn="l" rtl="0">
              <a:spcBef>
                <a:spcPts val="0"/>
              </a:spcBef>
              <a:spcAft>
                <a:spcPts val="0"/>
              </a:spcAft>
              <a:buClr>
                <a:schemeClr val="bg1"/>
              </a:buClr>
              <a:buSzPct val="100000"/>
              <a:buAutoNum type="arabicPeriod"/>
            </a:pPr>
            <a:r>
              <a:rPr lang="en-US" dirty="0">
                <a:solidFill>
                  <a:schemeClr val="bg1"/>
                </a:solidFill>
                <a:latin typeface="Calibri" panose="020F0502020204030204" pitchFamily="34" charset="0"/>
                <a:cs typeface="Calibri" panose="020F0502020204030204" pitchFamily="34" charset="0"/>
              </a:rPr>
              <a:t>Describe your histogram to the class. What observations do you notice?</a:t>
            </a:r>
          </a:p>
          <a:p>
            <a:pPr marL="514350" lvl="0" indent="-514350" algn="l" rtl="0">
              <a:spcBef>
                <a:spcPts val="0"/>
              </a:spcBef>
              <a:spcAft>
                <a:spcPts val="0"/>
              </a:spcAft>
              <a:buClr>
                <a:schemeClr val="bg1"/>
              </a:buClr>
              <a:buSzPct val="100000"/>
              <a:buAutoNum type="arabicPeriod"/>
            </a:pPr>
            <a:r>
              <a:rPr lang="en-US" dirty="0">
                <a:solidFill>
                  <a:schemeClr val="bg1"/>
                </a:solidFill>
                <a:latin typeface="Calibri" panose="020F0502020204030204" pitchFamily="34" charset="0"/>
                <a:cs typeface="Calibri" panose="020F0502020204030204" pitchFamily="34" charset="0"/>
              </a:rPr>
              <a:t>Do you notice any trends over time?</a:t>
            </a:r>
          </a:p>
          <a:p>
            <a:pPr marL="514350" lvl="0" indent="-514350" algn="l" rtl="0">
              <a:spcBef>
                <a:spcPts val="0"/>
              </a:spcBef>
              <a:spcAft>
                <a:spcPts val="0"/>
              </a:spcAft>
              <a:buClr>
                <a:schemeClr val="bg1"/>
              </a:buClr>
              <a:buSzPct val="100000"/>
              <a:buAutoNum type="arabicPeriod"/>
            </a:pPr>
            <a:r>
              <a:rPr lang="en-US" dirty="0">
                <a:solidFill>
                  <a:schemeClr val="bg1"/>
                </a:solidFill>
                <a:latin typeface="Calibri" panose="020F0502020204030204" pitchFamily="34" charset="0"/>
                <a:cs typeface="Calibri" panose="020F0502020204030204" pitchFamily="34" charset="0"/>
              </a:rPr>
              <a:t>What factors could contribute to that trend?</a:t>
            </a:r>
          </a:p>
          <a:p>
            <a:pPr marL="514350" lvl="0" indent="-514350" algn="l" rtl="0">
              <a:spcBef>
                <a:spcPts val="0"/>
              </a:spcBef>
              <a:spcAft>
                <a:spcPts val="0"/>
              </a:spcAft>
              <a:buClr>
                <a:schemeClr val="bg1"/>
              </a:buClr>
              <a:buSzPct val="100000"/>
              <a:buAutoNum type="arabicPeriod"/>
            </a:pPr>
            <a:r>
              <a:rPr lang="en-US" dirty="0">
                <a:solidFill>
                  <a:schemeClr val="bg1"/>
                </a:solidFill>
                <a:latin typeface="Calibri" panose="020F0502020204030204" pitchFamily="34" charset="0"/>
                <a:cs typeface="Calibri" panose="020F0502020204030204" pitchFamily="34" charset="0"/>
              </a:rPr>
              <a:t>If you were a VIMS scientist researching oysters, what would be your key takeaway?</a:t>
            </a:r>
            <a:endParaRPr dirty="0">
              <a:solidFill>
                <a:schemeClr val="bg1"/>
              </a:solidFill>
              <a:latin typeface="Calibri" panose="020F0502020204030204" pitchFamily="34" charset="0"/>
              <a:cs typeface="Calibri" panose="020F0502020204030204" pitchFamily="34" charset="0"/>
            </a:endParaRPr>
          </a:p>
        </p:txBody>
      </p:sp>
      <p:grpSp>
        <p:nvGrpSpPr>
          <p:cNvPr id="1746" name="Google Shape;1746;p49"/>
          <p:cNvGrpSpPr/>
          <p:nvPr/>
        </p:nvGrpSpPr>
        <p:grpSpPr>
          <a:xfrm>
            <a:off x="68290" y="3219765"/>
            <a:ext cx="346832" cy="1809080"/>
            <a:chOff x="4713875" y="2486650"/>
            <a:chExt cx="495475" cy="2584400"/>
          </a:xfrm>
        </p:grpSpPr>
        <p:sp>
          <p:nvSpPr>
            <p:cNvPr id="1747" name="Google Shape;1747;p49"/>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 name="Google Shape;1748;p49"/>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 name="Google Shape;1749;p49"/>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49"/>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 name="Google Shape;1751;p49"/>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 name="Google Shape;1752;p49"/>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753;p49"/>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754;p49"/>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49"/>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49"/>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49"/>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49"/>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49"/>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760;p49"/>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 name="Google Shape;1761;p49"/>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71" name="Google Shape;1771;p49"/>
          <p:cNvGrpSpPr/>
          <p:nvPr/>
        </p:nvGrpSpPr>
        <p:grpSpPr>
          <a:xfrm>
            <a:off x="7883728" y="76210"/>
            <a:ext cx="1184085" cy="1158745"/>
            <a:chOff x="5301275" y="2528150"/>
            <a:chExt cx="1691550" cy="1655350"/>
          </a:xfrm>
        </p:grpSpPr>
        <p:sp>
          <p:nvSpPr>
            <p:cNvPr id="1772" name="Google Shape;1772;p49"/>
            <p:cNvSpPr/>
            <p:nvPr/>
          </p:nvSpPr>
          <p:spPr>
            <a:xfrm>
              <a:off x="5362075" y="2582950"/>
              <a:ext cx="1630750" cy="1600550"/>
            </a:xfrm>
            <a:custGeom>
              <a:avLst/>
              <a:gdLst/>
              <a:ahLst/>
              <a:cxnLst/>
              <a:rect l="l" t="t" r="r" b="b"/>
              <a:pathLst>
                <a:path w="65230" h="64022" extrusionOk="0">
                  <a:moveTo>
                    <a:pt x="24378" y="7608"/>
                  </a:moveTo>
                  <a:cubicBezTo>
                    <a:pt x="32676" y="7608"/>
                    <a:pt x="40578" y="11133"/>
                    <a:pt x="46080" y="17334"/>
                  </a:cubicBezTo>
                  <a:cubicBezTo>
                    <a:pt x="55016" y="27334"/>
                    <a:pt x="55716" y="41833"/>
                    <a:pt x="48725" y="52563"/>
                  </a:cubicBezTo>
                  <a:lnTo>
                    <a:pt x="11399" y="10678"/>
                  </a:lnTo>
                  <a:cubicBezTo>
                    <a:pt x="15380" y="8671"/>
                    <a:pt x="19818" y="7608"/>
                    <a:pt x="24378" y="7608"/>
                  </a:cubicBezTo>
                  <a:close/>
                  <a:moveTo>
                    <a:pt x="24379" y="1"/>
                  </a:moveTo>
                  <a:cubicBezTo>
                    <a:pt x="15698" y="1"/>
                    <a:pt x="6985" y="3070"/>
                    <a:pt x="0" y="9310"/>
                  </a:cubicBezTo>
                  <a:lnTo>
                    <a:pt x="48816" y="64022"/>
                  </a:lnTo>
                  <a:cubicBezTo>
                    <a:pt x="63922" y="50557"/>
                    <a:pt x="65229" y="27365"/>
                    <a:pt x="51764" y="12289"/>
                  </a:cubicBezTo>
                  <a:cubicBezTo>
                    <a:pt x="44525" y="4150"/>
                    <a:pt x="34474" y="1"/>
                    <a:pt x="2437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 name="Google Shape;1773;p49"/>
            <p:cNvSpPr/>
            <p:nvPr/>
          </p:nvSpPr>
          <p:spPr>
            <a:xfrm>
              <a:off x="5301275" y="2528150"/>
              <a:ext cx="1573775" cy="1634850"/>
            </a:xfrm>
            <a:custGeom>
              <a:avLst/>
              <a:gdLst/>
              <a:ahLst/>
              <a:cxnLst/>
              <a:rect l="l" t="t" r="r" b="b"/>
              <a:pathLst>
                <a:path w="62951" h="65394" extrusionOk="0">
                  <a:moveTo>
                    <a:pt x="25168" y="8736"/>
                  </a:moveTo>
                  <a:cubicBezTo>
                    <a:pt x="33314" y="8736"/>
                    <a:pt x="41065" y="12231"/>
                    <a:pt x="46445" y="18280"/>
                  </a:cubicBezTo>
                  <a:cubicBezTo>
                    <a:pt x="54804" y="27642"/>
                    <a:pt x="56020" y="41472"/>
                    <a:pt x="49454" y="52171"/>
                  </a:cubicBezTo>
                  <a:lnTo>
                    <a:pt x="13101" y="11411"/>
                  </a:lnTo>
                  <a:cubicBezTo>
                    <a:pt x="16870" y="9648"/>
                    <a:pt x="21004" y="8736"/>
                    <a:pt x="25168" y="8736"/>
                  </a:cubicBezTo>
                  <a:close/>
                  <a:moveTo>
                    <a:pt x="25229" y="7550"/>
                  </a:moveTo>
                  <a:cubicBezTo>
                    <a:pt x="20609" y="7550"/>
                    <a:pt x="16050" y="8614"/>
                    <a:pt x="11946" y="10681"/>
                  </a:cubicBezTo>
                  <a:lnTo>
                    <a:pt x="11277" y="11015"/>
                  </a:lnTo>
                  <a:lnTo>
                    <a:pt x="49120" y="53448"/>
                  </a:lnTo>
                  <a:lnTo>
                    <a:pt x="49606" y="54025"/>
                  </a:lnTo>
                  <a:lnTo>
                    <a:pt x="50032" y="53387"/>
                  </a:lnTo>
                  <a:cubicBezTo>
                    <a:pt x="57327" y="42201"/>
                    <a:pt x="56233" y="27429"/>
                    <a:pt x="47327" y="17490"/>
                  </a:cubicBezTo>
                  <a:cubicBezTo>
                    <a:pt x="41734" y="11167"/>
                    <a:pt x="33649" y="7550"/>
                    <a:pt x="25229" y="7550"/>
                  </a:cubicBezTo>
                  <a:close/>
                  <a:moveTo>
                    <a:pt x="25178" y="1146"/>
                  </a:moveTo>
                  <a:cubicBezTo>
                    <a:pt x="35118" y="1146"/>
                    <a:pt x="45021" y="5210"/>
                    <a:pt x="52160" y="13174"/>
                  </a:cubicBezTo>
                  <a:cubicBezTo>
                    <a:pt x="58543" y="20408"/>
                    <a:pt x="61765" y="29678"/>
                    <a:pt x="61248" y="39283"/>
                  </a:cubicBezTo>
                  <a:cubicBezTo>
                    <a:pt x="60701" y="48736"/>
                    <a:pt x="56597" y="57399"/>
                    <a:pt x="49637" y="63782"/>
                  </a:cubicBezTo>
                  <a:lnTo>
                    <a:pt x="1581" y="9921"/>
                  </a:lnTo>
                  <a:cubicBezTo>
                    <a:pt x="8382" y="4038"/>
                    <a:pt x="16794" y="1146"/>
                    <a:pt x="25178" y="1146"/>
                  </a:cubicBezTo>
                  <a:close/>
                  <a:moveTo>
                    <a:pt x="25161" y="1"/>
                  </a:moveTo>
                  <a:cubicBezTo>
                    <a:pt x="16336" y="1"/>
                    <a:pt x="7482" y="3108"/>
                    <a:pt x="396" y="9435"/>
                  </a:cubicBezTo>
                  <a:lnTo>
                    <a:pt x="1" y="9800"/>
                  </a:lnTo>
                  <a:lnTo>
                    <a:pt x="49150" y="64968"/>
                  </a:lnTo>
                  <a:lnTo>
                    <a:pt x="49546" y="65393"/>
                  </a:lnTo>
                  <a:lnTo>
                    <a:pt x="50002" y="64968"/>
                  </a:lnTo>
                  <a:cubicBezTo>
                    <a:pt x="57388" y="58372"/>
                    <a:pt x="61795" y="49253"/>
                    <a:pt x="62373" y="39314"/>
                  </a:cubicBezTo>
                  <a:cubicBezTo>
                    <a:pt x="62950" y="29405"/>
                    <a:pt x="59607" y="19830"/>
                    <a:pt x="52980" y="12414"/>
                  </a:cubicBezTo>
                  <a:cubicBezTo>
                    <a:pt x="45629" y="4196"/>
                    <a:pt x="35415" y="1"/>
                    <a:pt x="2516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43">
          <a:extLst>
            <a:ext uri="{FF2B5EF4-FFF2-40B4-BE49-F238E27FC236}">
              <a16:creationId xmlns:a16="http://schemas.microsoft.com/office/drawing/2014/main" id="{7F3D994A-2635-82BF-4357-E8365652DF78}"/>
            </a:ext>
          </a:extLst>
        </p:cNvPr>
        <p:cNvGrpSpPr/>
        <p:nvPr/>
      </p:nvGrpSpPr>
      <p:grpSpPr>
        <a:xfrm>
          <a:off x="0" y="0"/>
          <a:ext cx="0" cy="0"/>
          <a:chOff x="0" y="0"/>
          <a:chExt cx="0" cy="0"/>
        </a:xfrm>
      </p:grpSpPr>
      <p:sp>
        <p:nvSpPr>
          <p:cNvPr id="1744" name="Google Shape;1744;p49">
            <a:extLst>
              <a:ext uri="{FF2B5EF4-FFF2-40B4-BE49-F238E27FC236}">
                <a16:creationId xmlns:a16="http://schemas.microsoft.com/office/drawing/2014/main" id="{255AF707-8A2A-BE08-BED8-770E0734E58A}"/>
              </a:ext>
            </a:extLst>
          </p:cNvPr>
          <p:cNvSpPr txBox="1">
            <a:spLocks noGrp="1"/>
          </p:cNvSpPr>
          <p:nvPr>
            <p:ph type="title"/>
          </p:nvPr>
        </p:nvSpPr>
        <p:spPr>
          <a:xfrm>
            <a:off x="552167" y="325871"/>
            <a:ext cx="7614371" cy="1354187"/>
          </a:xfrm>
          <a:prstGeom prst="rect">
            <a:avLst/>
          </a:prstGeom>
        </p:spPr>
        <p:txBody>
          <a:bodyPr spcFirstLastPara="1" wrap="square" lIns="91425" tIns="91425" rIns="91425" bIns="91425" anchor="ctr" anchorCtr="0">
            <a:spAutoFit/>
          </a:bodyPr>
          <a:lstStyle/>
          <a:p>
            <a:pPr marL="0" lvl="0" indent="0" algn="ctr" rtl="0">
              <a:spcBef>
                <a:spcPts val="0"/>
              </a:spcBef>
              <a:spcAft>
                <a:spcPts val="0"/>
              </a:spcAft>
              <a:buNone/>
            </a:pPr>
            <a:r>
              <a:rPr lang="en" sz="3800" dirty="0"/>
              <a:t>Environmental Variables that Contribute to Oyster Growth</a:t>
            </a:r>
            <a:endParaRPr sz="3800" dirty="0"/>
          </a:p>
        </p:txBody>
      </p:sp>
      <p:grpSp>
        <p:nvGrpSpPr>
          <p:cNvPr id="1746" name="Google Shape;1746;p49">
            <a:extLst>
              <a:ext uri="{FF2B5EF4-FFF2-40B4-BE49-F238E27FC236}">
                <a16:creationId xmlns:a16="http://schemas.microsoft.com/office/drawing/2014/main" id="{11D504D0-FAAC-A658-3E02-369B9C3795D5}"/>
              </a:ext>
            </a:extLst>
          </p:cNvPr>
          <p:cNvGrpSpPr/>
          <p:nvPr/>
        </p:nvGrpSpPr>
        <p:grpSpPr>
          <a:xfrm>
            <a:off x="68290" y="3219765"/>
            <a:ext cx="346832" cy="1809080"/>
            <a:chOff x="4713875" y="2486650"/>
            <a:chExt cx="495475" cy="2584400"/>
          </a:xfrm>
        </p:grpSpPr>
        <p:sp>
          <p:nvSpPr>
            <p:cNvPr id="1747" name="Google Shape;1747;p49">
              <a:extLst>
                <a:ext uri="{FF2B5EF4-FFF2-40B4-BE49-F238E27FC236}">
                  <a16:creationId xmlns:a16="http://schemas.microsoft.com/office/drawing/2014/main" id="{CED2656B-309B-E958-B7E5-C84E84DC221A}"/>
                </a:ext>
              </a:extLst>
            </p:cNvPr>
            <p:cNvSpPr/>
            <p:nvPr/>
          </p:nvSpPr>
          <p:spPr>
            <a:xfrm>
              <a:off x="4772400" y="2544400"/>
              <a:ext cx="436950" cy="2526650"/>
            </a:xfrm>
            <a:custGeom>
              <a:avLst/>
              <a:gdLst/>
              <a:ahLst/>
              <a:cxnLst/>
              <a:rect l="l" t="t" r="r" b="b"/>
              <a:pathLst>
                <a:path w="17478" h="101066" extrusionOk="0">
                  <a:moveTo>
                    <a:pt x="0" y="1"/>
                  </a:moveTo>
                  <a:lnTo>
                    <a:pt x="0" y="101066"/>
                  </a:lnTo>
                  <a:lnTo>
                    <a:pt x="17478" y="101066"/>
                  </a:lnTo>
                  <a:lnTo>
                    <a:pt x="1747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 name="Google Shape;1748;p49">
              <a:extLst>
                <a:ext uri="{FF2B5EF4-FFF2-40B4-BE49-F238E27FC236}">
                  <a16:creationId xmlns:a16="http://schemas.microsoft.com/office/drawing/2014/main" id="{8135B680-8A41-2B40-6EBD-67DD40E9508E}"/>
                </a:ext>
              </a:extLst>
            </p:cNvPr>
            <p:cNvSpPr/>
            <p:nvPr/>
          </p:nvSpPr>
          <p:spPr>
            <a:xfrm>
              <a:off x="4713875" y="2486650"/>
              <a:ext cx="465850" cy="2554775"/>
            </a:xfrm>
            <a:custGeom>
              <a:avLst/>
              <a:gdLst/>
              <a:ahLst/>
              <a:cxnLst/>
              <a:rect l="l" t="t" r="r" b="b"/>
              <a:pathLst>
                <a:path w="18634" h="102191" extrusionOk="0">
                  <a:moveTo>
                    <a:pt x="17448" y="1125"/>
                  </a:moveTo>
                  <a:lnTo>
                    <a:pt x="17448" y="101066"/>
                  </a:lnTo>
                  <a:lnTo>
                    <a:pt x="1095" y="101066"/>
                  </a:lnTo>
                  <a:lnTo>
                    <a:pt x="1095" y="1125"/>
                  </a:lnTo>
                  <a:close/>
                  <a:moveTo>
                    <a:pt x="1" y="0"/>
                  </a:moveTo>
                  <a:lnTo>
                    <a:pt x="1" y="102190"/>
                  </a:lnTo>
                  <a:lnTo>
                    <a:pt x="18633" y="102190"/>
                  </a:lnTo>
                  <a:lnTo>
                    <a:pt x="186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 name="Google Shape;1749;p49">
              <a:extLst>
                <a:ext uri="{FF2B5EF4-FFF2-40B4-BE49-F238E27FC236}">
                  <a16:creationId xmlns:a16="http://schemas.microsoft.com/office/drawing/2014/main" id="{290CC434-BAAB-3384-6A46-8755C33510E7}"/>
                </a:ext>
              </a:extLst>
            </p:cNvPr>
            <p:cNvSpPr/>
            <p:nvPr/>
          </p:nvSpPr>
          <p:spPr>
            <a:xfrm>
              <a:off x="5036825" y="25824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49">
              <a:extLst>
                <a:ext uri="{FF2B5EF4-FFF2-40B4-BE49-F238E27FC236}">
                  <a16:creationId xmlns:a16="http://schemas.microsoft.com/office/drawing/2014/main" id="{086D255F-8D96-073C-6B13-CDBD9ECD1005}"/>
                </a:ext>
              </a:extLst>
            </p:cNvPr>
            <p:cNvSpPr/>
            <p:nvPr/>
          </p:nvSpPr>
          <p:spPr>
            <a:xfrm>
              <a:off x="5036825" y="2796675"/>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 name="Google Shape;1751;p49">
              <a:extLst>
                <a:ext uri="{FF2B5EF4-FFF2-40B4-BE49-F238E27FC236}">
                  <a16:creationId xmlns:a16="http://schemas.microsoft.com/office/drawing/2014/main" id="{D8BF25FA-7CC9-A7EA-7FAB-78998B684A18}"/>
                </a:ext>
              </a:extLst>
            </p:cNvPr>
            <p:cNvSpPr/>
            <p:nvPr/>
          </p:nvSpPr>
          <p:spPr>
            <a:xfrm>
              <a:off x="5036825" y="301172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 name="Google Shape;1752;p49">
              <a:extLst>
                <a:ext uri="{FF2B5EF4-FFF2-40B4-BE49-F238E27FC236}">
                  <a16:creationId xmlns:a16="http://schemas.microsoft.com/office/drawing/2014/main" id="{961E6B75-BDB6-4096-9E19-48256413E0EE}"/>
                </a:ext>
              </a:extLst>
            </p:cNvPr>
            <p:cNvSpPr/>
            <p:nvPr/>
          </p:nvSpPr>
          <p:spPr>
            <a:xfrm>
              <a:off x="5036825" y="3225250"/>
              <a:ext cx="128450" cy="18275"/>
            </a:xfrm>
            <a:custGeom>
              <a:avLst/>
              <a:gdLst/>
              <a:ahLst/>
              <a:cxnLst/>
              <a:rect l="l" t="t" r="r" b="b"/>
              <a:pathLst>
                <a:path w="5138" h="731" extrusionOk="0">
                  <a:moveTo>
                    <a:pt x="1" y="1"/>
                  </a:moveTo>
                  <a:lnTo>
                    <a:pt x="1" y="730"/>
                  </a:lnTo>
                  <a:lnTo>
                    <a:pt x="5138" y="73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753;p49">
              <a:extLst>
                <a:ext uri="{FF2B5EF4-FFF2-40B4-BE49-F238E27FC236}">
                  <a16:creationId xmlns:a16="http://schemas.microsoft.com/office/drawing/2014/main" id="{612A5117-F7D7-4366-EFBA-484455532917}"/>
                </a:ext>
              </a:extLst>
            </p:cNvPr>
            <p:cNvSpPr/>
            <p:nvPr/>
          </p:nvSpPr>
          <p:spPr>
            <a:xfrm>
              <a:off x="5036825" y="3440300"/>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754;p49">
              <a:extLst>
                <a:ext uri="{FF2B5EF4-FFF2-40B4-BE49-F238E27FC236}">
                  <a16:creationId xmlns:a16="http://schemas.microsoft.com/office/drawing/2014/main" id="{121FB96D-39E5-DF28-6651-40101B598D16}"/>
                </a:ext>
              </a:extLst>
            </p:cNvPr>
            <p:cNvSpPr/>
            <p:nvPr/>
          </p:nvSpPr>
          <p:spPr>
            <a:xfrm>
              <a:off x="5036825" y="36546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49">
              <a:extLst>
                <a:ext uri="{FF2B5EF4-FFF2-40B4-BE49-F238E27FC236}">
                  <a16:creationId xmlns:a16="http://schemas.microsoft.com/office/drawing/2014/main" id="{A7A5F060-9BF7-DF65-3CCB-0D03377E5071}"/>
                </a:ext>
              </a:extLst>
            </p:cNvPr>
            <p:cNvSpPr/>
            <p:nvPr/>
          </p:nvSpPr>
          <p:spPr>
            <a:xfrm>
              <a:off x="5036825" y="386890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49">
              <a:extLst>
                <a:ext uri="{FF2B5EF4-FFF2-40B4-BE49-F238E27FC236}">
                  <a16:creationId xmlns:a16="http://schemas.microsoft.com/office/drawing/2014/main" id="{133A6435-E311-12FF-7E63-76DA5543F9F3}"/>
                </a:ext>
              </a:extLst>
            </p:cNvPr>
            <p:cNvSpPr/>
            <p:nvPr/>
          </p:nvSpPr>
          <p:spPr>
            <a:xfrm>
              <a:off x="5036825" y="4083175"/>
              <a:ext cx="128450" cy="17500"/>
            </a:xfrm>
            <a:custGeom>
              <a:avLst/>
              <a:gdLst/>
              <a:ahLst/>
              <a:cxnLst/>
              <a:rect l="l" t="t" r="r" b="b"/>
              <a:pathLst>
                <a:path w="5138" h="700" extrusionOk="0">
                  <a:moveTo>
                    <a:pt x="1" y="1"/>
                  </a:moveTo>
                  <a:lnTo>
                    <a:pt x="1" y="700"/>
                  </a:lnTo>
                  <a:lnTo>
                    <a:pt x="5138" y="700"/>
                  </a:lnTo>
                  <a:lnTo>
                    <a:pt x="513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49">
              <a:extLst>
                <a:ext uri="{FF2B5EF4-FFF2-40B4-BE49-F238E27FC236}">
                  <a16:creationId xmlns:a16="http://schemas.microsoft.com/office/drawing/2014/main" id="{33731B5D-970C-3C96-C133-84A0247904BF}"/>
                </a:ext>
              </a:extLst>
            </p:cNvPr>
            <p:cNvSpPr/>
            <p:nvPr/>
          </p:nvSpPr>
          <p:spPr>
            <a:xfrm>
              <a:off x="5036825" y="4297475"/>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49">
              <a:extLst>
                <a:ext uri="{FF2B5EF4-FFF2-40B4-BE49-F238E27FC236}">
                  <a16:creationId xmlns:a16="http://schemas.microsoft.com/office/drawing/2014/main" id="{54586294-56AA-1AC0-D340-BA66CEE73FAD}"/>
                </a:ext>
              </a:extLst>
            </p:cNvPr>
            <p:cNvSpPr/>
            <p:nvPr/>
          </p:nvSpPr>
          <p:spPr>
            <a:xfrm>
              <a:off x="5036825" y="4512525"/>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49">
              <a:extLst>
                <a:ext uri="{FF2B5EF4-FFF2-40B4-BE49-F238E27FC236}">
                  <a16:creationId xmlns:a16="http://schemas.microsoft.com/office/drawing/2014/main" id="{1A671E7D-26B1-7C62-6E71-D3AF85BB3511}"/>
                </a:ext>
              </a:extLst>
            </p:cNvPr>
            <p:cNvSpPr/>
            <p:nvPr/>
          </p:nvSpPr>
          <p:spPr>
            <a:xfrm>
              <a:off x="5036825" y="4726050"/>
              <a:ext cx="128450" cy="18250"/>
            </a:xfrm>
            <a:custGeom>
              <a:avLst/>
              <a:gdLst/>
              <a:ahLst/>
              <a:cxnLst/>
              <a:rect l="l" t="t" r="r" b="b"/>
              <a:pathLst>
                <a:path w="5138" h="730" extrusionOk="0">
                  <a:moveTo>
                    <a:pt x="1" y="0"/>
                  </a:moveTo>
                  <a:lnTo>
                    <a:pt x="1" y="730"/>
                  </a:lnTo>
                  <a:lnTo>
                    <a:pt x="5138" y="730"/>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760;p49">
              <a:extLst>
                <a:ext uri="{FF2B5EF4-FFF2-40B4-BE49-F238E27FC236}">
                  <a16:creationId xmlns:a16="http://schemas.microsoft.com/office/drawing/2014/main" id="{8805C7F0-3C96-A601-11BF-AD9EF8DA6EC0}"/>
                </a:ext>
              </a:extLst>
            </p:cNvPr>
            <p:cNvSpPr/>
            <p:nvPr/>
          </p:nvSpPr>
          <p:spPr>
            <a:xfrm>
              <a:off x="5036825" y="4960100"/>
              <a:ext cx="128450" cy="17500"/>
            </a:xfrm>
            <a:custGeom>
              <a:avLst/>
              <a:gdLst/>
              <a:ahLst/>
              <a:cxnLst/>
              <a:rect l="l" t="t" r="r" b="b"/>
              <a:pathLst>
                <a:path w="5138" h="700" extrusionOk="0">
                  <a:moveTo>
                    <a:pt x="1" y="0"/>
                  </a:moveTo>
                  <a:lnTo>
                    <a:pt x="1" y="699"/>
                  </a:lnTo>
                  <a:lnTo>
                    <a:pt x="5138" y="699"/>
                  </a:lnTo>
                  <a:lnTo>
                    <a:pt x="513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 name="Google Shape;1761;p49">
              <a:extLst>
                <a:ext uri="{FF2B5EF4-FFF2-40B4-BE49-F238E27FC236}">
                  <a16:creationId xmlns:a16="http://schemas.microsoft.com/office/drawing/2014/main" id="{A183CDEE-9730-6BF9-D89D-8716D828259C}"/>
                </a:ext>
              </a:extLst>
            </p:cNvPr>
            <p:cNvSpPr/>
            <p:nvPr/>
          </p:nvSpPr>
          <p:spPr>
            <a:xfrm>
              <a:off x="4831675" y="2500325"/>
              <a:ext cx="30400" cy="2526650"/>
            </a:xfrm>
            <a:custGeom>
              <a:avLst/>
              <a:gdLst/>
              <a:ahLst/>
              <a:cxnLst/>
              <a:rect l="l" t="t" r="r" b="b"/>
              <a:pathLst>
                <a:path w="1216" h="101066" extrusionOk="0">
                  <a:moveTo>
                    <a:pt x="0" y="1"/>
                  </a:moveTo>
                  <a:lnTo>
                    <a:pt x="0" y="101066"/>
                  </a:lnTo>
                  <a:lnTo>
                    <a:pt x="1216" y="101066"/>
                  </a:lnTo>
                  <a:lnTo>
                    <a:pt x="12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71" name="Google Shape;1771;p49">
            <a:extLst>
              <a:ext uri="{FF2B5EF4-FFF2-40B4-BE49-F238E27FC236}">
                <a16:creationId xmlns:a16="http://schemas.microsoft.com/office/drawing/2014/main" id="{6B1F53BB-FD07-5B2F-E854-1165C1C47EF1}"/>
              </a:ext>
            </a:extLst>
          </p:cNvPr>
          <p:cNvGrpSpPr/>
          <p:nvPr/>
        </p:nvGrpSpPr>
        <p:grpSpPr>
          <a:xfrm>
            <a:off x="7883728" y="76210"/>
            <a:ext cx="1184085" cy="1158745"/>
            <a:chOff x="5301275" y="2528150"/>
            <a:chExt cx="1691550" cy="1655350"/>
          </a:xfrm>
        </p:grpSpPr>
        <p:sp>
          <p:nvSpPr>
            <p:cNvPr id="1772" name="Google Shape;1772;p49">
              <a:extLst>
                <a:ext uri="{FF2B5EF4-FFF2-40B4-BE49-F238E27FC236}">
                  <a16:creationId xmlns:a16="http://schemas.microsoft.com/office/drawing/2014/main" id="{162A1D7C-3BD4-E1B9-6880-59DD92FCDED8}"/>
                </a:ext>
              </a:extLst>
            </p:cNvPr>
            <p:cNvSpPr/>
            <p:nvPr/>
          </p:nvSpPr>
          <p:spPr>
            <a:xfrm>
              <a:off x="5362075" y="2582950"/>
              <a:ext cx="1630750" cy="1600550"/>
            </a:xfrm>
            <a:custGeom>
              <a:avLst/>
              <a:gdLst/>
              <a:ahLst/>
              <a:cxnLst/>
              <a:rect l="l" t="t" r="r" b="b"/>
              <a:pathLst>
                <a:path w="65230" h="64022" extrusionOk="0">
                  <a:moveTo>
                    <a:pt x="24378" y="7608"/>
                  </a:moveTo>
                  <a:cubicBezTo>
                    <a:pt x="32676" y="7608"/>
                    <a:pt x="40578" y="11133"/>
                    <a:pt x="46080" y="17334"/>
                  </a:cubicBezTo>
                  <a:cubicBezTo>
                    <a:pt x="55016" y="27334"/>
                    <a:pt x="55716" y="41833"/>
                    <a:pt x="48725" y="52563"/>
                  </a:cubicBezTo>
                  <a:lnTo>
                    <a:pt x="11399" y="10678"/>
                  </a:lnTo>
                  <a:cubicBezTo>
                    <a:pt x="15380" y="8671"/>
                    <a:pt x="19818" y="7608"/>
                    <a:pt x="24378" y="7608"/>
                  </a:cubicBezTo>
                  <a:close/>
                  <a:moveTo>
                    <a:pt x="24379" y="1"/>
                  </a:moveTo>
                  <a:cubicBezTo>
                    <a:pt x="15698" y="1"/>
                    <a:pt x="6985" y="3070"/>
                    <a:pt x="0" y="9310"/>
                  </a:cubicBezTo>
                  <a:lnTo>
                    <a:pt x="48816" y="64022"/>
                  </a:lnTo>
                  <a:cubicBezTo>
                    <a:pt x="63922" y="50557"/>
                    <a:pt x="65229" y="27365"/>
                    <a:pt x="51764" y="12289"/>
                  </a:cubicBezTo>
                  <a:cubicBezTo>
                    <a:pt x="44525" y="4150"/>
                    <a:pt x="34474" y="1"/>
                    <a:pt x="2437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 name="Google Shape;1773;p49">
              <a:extLst>
                <a:ext uri="{FF2B5EF4-FFF2-40B4-BE49-F238E27FC236}">
                  <a16:creationId xmlns:a16="http://schemas.microsoft.com/office/drawing/2014/main" id="{FCBFAAE4-4C81-5EFF-2134-6E3CBA4CF8CD}"/>
                </a:ext>
              </a:extLst>
            </p:cNvPr>
            <p:cNvSpPr/>
            <p:nvPr/>
          </p:nvSpPr>
          <p:spPr>
            <a:xfrm>
              <a:off x="5301275" y="2528150"/>
              <a:ext cx="1573775" cy="1634850"/>
            </a:xfrm>
            <a:custGeom>
              <a:avLst/>
              <a:gdLst/>
              <a:ahLst/>
              <a:cxnLst/>
              <a:rect l="l" t="t" r="r" b="b"/>
              <a:pathLst>
                <a:path w="62951" h="65394" extrusionOk="0">
                  <a:moveTo>
                    <a:pt x="25168" y="8736"/>
                  </a:moveTo>
                  <a:cubicBezTo>
                    <a:pt x="33314" y="8736"/>
                    <a:pt x="41065" y="12231"/>
                    <a:pt x="46445" y="18280"/>
                  </a:cubicBezTo>
                  <a:cubicBezTo>
                    <a:pt x="54804" y="27642"/>
                    <a:pt x="56020" y="41472"/>
                    <a:pt x="49454" y="52171"/>
                  </a:cubicBezTo>
                  <a:lnTo>
                    <a:pt x="13101" y="11411"/>
                  </a:lnTo>
                  <a:cubicBezTo>
                    <a:pt x="16870" y="9648"/>
                    <a:pt x="21004" y="8736"/>
                    <a:pt x="25168" y="8736"/>
                  </a:cubicBezTo>
                  <a:close/>
                  <a:moveTo>
                    <a:pt x="25229" y="7550"/>
                  </a:moveTo>
                  <a:cubicBezTo>
                    <a:pt x="20609" y="7550"/>
                    <a:pt x="16050" y="8614"/>
                    <a:pt x="11946" y="10681"/>
                  </a:cubicBezTo>
                  <a:lnTo>
                    <a:pt x="11277" y="11015"/>
                  </a:lnTo>
                  <a:lnTo>
                    <a:pt x="49120" y="53448"/>
                  </a:lnTo>
                  <a:lnTo>
                    <a:pt x="49606" y="54025"/>
                  </a:lnTo>
                  <a:lnTo>
                    <a:pt x="50032" y="53387"/>
                  </a:lnTo>
                  <a:cubicBezTo>
                    <a:pt x="57327" y="42201"/>
                    <a:pt x="56233" y="27429"/>
                    <a:pt x="47327" y="17490"/>
                  </a:cubicBezTo>
                  <a:cubicBezTo>
                    <a:pt x="41734" y="11167"/>
                    <a:pt x="33649" y="7550"/>
                    <a:pt x="25229" y="7550"/>
                  </a:cubicBezTo>
                  <a:close/>
                  <a:moveTo>
                    <a:pt x="25178" y="1146"/>
                  </a:moveTo>
                  <a:cubicBezTo>
                    <a:pt x="35118" y="1146"/>
                    <a:pt x="45021" y="5210"/>
                    <a:pt x="52160" y="13174"/>
                  </a:cubicBezTo>
                  <a:cubicBezTo>
                    <a:pt x="58543" y="20408"/>
                    <a:pt x="61765" y="29678"/>
                    <a:pt x="61248" y="39283"/>
                  </a:cubicBezTo>
                  <a:cubicBezTo>
                    <a:pt x="60701" y="48736"/>
                    <a:pt x="56597" y="57399"/>
                    <a:pt x="49637" y="63782"/>
                  </a:cubicBezTo>
                  <a:lnTo>
                    <a:pt x="1581" y="9921"/>
                  </a:lnTo>
                  <a:cubicBezTo>
                    <a:pt x="8382" y="4038"/>
                    <a:pt x="16794" y="1146"/>
                    <a:pt x="25178" y="1146"/>
                  </a:cubicBezTo>
                  <a:close/>
                  <a:moveTo>
                    <a:pt x="25161" y="1"/>
                  </a:moveTo>
                  <a:cubicBezTo>
                    <a:pt x="16336" y="1"/>
                    <a:pt x="7482" y="3108"/>
                    <a:pt x="396" y="9435"/>
                  </a:cubicBezTo>
                  <a:lnTo>
                    <a:pt x="1" y="9800"/>
                  </a:lnTo>
                  <a:lnTo>
                    <a:pt x="49150" y="64968"/>
                  </a:lnTo>
                  <a:lnTo>
                    <a:pt x="49546" y="65393"/>
                  </a:lnTo>
                  <a:lnTo>
                    <a:pt x="50002" y="64968"/>
                  </a:lnTo>
                  <a:cubicBezTo>
                    <a:pt x="57388" y="58372"/>
                    <a:pt x="61795" y="49253"/>
                    <a:pt x="62373" y="39314"/>
                  </a:cubicBezTo>
                  <a:cubicBezTo>
                    <a:pt x="62950" y="29405"/>
                    <a:pt x="59607" y="19830"/>
                    <a:pt x="52980" y="12414"/>
                  </a:cubicBezTo>
                  <a:cubicBezTo>
                    <a:pt x="45629" y="4196"/>
                    <a:pt x="35415" y="1"/>
                    <a:pt x="2516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41" name="Google Shape;1632;p47">
            <a:extLst>
              <a:ext uri="{FF2B5EF4-FFF2-40B4-BE49-F238E27FC236}">
                <a16:creationId xmlns:a16="http://schemas.microsoft.com/office/drawing/2014/main" id="{2C7D58C8-8531-82EE-A123-587D69437C8A}"/>
              </a:ext>
            </a:extLst>
          </p:cNvPr>
          <p:cNvSpPr txBox="1">
            <a:spLocks/>
          </p:cNvSpPr>
          <p:nvPr/>
        </p:nvSpPr>
        <p:spPr>
          <a:xfrm>
            <a:off x="996012" y="1822853"/>
            <a:ext cx="1275719" cy="338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000"/>
              <a:buFont typeface="Exo 2 Black"/>
              <a:buNone/>
              <a:defRPr sz="26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9pPr>
          </a:lstStyle>
          <a:p>
            <a:pPr algn="r"/>
            <a:r>
              <a:rPr lang="en-US" dirty="0">
                <a:latin typeface="Calibri" panose="020F0502020204030204" pitchFamily="34" charset="0"/>
                <a:cs typeface="Calibri" panose="020F0502020204030204" pitchFamily="34" charset="0"/>
              </a:rPr>
              <a:t>Disease</a:t>
            </a:r>
          </a:p>
        </p:txBody>
      </p:sp>
      <p:sp>
        <p:nvSpPr>
          <p:cNvPr id="1847" name="Google Shape;1632;p47">
            <a:extLst>
              <a:ext uri="{FF2B5EF4-FFF2-40B4-BE49-F238E27FC236}">
                <a16:creationId xmlns:a16="http://schemas.microsoft.com/office/drawing/2014/main" id="{DB7F9BDB-7A38-BADF-6237-89BA01F0C4E2}"/>
              </a:ext>
            </a:extLst>
          </p:cNvPr>
          <p:cNvSpPr txBox="1">
            <a:spLocks/>
          </p:cNvSpPr>
          <p:nvPr/>
        </p:nvSpPr>
        <p:spPr>
          <a:xfrm>
            <a:off x="4953045" y="3377312"/>
            <a:ext cx="1275719" cy="338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000"/>
              <a:buFont typeface="Exo 2 Black"/>
              <a:buNone/>
              <a:defRPr sz="26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9pPr>
          </a:lstStyle>
          <a:p>
            <a:pPr algn="r"/>
            <a:r>
              <a:rPr lang="en-US" dirty="0">
                <a:latin typeface="Calibri" panose="020F0502020204030204" pitchFamily="34" charset="0"/>
                <a:cs typeface="Calibri" panose="020F0502020204030204" pitchFamily="34" charset="0"/>
              </a:rPr>
              <a:t>Salinity</a:t>
            </a:r>
          </a:p>
        </p:txBody>
      </p:sp>
      <p:sp>
        <p:nvSpPr>
          <p:cNvPr id="1848" name="Google Shape;1632;p47">
            <a:extLst>
              <a:ext uri="{FF2B5EF4-FFF2-40B4-BE49-F238E27FC236}">
                <a16:creationId xmlns:a16="http://schemas.microsoft.com/office/drawing/2014/main" id="{FC846F2C-750D-D1E5-25BE-6FA5A6E4D43E}"/>
              </a:ext>
            </a:extLst>
          </p:cNvPr>
          <p:cNvSpPr txBox="1">
            <a:spLocks/>
          </p:cNvSpPr>
          <p:nvPr/>
        </p:nvSpPr>
        <p:spPr>
          <a:xfrm>
            <a:off x="853948" y="3408766"/>
            <a:ext cx="2049518" cy="338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000"/>
              <a:buFont typeface="Exo 2 Black"/>
              <a:buNone/>
              <a:defRPr sz="26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9pPr>
          </a:lstStyle>
          <a:p>
            <a:pPr algn="r"/>
            <a:r>
              <a:rPr lang="en-US" dirty="0">
                <a:latin typeface="Calibri" panose="020F0502020204030204" pitchFamily="34" charset="0"/>
                <a:cs typeface="Calibri" panose="020F0502020204030204" pitchFamily="34" charset="0"/>
              </a:rPr>
              <a:t>Temperature</a:t>
            </a:r>
          </a:p>
        </p:txBody>
      </p:sp>
      <p:sp>
        <p:nvSpPr>
          <p:cNvPr id="1849" name="Google Shape;1632;p47">
            <a:extLst>
              <a:ext uri="{FF2B5EF4-FFF2-40B4-BE49-F238E27FC236}">
                <a16:creationId xmlns:a16="http://schemas.microsoft.com/office/drawing/2014/main" id="{9A82F149-FC3D-D91F-C58C-74C505DDF3E6}"/>
              </a:ext>
            </a:extLst>
          </p:cNvPr>
          <p:cNvSpPr txBox="1">
            <a:spLocks/>
          </p:cNvSpPr>
          <p:nvPr/>
        </p:nvSpPr>
        <p:spPr>
          <a:xfrm>
            <a:off x="4820308" y="1850818"/>
            <a:ext cx="1466194" cy="338400"/>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000"/>
              <a:buFont typeface="Exo 2 Black"/>
              <a:buNone/>
              <a:defRPr sz="26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9pPr>
          </a:lstStyle>
          <a:p>
            <a:pPr algn="r"/>
            <a:r>
              <a:rPr lang="en-US" dirty="0">
                <a:latin typeface="Calibri" panose="020F0502020204030204" pitchFamily="34" charset="0"/>
                <a:cs typeface="Calibri" panose="020F0502020204030204" pitchFamily="34" charset="0"/>
              </a:rPr>
              <a:t>Pollution</a:t>
            </a:r>
          </a:p>
        </p:txBody>
      </p:sp>
      <p:grpSp>
        <p:nvGrpSpPr>
          <p:cNvPr id="1851" name="Google Shape;10506;p87">
            <a:extLst>
              <a:ext uri="{FF2B5EF4-FFF2-40B4-BE49-F238E27FC236}">
                <a16:creationId xmlns:a16="http://schemas.microsoft.com/office/drawing/2014/main" id="{89F84BB6-8ADC-397E-1681-876F71A91023}"/>
              </a:ext>
            </a:extLst>
          </p:cNvPr>
          <p:cNvGrpSpPr/>
          <p:nvPr/>
        </p:nvGrpSpPr>
        <p:grpSpPr>
          <a:xfrm>
            <a:off x="2413147" y="1634576"/>
            <a:ext cx="725409" cy="756152"/>
            <a:chOff x="6633158" y="3359783"/>
            <a:chExt cx="368143" cy="368771"/>
          </a:xfrm>
        </p:grpSpPr>
        <p:sp>
          <p:nvSpPr>
            <p:cNvPr id="1852" name="Google Shape;10507;p87">
              <a:extLst>
                <a:ext uri="{FF2B5EF4-FFF2-40B4-BE49-F238E27FC236}">
                  <a16:creationId xmlns:a16="http://schemas.microsoft.com/office/drawing/2014/main" id="{32B16A98-0437-C672-86FE-83AE945AC287}"/>
                </a:ext>
              </a:extLst>
            </p:cNvPr>
            <p:cNvSpPr/>
            <p:nvPr/>
          </p:nvSpPr>
          <p:spPr>
            <a:xfrm>
              <a:off x="6698059" y="3428296"/>
              <a:ext cx="237479" cy="232243"/>
            </a:xfrm>
            <a:custGeom>
              <a:avLst/>
              <a:gdLst/>
              <a:ahLst/>
              <a:cxnLst/>
              <a:rect l="l" t="t" r="r" b="b"/>
              <a:pathLst>
                <a:path w="9071" h="8871" extrusionOk="0">
                  <a:moveTo>
                    <a:pt x="3629" y="1"/>
                  </a:moveTo>
                  <a:cubicBezTo>
                    <a:pt x="3596" y="1"/>
                    <a:pt x="3563" y="4"/>
                    <a:pt x="3531" y="11"/>
                  </a:cubicBezTo>
                  <a:cubicBezTo>
                    <a:pt x="3205" y="83"/>
                    <a:pt x="3012" y="501"/>
                    <a:pt x="2715" y="645"/>
                  </a:cubicBezTo>
                  <a:cubicBezTo>
                    <a:pt x="2417" y="789"/>
                    <a:pt x="1965" y="683"/>
                    <a:pt x="1711" y="890"/>
                  </a:cubicBezTo>
                  <a:cubicBezTo>
                    <a:pt x="1456" y="1097"/>
                    <a:pt x="1456" y="1567"/>
                    <a:pt x="1249" y="1817"/>
                  </a:cubicBezTo>
                  <a:cubicBezTo>
                    <a:pt x="1043" y="2067"/>
                    <a:pt x="586" y="2177"/>
                    <a:pt x="447" y="2471"/>
                  </a:cubicBezTo>
                  <a:cubicBezTo>
                    <a:pt x="313" y="2764"/>
                    <a:pt x="514" y="3182"/>
                    <a:pt x="438" y="3503"/>
                  </a:cubicBezTo>
                  <a:cubicBezTo>
                    <a:pt x="361" y="3811"/>
                    <a:pt x="0" y="4104"/>
                    <a:pt x="0" y="4435"/>
                  </a:cubicBezTo>
                  <a:cubicBezTo>
                    <a:pt x="0" y="4772"/>
                    <a:pt x="365" y="5060"/>
                    <a:pt x="438" y="5372"/>
                  </a:cubicBezTo>
                  <a:cubicBezTo>
                    <a:pt x="510" y="5694"/>
                    <a:pt x="308" y="6112"/>
                    <a:pt x="447" y="6405"/>
                  </a:cubicBezTo>
                  <a:cubicBezTo>
                    <a:pt x="586" y="6693"/>
                    <a:pt x="1043" y="6799"/>
                    <a:pt x="1249" y="7054"/>
                  </a:cubicBezTo>
                  <a:cubicBezTo>
                    <a:pt x="1456" y="7313"/>
                    <a:pt x="1456" y="7779"/>
                    <a:pt x="1711" y="7981"/>
                  </a:cubicBezTo>
                  <a:cubicBezTo>
                    <a:pt x="1965" y="8187"/>
                    <a:pt x="2422" y="8086"/>
                    <a:pt x="2715" y="8226"/>
                  </a:cubicBezTo>
                  <a:cubicBezTo>
                    <a:pt x="3008" y="8370"/>
                    <a:pt x="3209" y="8783"/>
                    <a:pt x="3531" y="8860"/>
                  </a:cubicBezTo>
                  <a:cubicBezTo>
                    <a:pt x="3564" y="8867"/>
                    <a:pt x="3597" y="8870"/>
                    <a:pt x="3631" y="8870"/>
                  </a:cubicBezTo>
                  <a:cubicBezTo>
                    <a:pt x="3916" y="8870"/>
                    <a:pt x="4239" y="8644"/>
                    <a:pt x="4535" y="8644"/>
                  </a:cubicBezTo>
                  <a:cubicBezTo>
                    <a:pt x="4836" y="8644"/>
                    <a:pt x="5156" y="8870"/>
                    <a:pt x="5443" y="8870"/>
                  </a:cubicBezTo>
                  <a:cubicBezTo>
                    <a:pt x="5477" y="8870"/>
                    <a:pt x="5511" y="8867"/>
                    <a:pt x="5544" y="8860"/>
                  </a:cubicBezTo>
                  <a:cubicBezTo>
                    <a:pt x="5871" y="8788"/>
                    <a:pt x="6063" y="8370"/>
                    <a:pt x="6361" y="8226"/>
                  </a:cubicBezTo>
                  <a:cubicBezTo>
                    <a:pt x="6659" y="8082"/>
                    <a:pt x="7110" y="8187"/>
                    <a:pt x="7365" y="7981"/>
                  </a:cubicBezTo>
                  <a:cubicBezTo>
                    <a:pt x="7620" y="7774"/>
                    <a:pt x="7620" y="7308"/>
                    <a:pt x="7826" y="7054"/>
                  </a:cubicBezTo>
                  <a:cubicBezTo>
                    <a:pt x="8028" y="6804"/>
                    <a:pt x="8484" y="6698"/>
                    <a:pt x="8624" y="6405"/>
                  </a:cubicBezTo>
                  <a:cubicBezTo>
                    <a:pt x="8763" y="6112"/>
                    <a:pt x="8561" y="5694"/>
                    <a:pt x="8638" y="5372"/>
                  </a:cubicBezTo>
                  <a:cubicBezTo>
                    <a:pt x="8710" y="5060"/>
                    <a:pt x="9070" y="4772"/>
                    <a:pt x="9070" y="4435"/>
                  </a:cubicBezTo>
                  <a:cubicBezTo>
                    <a:pt x="9070" y="4104"/>
                    <a:pt x="8705" y="3811"/>
                    <a:pt x="8638" y="3503"/>
                  </a:cubicBezTo>
                  <a:cubicBezTo>
                    <a:pt x="8566" y="3177"/>
                    <a:pt x="8763" y="2759"/>
                    <a:pt x="8624" y="2471"/>
                  </a:cubicBezTo>
                  <a:cubicBezTo>
                    <a:pt x="8484" y="2177"/>
                    <a:pt x="8028" y="2077"/>
                    <a:pt x="7826" y="1817"/>
                  </a:cubicBezTo>
                  <a:cubicBezTo>
                    <a:pt x="7620" y="1558"/>
                    <a:pt x="7620" y="1097"/>
                    <a:pt x="7365" y="890"/>
                  </a:cubicBezTo>
                  <a:cubicBezTo>
                    <a:pt x="7259" y="818"/>
                    <a:pt x="7139" y="775"/>
                    <a:pt x="7014" y="760"/>
                  </a:cubicBezTo>
                  <a:lnTo>
                    <a:pt x="6294" y="607"/>
                  </a:lnTo>
                  <a:cubicBezTo>
                    <a:pt x="6034" y="443"/>
                    <a:pt x="5847" y="83"/>
                    <a:pt x="5544" y="11"/>
                  </a:cubicBezTo>
                  <a:cubicBezTo>
                    <a:pt x="5512" y="4"/>
                    <a:pt x="5478" y="1"/>
                    <a:pt x="5445" y="1"/>
                  </a:cubicBezTo>
                  <a:cubicBezTo>
                    <a:pt x="5157" y="1"/>
                    <a:pt x="4837" y="232"/>
                    <a:pt x="4535" y="232"/>
                  </a:cubicBezTo>
                  <a:cubicBezTo>
                    <a:pt x="4239" y="232"/>
                    <a:pt x="3915" y="1"/>
                    <a:pt x="3629" y="1"/>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53" name="Google Shape;10508;p87">
              <a:extLst>
                <a:ext uri="{FF2B5EF4-FFF2-40B4-BE49-F238E27FC236}">
                  <a16:creationId xmlns:a16="http://schemas.microsoft.com/office/drawing/2014/main" id="{ACE3C9B4-DA7F-063C-8422-0BE440F9093B}"/>
                </a:ext>
              </a:extLst>
            </p:cNvPr>
            <p:cNvSpPr/>
            <p:nvPr/>
          </p:nvSpPr>
          <p:spPr>
            <a:xfrm>
              <a:off x="6737800" y="3445052"/>
              <a:ext cx="197868" cy="215592"/>
            </a:xfrm>
            <a:custGeom>
              <a:avLst/>
              <a:gdLst/>
              <a:ahLst/>
              <a:cxnLst/>
              <a:rect l="l" t="t" r="r" b="b"/>
              <a:pathLst>
                <a:path w="7558" h="8235" extrusionOk="0">
                  <a:moveTo>
                    <a:pt x="4920" y="0"/>
                  </a:moveTo>
                  <a:lnTo>
                    <a:pt x="4920" y="0"/>
                  </a:lnTo>
                  <a:cubicBezTo>
                    <a:pt x="6308" y="1523"/>
                    <a:pt x="6457" y="3805"/>
                    <a:pt x="5280" y="5491"/>
                  </a:cubicBezTo>
                  <a:cubicBezTo>
                    <a:pt x="4433" y="6703"/>
                    <a:pt x="3069" y="7379"/>
                    <a:pt x="1662" y="7379"/>
                  </a:cubicBezTo>
                  <a:cubicBezTo>
                    <a:pt x="1105" y="7379"/>
                    <a:pt x="541" y="7273"/>
                    <a:pt x="0" y="7052"/>
                  </a:cubicBezTo>
                  <a:lnTo>
                    <a:pt x="0" y="7052"/>
                  </a:lnTo>
                  <a:cubicBezTo>
                    <a:pt x="39" y="7163"/>
                    <a:pt x="106" y="7264"/>
                    <a:pt x="197" y="7346"/>
                  </a:cubicBezTo>
                  <a:cubicBezTo>
                    <a:pt x="452" y="7552"/>
                    <a:pt x="904" y="7446"/>
                    <a:pt x="1201" y="7591"/>
                  </a:cubicBezTo>
                  <a:cubicBezTo>
                    <a:pt x="1494" y="7735"/>
                    <a:pt x="1691" y="8153"/>
                    <a:pt x="2013" y="8225"/>
                  </a:cubicBezTo>
                  <a:cubicBezTo>
                    <a:pt x="2046" y="8232"/>
                    <a:pt x="2080" y="8235"/>
                    <a:pt x="2114" y="8235"/>
                  </a:cubicBezTo>
                  <a:cubicBezTo>
                    <a:pt x="2403" y="8235"/>
                    <a:pt x="2726" y="8008"/>
                    <a:pt x="3022" y="8008"/>
                  </a:cubicBezTo>
                  <a:cubicBezTo>
                    <a:pt x="3323" y="8008"/>
                    <a:pt x="3643" y="8235"/>
                    <a:pt x="3930" y="8235"/>
                  </a:cubicBezTo>
                  <a:cubicBezTo>
                    <a:pt x="3964" y="8235"/>
                    <a:pt x="3998" y="8232"/>
                    <a:pt x="4031" y="8225"/>
                  </a:cubicBezTo>
                  <a:cubicBezTo>
                    <a:pt x="4353" y="8148"/>
                    <a:pt x="4555" y="7735"/>
                    <a:pt x="4848" y="7591"/>
                  </a:cubicBezTo>
                  <a:cubicBezTo>
                    <a:pt x="5141" y="7451"/>
                    <a:pt x="5597" y="7552"/>
                    <a:pt x="5852" y="7346"/>
                  </a:cubicBezTo>
                  <a:cubicBezTo>
                    <a:pt x="6106" y="7144"/>
                    <a:pt x="6106" y="6678"/>
                    <a:pt x="6313" y="6418"/>
                  </a:cubicBezTo>
                  <a:cubicBezTo>
                    <a:pt x="6515" y="6164"/>
                    <a:pt x="6971" y="6058"/>
                    <a:pt x="7110" y="5770"/>
                  </a:cubicBezTo>
                  <a:cubicBezTo>
                    <a:pt x="7250" y="5477"/>
                    <a:pt x="7048" y="5054"/>
                    <a:pt x="7125" y="4732"/>
                  </a:cubicBezTo>
                  <a:cubicBezTo>
                    <a:pt x="7192" y="4420"/>
                    <a:pt x="7557" y="4132"/>
                    <a:pt x="7557" y="3795"/>
                  </a:cubicBezTo>
                  <a:cubicBezTo>
                    <a:pt x="7557" y="3459"/>
                    <a:pt x="7197" y="3171"/>
                    <a:pt x="7125" y="2859"/>
                  </a:cubicBezTo>
                  <a:cubicBezTo>
                    <a:pt x="7048" y="2537"/>
                    <a:pt x="7250" y="2119"/>
                    <a:pt x="7110" y="1826"/>
                  </a:cubicBezTo>
                  <a:cubicBezTo>
                    <a:pt x="6971" y="1533"/>
                    <a:pt x="6515" y="1427"/>
                    <a:pt x="6308" y="1177"/>
                  </a:cubicBezTo>
                  <a:cubicBezTo>
                    <a:pt x="6106" y="923"/>
                    <a:pt x="6106" y="457"/>
                    <a:pt x="5852" y="250"/>
                  </a:cubicBezTo>
                  <a:cubicBezTo>
                    <a:pt x="5746" y="178"/>
                    <a:pt x="5626" y="130"/>
                    <a:pt x="5496" y="120"/>
                  </a:cubicBezTo>
                  <a:lnTo>
                    <a:pt x="4920" y="0"/>
                  </a:ln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54" name="Google Shape;10509;p87">
              <a:extLst>
                <a:ext uri="{FF2B5EF4-FFF2-40B4-BE49-F238E27FC236}">
                  <a16:creationId xmlns:a16="http://schemas.microsoft.com/office/drawing/2014/main" id="{B3A8B976-5E14-A0FE-0875-AE50A6E3A576}"/>
                </a:ext>
              </a:extLst>
            </p:cNvPr>
            <p:cNvSpPr/>
            <p:nvPr/>
          </p:nvSpPr>
          <p:spPr>
            <a:xfrm>
              <a:off x="6761833" y="3472959"/>
              <a:ext cx="32830" cy="28039"/>
            </a:xfrm>
            <a:custGeom>
              <a:avLst/>
              <a:gdLst/>
              <a:ahLst/>
              <a:cxnLst/>
              <a:rect l="l" t="t" r="r" b="b"/>
              <a:pathLst>
                <a:path w="1254" h="1071" extrusionOk="0">
                  <a:moveTo>
                    <a:pt x="716" y="1"/>
                  </a:moveTo>
                  <a:cubicBezTo>
                    <a:pt x="240" y="1"/>
                    <a:pt x="0" y="577"/>
                    <a:pt x="336" y="913"/>
                  </a:cubicBezTo>
                  <a:cubicBezTo>
                    <a:pt x="446" y="1022"/>
                    <a:pt x="581" y="1070"/>
                    <a:pt x="712" y="1070"/>
                  </a:cubicBezTo>
                  <a:cubicBezTo>
                    <a:pt x="989" y="1070"/>
                    <a:pt x="1254" y="856"/>
                    <a:pt x="1254" y="534"/>
                  </a:cubicBezTo>
                  <a:cubicBezTo>
                    <a:pt x="1254" y="241"/>
                    <a:pt x="1014" y="1"/>
                    <a:pt x="716" y="1"/>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55" name="Google Shape;10510;p87">
              <a:extLst>
                <a:ext uri="{FF2B5EF4-FFF2-40B4-BE49-F238E27FC236}">
                  <a16:creationId xmlns:a16="http://schemas.microsoft.com/office/drawing/2014/main" id="{556EB538-903C-8C2C-B4B1-BE6BD1B1FA2D}"/>
                </a:ext>
              </a:extLst>
            </p:cNvPr>
            <p:cNvSpPr/>
            <p:nvPr/>
          </p:nvSpPr>
          <p:spPr>
            <a:xfrm>
              <a:off x="6798171" y="3365674"/>
              <a:ext cx="32856" cy="28039"/>
            </a:xfrm>
            <a:custGeom>
              <a:avLst/>
              <a:gdLst/>
              <a:ahLst/>
              <a:cxnLst/>
              <a:rect l="l" t="t" r="r" b="b"/>
              <a:pathLst>
                <a:path w="1255" h="1071" extrusionOk="0">
                  <a:moveTo>
                    <a:pt x="716" y="1"/>
                  </a:moveTo>
                  <a:cubicBezTo>
                    <a:pt x="241" y="1"/>
                    <a:pt x="0" y="573"/>
                    <a:pt x="337" y="914"/>
                  </a:cubicBezTo>
                  <a:cubicBezTo>
                    <a:pt x="447" y="1022"/>
                    <a:pt x="581" y="1071"/>
                    <a:pt x="713" y="1071"/>
                  </a:cubicBezTo>
                  <a:cubicBezTo>
                    <a:pt x="990" y="1071"/>
                    <a:pt x="1254" y="856"/>
                    <a:pt x="1254" y="534"/>
                  </a:cubicBezTo>
                  <a:cubicBezTo>
                    <a:pt x="1254" y="236"/>
                    <a:pt x="1014" y="1"/>
                    <a:pt x="716" y="1"/>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56" name="Google Shape;10511;p87">
              <a:extLst>
                <a:ext uri="{FF2B5EF4-FFF2-40B4-BE49-F238E27FC236}">
                  <a16:creationId xmlns:a16="http://schemas.microsoft.com/office/drawing/2014/main" id="{E3226504-81F1-A843-1CC6-EABC3DF2062B}"/>
                </a:ext>
              </a:extLst>
            </p:cNvPr>
            <p:cNvSpPr/>
            <p:nvPr/>
          </p:nvSpPr>
          <p:spPr>
            <a:xfrm>
              <a:off x="6852887" y="3519377"/>
              <a:ext cx="32830" cy="28039"/>
            </a:xfrm>
            <a:custGeom>
              <a:avLst/>
              <a:gdLst/>
              <a:ahLst/>
              <a:cxnLst/>
              <a:rect l="l" t="t" r="r" b="b"/>
              <a:pathLst>
                <a:path w="1254" h="1071" extrusionOk="0">
                  <a:moveTo>
                    <a:pt x="716" y="0"/>
                  </a:moveTo>
                  <a:cubicBezTo>
                    <a:pt x="240" y="0"/>
                    <a:pt x="0" y="577"/>
                    <a:pt x="336" y="913"/>
                  </a:cubicBezTo>
                  <a:cubicBezTo>
                    <a:pt x="446" y="1022"/>
                    <a:pt x="581" y="1070"/>
                    <a:pt x="713" y="1070"/>
                  </a:cubicBezTo>
                  <a:cubicBezTo>
                    <a:pt x="989" y="1070"/>
                    <a:pt x="1254" y="856"/>
                    <a:pt x="1254" y="534"/>
                  </a:cubicBezTo>
                  <a:cubicBezTo>
                    <a:pt x="1254" y="241"/>
                    <a:pt x="1014" y="0"/>
                    <a:pt x="716" y="0"/>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57" name="Google Shape;10512;p87">
              <a:extLst>
                <a:ext uri="{FF2B5EF4-FFF2-40B4-BE49-F238E27FC236}">
                  <a16:creationId xmlns:a16="http://schemas.microsoft.com/office/drawing/2014/main" id="{FFB18B45-B288-BBFA-C81D-2BE0C2C403BC}"/>
                </a:ext>
              </a:extLst>
            </p:cNvPr>
            <p:cNvSpPr/>
            <p:nvPr/>
          </p:nvSpPr>
          <p:spPr>
            <a:xfrm>
              <a:off x="6750890" y="3564642"/>
              <a:ext cx="51836" cy="44401"/>
            </a:xfrm>
            <a:custGeom>
              <a:avLst/>
              <a:gdLst/>
              <a:ahLst/>
              <a:cxnLst/>
              <a:rect l="l" t="t" r="r" b="b"/>
              <a:pathLst>
                <a:path w="1980" h="1696" extrusionOk="0">
                  <a:moveTo>
                    <a:pt x="1134" y="1"/>
                  </a:moveTo>
                  <a:cubicBezTo>
                    <a:pt x="375" y="1"/>
                    <a:pt x="0" y="914"/>
                    <a:pt x="533" y="1447"/>
                  </a:cubicBezTo>
                  <a:cubicBezTo>
                    <a:pt x="705" y="1619"/>
                    <a:pt x="917" y="1696"/>
                    <a:pt x="1124" y="1696"/>
                  </a:cubicBezTo>
                  <a:cubicBezTo>
                    <a:pt x="1560" y="1696"/>
                    <a:pt x="1979" y="1356"/>
                    <a:pt x="1979" y="842"/>
                  </a:cubicBezTo>
                  <a:cubicBezTo>
                    <a:pt x="1975" y="376"/>
                    <a:pt x="1600" y="1"/>
                    <a:pt x="1134" y="1"/>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58" name="Google Shape;10513;p87">
              <a:extLst>
                <a:ext uri="{FF2B5EF4-FFF2-40B4-BE49-F238E27FC236}">
                  <a16:creationId xmlns:a16="http://schemas.microsoft.com/office/drawing/2014/main" id="{804526BF-DDE0-2EAE-6446-B783F3327C3B}"/>
                </a:ext>
              </a:extLst>
            </p:cNvPr>
            <p:cNvSpPr/>
            <p:nvPr/>
          </p:nvSpPr>
          <p:spPr>
            <a:xfrm>
              <a:off x="6939543" y="3387037"/>
              <a:ext cx="36364" cy="34636"/>
            </a:xfrm>
            <a:custGeom>
              <a:avLst/>
              <a:gdLst/>
              <a:ahLst/>
              <a:cxnLst/>
              <a:rect l="l" t="t" r="r" b="b"/>
              <a:pathLst>
                <a:path w="1389" h="1323" extrusionOk="0">
                  <a:moveTo>
                    <a:pt x="666" y="0"/>
                  </a:moveTo>
                  <a:cubicBezTo>
                    <a:pt x="326" y="0"/>
                    <a:pt x="0" y="263"/>
                    <a:pt x="0" y="660"/>
                  </a:cubicBezTo>
                  <a:cubicBezTo>
                    <a:pt x="0" y="1059"/>
                    <a:pt x="325" y="1322"/>
                    <a:pt x="664" y="1322"/>
                  </a:cubicBezTo>
                  <a:cubicBezTo>
                    <a:pt x="827" y="1322"/>
                    <a:pt x="993" y="1261"/>
                    <a:pt x="1129" y="1126"/>
                  </a:cubicBezTo>
                  <a:cubicBezTo>
                    <a:pt x="1389" y="871"/>
                    <a:pt x="1389" y="453"/>
                    <a:pt x="1129" y="194"/>
                  </a:cubicBezTo>
                  <a:cubicBezTo>
                    <a:pt x="994" y="60"/>
                    <a:pt x="828" y="0"/>
                    <a:pt x="666" y="0"/>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59" name="Google Shape;10514;p87">
              <a:extLst>
                <a:ext uri="{FF2B5EF4-FFF2-40B4-BE49-F238E27FC236}">
                  <a16:creationId xmlns:a16="http://schemas.microsoft.com/office/drawing/2014/main" id="{5902F2E9-9A3E-3292-3F9E-4BFD8B732C87}"/>
                </a:ext>
              </a:extLst>
            </p:cNvPr>
            <p:cNvSpPr/>
            <p:nvPr/>
          </p:nvSpPr>
          <p:spPr>
            <a:xfrm>
              <a:off x="6962922" y="3530451"/>
              <a:ext cx="32856" cy="28013"/>
            </a:xfrm>
            <a:custGeom>
              <a:avLst/>
              <a:gdLst/>
              <a:ahLst/>
              <a:cxnLst/>
              <a:rect l="l" t="t" r="r" b="b"/>
              <a:pathLst>
                <a:path w="1255" h="1070" extrusionOk="0">
                  <a:moveTo>
                    <a:pt x="716" y="0"/>
                  </a:moveTo>
                  <a:cubicBezTo>
                    <a:pt x="241" y="0"/>
                    <a:pt x="1" y="577"/>
                    <a:pt x="337" y="913"/>
                  </a:cubicBezTo>
                  <a:cubicBezTo>
                    <a:pt x="447" y="1021"/>
                    <a:pt x="581" y="1070"/>
                    <a:pt x="713" y="1070"/>
                  </a:cubicBezTo>
                  <a:cubicBezTo>
                    <a:pt x="990" y="1070"/>
                    <a:pt x="1255" y="856"/>
                    <a:pt x="1255" y="533"/>
                  </a:cubicBezTo>
                  <a:cubicBezTo>
                    <a:pt x="1255" y="240"/>
                    <a:pt x="1014" y="0"/>
                    <a:pt x="716" y="0"/>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60" name="Google Shape;10515;p87">
              <a:extLst>
                <a:ext uri="{FF2B5EF4-FFF2-40B4-BE49-F238E27FC236}">
                  <a16:creationId xmlns:a16="http://schemas.microsoft.com/office/drawing/2014/main" id="{B2846FBF-ABCD-5E9B-8C85-CE6DFD9D3BE2}"/>
                </a:ext>
              </a:extLst>
            </p:cNvPr>
            <p:cNvSpPr/>
            <p:nvPr/>
          </p:nvSpPr>
          <p:spPr>
            <a:xfrm>
              <a:off x="6931479" y="3659021"/>
              <a:ext cx="38013" cy="36207"/>
            </a:xfrm>
            <a:custGeom>
              <a:avLst/>
              <a:gdLst/>
              <a:ahLst/>
              <a:cxnLst/>
              <a:rect l="l" t="t" r="r" b="b"/>
              <a:pathLst>
                <a:path w="1452" h="1383" extrusionOk="0">
                  <a:moveTo>
                    <a:pt x="694" y="0"/>
                  </a:moveTo>
                  <a:cubicBezTo>
                    <a:pt x="341" y="0"/>
                    <a:pt x="1" y="275"/>
                    <a:pt x="1" y="691"/>
                  </a:cubicBezTo>
                  <a:cubicBezTo>
                    <a:pt x="1" y="1107"/>
                    <a:pt x="342" y="1383"/>
                    <a:pt x="697" y="1383"/>
                  </a:cubicBezTo>
                  <a:cubicBezTo>
                    <a:pt x="866" y="1383"/>
                    <a:pt x="1038" y="1320"/>
                    <a:pt x="1178" y="1181"/>
                  </a:cubicBezTo>
                  <a:cubicBezTo>
                    <a:pt x="1452" y="912"/>
                    <a:pt x="1452" y="474"/>
                    <a:pt x="1178" y="205"/>
                  </a:cubicBezTo>
                  <a:cubicBezTo>
                    <a:pt x="1037" y="64"/>
                    <a:pt x="864" y="0"/>
                    <a:pt x="694" y="0"/>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solidFill>
                  <a:schemeClr val="bg1"/>
                </a:solidFill>
              </a:endParaRPr>
            </a:p>
          </p:txBody>
        </p:sp>
        <p:sp>
          <p:nvSpPr>
            <p:cNvPr id="1861" name="Google Shape;10516;p87">
              <a:extLst>
                <a:ext uri="{FF2B5EF4-FFF2-40B4-BE49-F238E27FC236}">
                  <a16:creationId xmlns:a16="http://schemas.microsoft.com/office/drawing/2014/main" id="{7207822E-E274-64F4-A68B-5D09D864CA3F}"/>
                </a:ext>
              </a:extLst>
            </p:cNvPr>
            <p:cNvSpPr/>
            <p:nvPr/>
          </p:nvSpPr>
          <p:spPr>
            <a:xfrm>
              <a:off x="6798171" y="3695202"/>
              <a:ext cx="32856" cy="28039"/>
            </a:xfrm>
            <a:custGeom>
              <a:avLst/>
              <a:gdLst/>
              <a:ahLst/>
              <a:cxnLst/>
              <a:rect l="l" t="t" r="r" b="b"/>
              <a:pathLst>
                <a:path w="1255" h="1071" extrusionOk="0">
                  <a:moveTo>
                    <a:pt x="716" y="0"/>
                  </a:moveTo>
                  <a:cubicBezTo>
                    <a:pt x="241" y="0"/>
                    <a:pt x="0" y="577"/>
                    <a:pt x="337" y="913"/>
                  </a:cubicBezTo>
                  <a:cubicBezTo>
                    <a:pt x="447" y="1022"/>
                    <a:pt x="581" y="1070"/>
                    <a:pt x="713" y="1070"/>
                  </a:cubicBezTo>
                  <a:cubicBezTo>
                    <a:pt x="990" y="1070"/>
                    <a:pt x="1254" y="856"/>
                    <a:pt x="1254" y="534"/>
                  </a:cubicBezTo>
                  <a:cubicBezTo>
                    <a:pt x="1254" y="241"/>
                    <a:pt x="1014" y="0"/>
                    <a:pt x="716" y="0"/>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62" name="Google Shape;10517;p87">
              <a:extLst>
                <a:ext uri="{FF2B5EF4-FFF2-40B4-BE49-F238E27FC236}">
                  <a16:creationId xmlns:a16="http://schemas.microsoft.com/office/drawing/2014/main" id="{C8E247C0-3B6B-7D51-5BF3-85CB5C5A0872}"/>
                </a:ext>
              </a:extLst>
            </p:cNvPr>
            <p:cNvSpPr/>
            <p:nvPr/>
          </p:nvSpPr>
          <p:spPr>
            <a:xfrm>
              <a:off x="6686225" y="3646847"/>
              <a:ext cx="29583" cy="28196"/>
            </a:xfrm>
            <a:custGeom>
              <a:avLst/>
              <a:gdLst/>
              <a:ahLst/>
              <a:cxnLst/>
              <a:rect l="l" t="t" r="r" b="b"/>
              <a:pathLst>
                <a:path w="1130" h="1077" extrusionOk="0">
                  <a:moveTo>
                    <a:pt x="541" y="1"/>
                  </a:moveTo>
                  <a:cubicBezTo>
                    <a:pt x="266" y="1"/>
                    <a:pt x="1" y="215"/>
                    <a:pt x="1" y="536"/>
                  </a:cubicBezTo>
                  <a:cubicBezTo>
                    <a:pt x="1" y="862"/>
                    <a:pt x="268" y="1077"/>
                    <a:pt x="545" y="1077"/>
                  </a:cubicBezTo>
                  <a:cubicBezTo>
                    <a:pt x="676" y="1077"/>
                    <a:pt x="810" y="1028"/>
                    <a:pt x="918" y="920"/>
                  </a:cubicBezTo>
                  <a:cubicBezTo>
                    <a:pt x="1130" y="709"/>
                    <a:pt x="1130" y="368"/>
                    <a:pt x="918" y="161"/>
                  </a:cubicBezTo>
                  <a:cubicBezTo>
                    <a:pt x="809" y="50"/>
                    <a:pt x="674" y="1"/>
                    <a:pt x="541" y="1"/>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63" name="Google Shape;10518;p87">
              <a:extLst>
                <a:ext uri="{FF2B5EF4-FFF2-40B4-BE49-F238E27FC236}">
                  <a16:creationId xmlns:a16="http://schemas.microsoft.com/office/drawing/2014/main" id="{32CABE95-D14B-67F0-70B5-EE29C9BF5304}"/>
                </a:ext>
              </a:extLst>
            </p:cNvPr>
            <p:cNvSpPr/>
            <p:nvPr/>
          </p:nvSpPr>
          <p:spPr>
            <a:xfrm>
              <a:off x="6633289" y="3530451"/>
              <a:ext cx="32856" cy="28013"/>
            </a:xfrm>
            <a:custGeom>
              <a:avLst/>
              <a:gdLst/>
              <a:ahLst/>
              <a:cxnLst/>
              <a:rect l="l" t="t" r="r" b="b"/>
              <a:pathLst>
                <a:path w="1255" h="1070" extrusionOk="0">
                  <a:moveTo>
                    <a:pt x="716" y="0"/>
                  </a:moveTo>
                  <a:cubicBezTo>
                    <a:pt x="240" y="0"/>
                    <a:pt x="0" y="577"/>
                    <a:pt x="341" y="913"/>
                  </a:cubicBezTo>
                  <a:cubicBezTo>
                    <a:pt x="450" y="1021"/>
                    <a:pt x="583" y="1070"/>
                    <a:pt x="714" y="1070"/>
                  </a:cubicBezTo>
                  <a:cubicBezTo>
                    <a:pt x="989" y="1070"/>
                    <a:pt x="1254" y="856"/>
                    <a:pt x="1254" y="533"/>
                  </a:cubicBezTo>
                  <a:cubicBezTo>
                    <a:pt x="1254" y="240"/>
                    <a:pt x="1014" y="0"/>
                    <a:pt x="716" y="0"/>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64" name="Google Shape;10519;p87">
              <a:extLst>
                <a:ext uri="{FF2B5EF4-FFF2-40B4-BE49-F238E27FC236}">
                  <a16:creationId xmlns:a16="http://schemas.microsoft.com/office/drawing/2014/main" id="{927B02EB-E037-4AA3-1022-22BBFEAB306F}"/>
                </a:ext>
              </a:extLst>
            </p:cNvPr>
            <p:cNvSpPr/>
            <p:nvPr/>
          </p:nvSpPr>
          <p:spPr>
            <a:xfrm>
              <a:off x="6665491" y="3393032"/>
              <a:ext cx="39008" cy="37149"/>
            </a:xfrm>
            <a:custGeom>
              <a:avLst/>
              <a:gdLst/>
              <a:ahLst/>
              <a:cxnLst/>
              <a:rect l="l" t="t" r="r" b="b"/>
              <a:pathLst>
                <a:path w="1490" h="1419" extrusionOk="0">
                  <a:moveTo>
                    <a:pt x="714" y="1"/>
                  </a:moveTo>
                  <a:cubicBezTo>
                    <a:pt x="350" y="1"/>
                    <a:pt x="0" y="283"/>
                    <a:pt x="0" y="709"/>
                  </a:cubicBezTo>
                  <a:cubicBezTo>
                    <a:pt x="0" y="1135"/>
                    <a:pt x="350" y="1418"/>
                    <a:pt x="714" y="1418"/>
                  </a:cubicBezTo>
                  <a:cubicBezTo>
                    <a:pt x="889" y="1418"/>
                    <a:pt x="1066" y="1353"/>
                    <a:pt x="1211" y="1209"/>
                  </a:cubicBezTo>
                  <a:cubicBezTo>
                    <a:pt x="1489" y="935"/>
                    <a:pt x="1489" y="484"/>
                    <a:pt x="1211" y="210"/>
                  </a:cubicBezTo>
                  <a:cubicBezTo>
                    <a:pt x="1066" y="65"/>
                    <a:pt x="889" y="1"/>
                    <a:pt x="714" y="1"/>
                  </a:cubicBezTo>
                  <a:close/>
                </a:path>
              </a:pathLst>
            </a:custGeom>
            <a:solidFill>
              <a:schemeClr val="bg2">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65" name="Google Shape;10520;p87">
              <a:extLst>
                <a:ext uri="{FF2B5EF4-FFF2-40B4-BE49-F238E27FC236}">
                  <a16:creationId xmlns:a16="http://schemas.microsoft.com/office/drawing/2014/main" id="{E0A685DB-7114-5C81-B983-C62BEF9ADD52}"/>
                </a:ext>
              </a:extLst>
            </p:cNvPr>
            <p:cNvSpPr/>
            <p:nvPr/>
          </p:nvSpPr>
          <p:spPr>
            <a:xfrm>
              <a:off x="6754529" y="3467488"/>
              <a:ext cx="45422" cy="38956"/>
            </a:xfrm>
            <a:custGeom>
              <a:avLst/>
              <a:gdLst/>
              <a:ahLst/>
              <a:cxnLst/>
              <a:rect l="l" t="t" r="r" b="b"/>
              <a:pathLst>
                <a:path w="1735" h="1488" extrusionOk="0">
                  <a:moveTo>
                    <a:pt x="996" y="413"/>
                  </a:moveTo>
                  <a:cubicBezTo>
                    <a:pt x="1078" y="413"/>
                    <a:pt x="1162" y="444"/>
                    <a:pt x="1230" y="512"/>
                  </a:cubicBezTo>
                  <a:cubicBezTo>
                    <a:pt x="1437" y="719"/>
                    <a:pt x="1288" y="1074"/>
                    <a:pt x="995" y="1074"/>
                  </a:cubicBezTo>
                  <a:cubicBezTo>
                    <a:pt x="812" y="1074"/>
                    <a:pt x="663" y="925"/>
                    <a:pt x="663" y="743"/>
                  </a:cubicBezTo>
                  <a:cubicBezTo>
                    <a:pt x="663" y="545"/>
                    <a:pt x="825" y="413"/>
                    <a:pt x="996" y="413"/>
                  </a:cubicBezTo>
                  <a:close/>
                  <a:moveTo>
                    <a:pt x="989" y="0"/>
                  </a:moveTo>
                  <a:cubicBezTo>
                    <a:pt x="806" y="0"/>
                    <a:pt x="619" y="68"/>
                    <a:pt x="466" y="219"/>
                  </a:cubicBezTo>
                  <a:cubicBezTo>
                    <a:pt x="0" y="685"/>
                    <a:pt x="332" y="1488"/>
                    <a:pt x="995" y="1488"/>
                  </a:cubicBezTo>
                  <a:cubicBezTo>
                    <a:pt x="1403" y="1488"/>
                    <a:pt x="1735" y="1156"/>
                    <a:pt x="1735" y="743"/>
                  </a:cubicBezTo>
                  <a:cubicBezTo>
                    <a:pt x="1735" y="295"/>
                    <a:pt x="1370" y="0"/>
                    <a:pt x="989"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66" name="Google Shape;10521;p87">
              <a:extLst>
                <a:ext uri="{FF2B5EF4-FFF2-40B4-BE49-F238E27FC236}">
                  <a16:creationId xmlns:a16="http://schemas.microsoft.com/office/drawing/2014/main" id="{71386C09-0EB7-C587-7B51-EEBEDD1FCF10}"/>
                </a:ext>
              </a:extLst>
            </p:cNvPr>
            <p:cNvSpPr/>
            <p:nvPr/>
          </p:nvSpPr>
          <p:spPr>
            <a:xfrm>
              <a:off x="6852128" y="3513957"/>
              <a:ext cx="45422" cy="38930"/>
            </a:xfrm>
            <a:custGeom>
              <a:avLst/>
              <a:gdLst/>
              <a:ahLst/>
              <a:cxnLst/>
              <a:rect l="l" t="t" r="r" b="b"/>
              <a:pathLst>
                <a:path w="1735" h="1487" extrusionOk="0">
                  <a:moveTo>
                    <a:pt x="740" y="409"/>
                  </a:moveTo>
                  <a:cubicBezTo>
                    <a:pt x="1033" y="409"/>
                    <a:pt x="1182" y="769"/>
                    <a:pt x="976" y="976"/>
                  </a:cubicBezTo>
                  <a:cubicBezTo>
                    <a:pt x="907" y="1043"/>
                    <a:pt x="823" y="1073"/>
                    <a:pt x="742" y="1073"/>
                  </a:cubicBezTo>
                  <a:cubicBezTo>
                    <a:pt x="571" y="1073"/>
                    <a:pt x="409" y="942"/>
                    <a:pt x="409" y="741"/>
                  </a:cubicBezTo>
                  <a:cubicBezTo>
                    <a:pt x="409" y="561"/>
                    <a:pt x="553" y="414"/>
                    <a:pt x="732" y="414"/>
                  </a:cubicBezTo>
                  <a:cubicBezTo>
                    <a:pt x="734" y="414"/>
                    <a:pt x="737" y="414"/>
                    <a:pt x="740" y="414"/>
                  </a:cubicBezTo>
                  <a:lnTo>
                    <a:pt x="740" y="409"/>
                  </a:lnTo>
                  <a:close/>
                  <a:moveTo>
                    <a:pt x="745" y="1"/>
                  </a:moveTo>
                  <a:cubicBezTo>
                    <a:pt x="332" y="1"/>
                    <a:pt x="0" y="332"/>
                    <a:pt x="0" y="741"/>
                  </a:cubicBezTo>
                  <a:cubicBezTo>
                    <a:pt x="0" y="1190"/>
                    <a:pt x="368" y="1487"/>
                    <a:pt x="751" y="1487"/>
                  </a:cubicBezTo>
                  <a:cubicBezTo>
                    <a:pt x="933" y="1487"/>
                    <a:pt x="1118" y="1419"/>
                    <a:pt x="1269" y="1269"/>
                  </a:cubicBezTo>
                  <a:cubicBezTo>
                    <a:pt x="1735" y="798"/>
                    <a:pt x="1403" y="1"/>
                    <a:pt x="745" y="1"/>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67" name="Google Shape;10522;p87">
              <a:extLst>
                <a:ext uri="{FF2B5EF4-FFF2-40B4-BE49-F238E27FC236}">
                  <a16:creationId xmlns:a16="http://schemas.microsoft.com/office/drawing/2014/main" id="{C2550855-A494-6BFE-14C0-930790FE3350}"/>
                </a:ext>
              </a:extLst>
            </p:cNvPr>
            <p:cNvSpPr/>
            <p:nvPr/>
          </p:nvSpPr>
          <p:spPr>
            <a:xfrm>
              <a:off x="6753010" y="3559118"/>
              <a:ext cx="64298" cy="55187"/>
            </a:xfrm>
            <a:custGeom>
              <a:avLst/>
              <a:gdLst/>
              <a:ahLst/>
              <a:cxnLst/>
              <a:rect l="l" t="t" r="r" b="b"/>
              <a:pathLst>
                <a:path w="2456" h="2108" extrusionOk="0">
                  <a:moveTo>
                    <a:pt x="1050" y="414"/>
                  </a:moveTo>
                  <a:lnTo>
                    <a:pt x="1050" y="414"/>
                  </a:lnTo>
                  <a:cubicBezTo>
                    <a:pt x="1620" y="416"/>
                    <a:pt x="1903" y="1106"/>
                    <a:pt x="1500" y="1504"/>
                  </a:cubicBezTo>
                  <a:cubicBezTo>
                    <a:pt x="1370" y="1635"/>
                    <a:pt x="1210" y="1694"/>
                    <a:pt x="1053" y="1694"/>
                  </a:cubicBezTo>
                  <a:cubicBezTo>
                    <a:pt x="725" y="1694"/>
                    <a:pt x="409" y="1439"/>
                    <a:pt x="409" y="1053"/>
                  </a:cubicBezTo>
                  <a:cubicBezTo>
                    <a:pt x="409" y="703"/>
                    <a:pt x="696" y="415"/>
                    <a:pt x="1050" y="414"/>
                  </a:cubicBezTo>
                  <a:close/>
                  <a:moveTo>
                    <a:pt x="1048" y="0"/>
                  </a:moveTo>
                  <a:cubicBezTo>
                    <a:pt x="472" y="5"/>
                    <a:pt x="1" y="476"/>
                    <a:pt x="1" y="1053"/>
                  </a:cubicBezTo>
                  <a:cubicBezTo>
                    <a:pt x="1" y="1687"/>
                    <a:pt x="518" y="2107"/>
                    <a:pt x="1058" y="2107"/>
                  </a:cubicBezTo>
                  <a:cubicBezTo>
                    <a:pt x="1316" y="2107"/>
                    <a:pt x="1578" y="2011"/>
                    <a:pt x="1793" y="1797"/>
                  </a:cubicBezTo>
                  <a:cubicBezTo>
                    <a:pt x="2456" y="1134"/>
                    <a:pt x="1985" y="0"/>
                    <a:pt x="1048" y="0"/>
                  </a:cubicBezTo>
                  <a:close/>
                </a:path>
              </a:pathLst>
            </a:custGeom>
            <a:solidFill>
              <a:srgbClr val="445D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68" name="Google Shape;10523;p87">
              <a:extLst>
                <a:ext uri="{FF2B5EF4-FFF2-40B4-BE49-F238E27FC236}">
                  <a16:creationId xmlns:a16="http://schemas.microsoft.com/office/drawing/2014/main" id="{0AF33048-9624-E66A-463A-0D1C67A0E61F}"/>
                </a:ext>
              </a:extLst>
            </p:cNvPr>
            <p:cNvSpPr/>
            <p:nvPr/>
          </p:nvSpPr>
          <p:spPr>
            <a:xfrm>
              <a:off x="6633158" y="3359783"/>
              <a:ext cx="368143" cy="368771"/>
            </a:xfrm>
            <a:custGeom>
              <a:avLst/>
              <a:gdLst/>
              <a:ahLst/>
              <a:cxnLst/>
              <a:rect l="l" t="t" r="r" b="b"/>
              <a:pathLst>
                <a:path w="14062" h="14086" extrusionOk="0">
                  <a:moveTo>
                    <a:pt x="7025" y="428"/>
                  </a:moveTo>
                  <a:cubicBezTo>
                    <a:pt x="7106" y="428"/>
                    <a:pt x="7188" y="457"/>
                    <a:pt x="7255" y="524"/>
                  </a:cubicBezTo>
                  <a:cubicBezTo>
                    <a:pt x="7461" y="735"/>
                    <a:pt x="7317" y="1091"/>
                    <a:pt x="7019" y="1091"/>
                  </a:cubicBezTo>
                  <a:cubicBezTo>
                    <a:pt x="6837" y="1086"/>
                    <a:pt x="6693" y="942"/>
                    <a:pt x="6688" y="759"/>
                  </a:cubicBezTo>
                  <a:cubicBezTo>
                    <a:pt x="6688" y="560"/>
                    <a:pt x="6854" y="428"/>
                    <a:pt x="7025" y="428"/>
                  </a:cubicBezTo>
                  <a:close/>
                  <a:moveTo>
                    <a:pt x="12366" y="1254"/>
                  </a:moveTo>
                  <a:cubicBezTo>
                    <a:pt x="12688" y="1254"/>
                    <a:pt x="12909" y="1581"/>
                    <a:pt x="12784" y="1878"/>
                  </a:cubicBezTo>
                  <a:cubicBezTo>
                    <a:pt x="12711" y="2061"/>
                    <a:pt x="12541" y="2162"/>
                    <a:pt x="12366" y="2162"/>
                  </a:cubicBezTo>
                  <a:cubicBezTo>
                    <a:pt x="12252" y="2162"/>
                    <a:pt x="12135" y="2119"/>
                    <a:pt x="12044" y="2027"/>
                  </a:cubicBezTo>
                  <a:cubicBezTo>
                    <a:pt x="11761" y="1739"/>
                    <a:pt x="11963" y="1254"/>
                    <a:pt x="12366" y="1254"/>
                  </a:cubicBezTo>
                  <a:close/>
                  <a:moveTo>
                    <a:pt x="1946" y="1480"/>
                  </a:moveTo>
                  <a:cubicBezTo>
                    <a:pt x="2393" y="1480"/>
                    <a:pt x="2614" y="2023"/>
                    <a:pt x="2302" y="2335"/>
                  </a:cubicBezTo>
                  <a:cubicBezTo>
                    <a:pt x="2203" y="2433"/>
                    <a:pt x="2075" y="2483"/>
                    <a:pt x="1946" y="2483"/>
                  </a:cubicBezTo>
                  <a:cubicBezTo>
                    <a:pt x="1818" y="2483"/>
                    <a:pt x="1689" y="2433"/>
                    <a:pt x="1591" y="2335"/>
                  </a:cubicBezTo>
                  <a:cubicBezTo>
                    <a:pt x="1278" y="2023"/>
                    <a:pt x="1499" y="1480"/>
                    <a:pt x="1946" y="1480"/>
                  </a:cubicBezTo>
                  <a:close/>
                  <a:moveTo>
                    <a:pt x="721" y="6725"/>
                  </a:moveTo>
                  <a:cubicBezTo>
                    <a:pt x="890" y="6725"/>
                    <a:pt x="1053" y="6856"/>
                    <a:pt x="1053" y="7057"/>
                  </a:cubicBezTo>
                  <a:cubicBezTo>
                    <a:pt x="1053" y="7240"/>
                    <a:pt x="904" y="7389"/>
                    <a:pt x="721" y="7389"/>
                  </a:cubicBezTo>
                  <a:cubicBezTo>
                    <a:pt x="428" y="7389"/>
                    <a:pt x="279" y="7028"/>
                    <a:pt x="490" y="6822"/>
                  </a:cubicBezTo>
                  <a:cubicBezTo>
                    <a:pt x="557" y="6755"/>
                    <a:pt x="640" y="6725"/>
                    <a:pt x="721" y="6725"/>
                  </a:cubicBezTo>
                  <a:close/>
                  <a:moveTo>
                    <a:pt x="13312" y="6725"/>
                  </a:moveTo>
                  <a:cubicBezTo>
                    <a:pt x="13482" y="6725"/>
                    <a:pt x="13644" y="6856"/>
                    <a:pt x="13644" y="7057"/>
                  </a:cubicBezTo>
                  <a:cubicBezTo>
                    <a:pt x="13644" y="7240"/>
                    <a:pt x="13495" y="7389"/>
                    <a:pt x="13312" y="7389"/>
                  </a:cubicBezTo>
                  <a:cubicBezTo>
                    <a:pt x="13019" y="7389"/>
                    <a:pt x="12871" y="7028"/>
                    <a:pt x="13082" y="6822"/>
                  </a:cubicBezTo>
                  <a:cubicBezTo>
                    <a:pt x="13149" y="6755"/>
                    <a:pt x="13231" y="6725"/>
                    <a:pt x="13312" y="6725"/>
                  </a:cubicBezTo>
                  <a:close/>
                  <a:moveTo>
                    <a:pt x="2566" y="11179"/>
                  </a:moveTo>
                  <a:cubicBezTo>
                    <a:pt x="2859" y="11179"/>
                    <a:pt x="3008" y="11530"/>
                    <a:pt x="2801" y="11736"/>
                  </a:cubicBezTo>
                  <a:lnTo>
                    <a:pt x="2801" y="11741"/>
                  </a:lnTo>
                  <a:cubicBezTo>
                    <a:pt x="2735" y="11806"/>
                    <a:pt x="2651" y="11836"/>
                    <a:pt x="2569" y="11836"/>
                  </a:cubicBezTo>
                  <a:cubicBezTo>
                    <a:pt x="2442" y="11836"/>
                    <a:pt x="2318" y="11764"/>
                    <a:pt x="2263" y="11631"/>
                  </a:cubicBezTo>
                  <a:cubicBezTo>
                    <a:pt x="2177" y="11414"/>
                    <a:pt x="2335" y="11179"/>
                    <a:pt x="2566" y="11179"/>
                  </a:cubicBezTo>
                  <a:close/>
                  <a:moveTo>
                    <a:pt x="7014" y="13019"/>
                  </a:moveTo>
                  <a:cubicBezTo>
                    <a:pt x="7197" y="13019"/>
                    <a:pt x="7346" y="13163"/>
                    <a:pt x="7346" y="13346"/>
                  </a:cubicBezTo>
                  <a:lnTo>
                    <a:pt x="7346" y="13350"/>
                  </a:lnTo>
                  <a:cubicBezTo>
                    <a:pt x="7346" y="13549"/>
                    <a:pt x="7182" y="13682"/>
                    <a:pt x="7012" y="13682"/>
                  </a:cubicBezTo>
                  <a:cubicBezTo>
                    <a:pt x="6932" y="13682"/>
                    <a:pt x="6850" y="13652"/>
                    <a:pt x="6784" y="13586"/>
                  </a:cubicBezTo>
                  <a:cubicBezTo>
                    <a:pt x="6572" y="13374"/>
                    <a:pt x="6721" y="13019"/>
                    <a:pt x="7014" y="13019"/>
                  </a:cubicBezTo>
                  <a:close/>
                  <a:moveTo>
                    <a:pt x="7038" y="0"/>
                  </a:moveTo>
                  <a:cubicBezTo>
                    <a:pt x="6625" y="0"/>
                    <a:pt x="6294" y="332"/>
                    <a:pt x="6294" y="745"/>
                  </a:cubicBezTo>
                  <a:cubicBezTo>
                    <a:pt x="6294" y="1071"/>
                    <a:pt x="6515" y="1355"/>
                    <a:pt x="6827" y="1441"/>
                  </a:cubicBezTo>
                  <a:lnTo>
                    <a:pt x="6827" y="2585"/>
                  </a:lnTo>
                  <a:cubicBezTo>
                    <a:pt x="6769" y="2565"/>
                    <a:pt x="6707" y="2546"/>
                    <a:pt x="6649" y="2522"/>
                  </a:cubicBezTo>
                  <a:cubicBezTo>
                    <a:pt x="6434" y="2442"/>
                    <a:pt x="6269" y="2398"/>
                    <a:pt x="6123" y="2398"/>
                  </a:cubicBezTo>
                  <a:cubicBezTo>
                    <a:pt x="5882" y="2398"/>
                    <a:pt x="5693" y="2520"/>
                    <a:pt x="5415" y="2810"/>
                  </a:cubicBezTo>
                  <a:cubicBezTo>
                    <a:pt x="5333" y="2911"/>
                    <a:pt x="5232" y="2993"/>
                    <a:pt x="5122" y="3060"/>
                  </a:cubicBezTo>
                  <a:cubicBezTo>
                    <a:pt x="5026" y="3108"/>
                    <a:pt x="4881" y="3123"/>
                    <a:pt x="4732" y="3137"/>
                  </a:cubicBezTo>
                  <a:cubicBezTo>
                    <a:pt x="4319" y="3176"/>
                    <a:pt x="4065" y="3228"/>
                    <a:pt x="3877" y="3589"/>
                  </a:cubicBezTo>
                  <a:lnTo>
                    <a:pt x="2724" y="2441"/>
                  </a:lnTo>
                  <a:cubicBezTo>
                    <a:pt x="2950" y="2085"/>
                    <a:pt x="2902" y="1619"/>
                    <a:pt x="2609" y="1321"/>
                  </a:cubicBezTo>
                  <a:cubicBezTo>
                    <a:pt x="2431" y="1143"/>
                    <a:pt x="2198" y="1055"/>
                    <a:pt x="1965" y="1055"/>
                  </a:cubicBezTo>
                  <a:cubicBezTo>
                    <a:pt x="1731" y="1055"/>
                    <a:pt x="1497" y="1143"/>
                    <a:pt x="1317" y="1321"/>
                  </a:cubicBezTo>
                  <a:cubicBezTo>
                    <a:pt x="714" y="1924"/>
                    <a:pt x="1210" y="2880"/>
                    <a:pt x="1936" y="2880"/>
                  </a:cubicBezTo>
                  <a:cubicBezTo>
                    <a:pt x="2095" y="2880"/>
                    <a:pt x="2264" y="2834"/>
                    <a:pt x="2436" y="2729"/>
                  </a:cubicBezTo>
                  <a:lnTo>
                    <a:pt x="3719" y="4011"/>
                  </a:lnTo>
                  <a:cubicBezTo>
                    <a:pt x="3618" y="4295"/>
                    <a:pt x="3579" y="4333"/>
                    <a:pt x="3277" y="4516"/>
                  </a:cubicBezTo>
                  <a:cubicBezTo>
                    <a:pt x="2729" y="4843"/>
                    <a:pt x="2638" y="5044"/>
                    <a:pt x="2720" y="5659"/>
                  </a:cubicBezTo>
                  <a:cubicBezTo>
                    <a:pt x="2739" y="5803"/>
                    <a:pt x="2758" y="5947"/>
                    <a:pt x="2734" y="6053"/>
                  </a:cubicBezTo>
                  <a:cubicBezTo>
                    <a:pt x="2686" y="6265"/>
                    <a:pt x="2465" y="6447"/>
                    <a:pt x="2345" y="6836"/>
                  </a:cubicBezTo>
                  <a:lnTo>
                    <a:pt x="1442" y="6836"/>
                  </a:lnTo>
                  <a:cubicBezTo>
                    <a:pt x="1355" y="6524"/>
                    <a:pt x="1072" y="6303"/>
                    <a:pt x="745" y="6298"/>
                  </a:cubicBezTo>
                  <a:cubicBezTo>
                    <a:pt x="332" y="6298"/>
                    <a:pt x="0" y="6634"/>
                    <a:pt x="0" y="7043"/>
                  </a:cubicBezTo>
                  <a:cubicBezTo>
                    <a:pt x="0" y="7456"/>
                    <a:pt x="332" y="7787"/>
                    <a:pt x="745" y="7787"/>
                  </a:cubicBezTo>
                  <a:cubicBezTo>
                    <a:pt x="1072" y="7783"/>
                    <a:pt x="1355" y="7566"/>
                    <a:pt x="1442" y="7249"/>
                  </a:cubicBezTo>
                  <a:lnTo>
                    <a:pt x="2345" y="7249"/>
                  </a:lnTo>
                  <a:cubicBezTo>
                    <a:pt x="2460" y="7634"/>
                    <a:pt x="2686" y="7821"/>
                    <a:pt x="2734" y="8032"/>
                  </a:cubicBezTo>
                  <a:cubicBezTo>
                    <a:pt x="2796" y="8301"/>
                    <a:pt x="2590" y="8748"/>
                    <a:pt x="2763" y="9108"/>
                  </a:cubicBezTo>
                  <a:cubicBezTo>
                    <a:pt x="2936" y="9469"/>
                    <a:pt x="3416" y="9589"/>
                    <a:pt x="3584" y="9800"/>
                  </a:cubicBezTo>
                  <a:cubicBezTo>
                    <a:pt x="3642" y="9887"/>
                    <a:pt x="3685" y="9983"/>
                    <a:pt x="3714" y="10079"/>
                  </a:cubicBezTo>
                  <a:lnTo>
                    <a:pt x="2931" y="10857"/>
                  </a:lnTo>
                  <a:cubicBezTo>
                    <a:pt x="2816" y="10793"/>
                    <a:pt x="2692" y="10763"/>
                    <a:pt x="2571" y="10763"/>
                  </a:cubicBezTo>
                  <a:cubicBezTo>
                    <a:pt x="2248" y="10763"/>
                    <a:pt x="1942" y="10976"/>
                    <a:pt x="1855" y="11318"/>
                  </a:cubicBezTo>
                  <a:cubicBezTo>
                    <a:pt x="1735" y="11787"/>
                    <a:pt x="2091" y="12241"/>
                    <a:pt x="2573" y="12241"/>
                  </a:cubicBezTo>
                  <a:cubicBezTo>
                    <a:pt x="2575" y="12241"/>
                    <a:pt x="2578" y="12241"/>
                    <a:pt x="2580" y="12241"/>
                  </a:cubicBezTo>
                  <a:cubicBezTo>
                    <a:pt x="2582" y="12241"/>
                    <a:pt x="2585" y="12241"/>
                    <a:pt x="2587" y="12241"/>
                  </a:cubicBezTo>
                  <a:cubicBezTo>
                    <a:pt x="3145" y="12241"/>
                    <a:pt x="3497" y="11638"/>
                    <a:pt x="3224" y="11150"/>
                  </a:cubicBezTo>
                  <a:lnTo>
                    <a:pt x="3877" y="10497"/>
                  </a:lnTo>
                  <a:cubicBezTo>
                    <a:pt x="4185" y="11083"/>
                    <a:pt x="4795" y="10872"/>
                    <a:pt x="5117" y="11025"/>
                  </a:cubicBezTo>
                  <a:cubicBezTo>
                    <a:pt x="5357" y="11141"/>
                    <a:pt x="5583" y="11583"/>
                    <a:pt x="5977" y="11674"/>
                  </a:cubicBezTo>
                  <a:cubicBezTo>
                    <a:pt x="6027" y="11685"/>
                    <a:pt x="6076" y="11690"/>
                    <a:pt x="6125" y="11690"/>
                  </a:cubicBezTo>
                  <a:cubicBezTo>
                    <a:pt x="6369" y="11690"/>
                    <a:pt x="6602" y="11569"/>
                    <a:pt x="6822" y="11501"/>
                  </a:cubicBezTo>
                  <a:lnTo>
                    <a:pt x="6822" y="12639"/>
                  </a:lnTo>
                  <a:cubicBezTo>
                    <a:pt x="6510" y="12731"/>
                    <a:pt x="6294" y="13014"/>
                    <a:pt x="6289" y="13341"/>
                  </a:cubicBezTo>
                  <a:cubicBezTo>
                    <a:pt x="6289" y="13749"/>
                    <a:pt x="6620" y="14085"/>
                    <a:pt x="7034" y="14085"/>
                  </a:cubicBezTo>
                  <a:cubicBezTo>
                    <a:pt x="7442" y="14085"/>
                    <a:pt x="7773" y="13749"/>
                    <a:pt x="7773" y="13341"/>
                  </a:cubicBezTo>
                  <a:cubicBezTo>
                    <a:pt x="7773" y="13014"/>
                    <a:pt x="7557" y="12731"/>
                    <a:pt x="7240" y="12639"/>
                  </a:cubicBezTo>
                  <a:lnTo>
                    <a:pt x="7240" y="11501"/>
                  </a:lnTo>
                  <a:cubicBezTo>
                    <a:pt x="7463" y="11573"/>
                    <a:pt x="7696" y="11690"/>
                    <a:pt x="7936" y="11690"/>
                  </a:cubicBezTo>
                  <a:cubicBezTo>
                    <a:pt x="7986" y="11690"/>
                    <a:pt x="8035" y="11685"/>
                    <a:pt x="8086" y="11674"/>
                  </a:cubicBezTo>
                  <a:cubicBezTo>
                    <a:pt x="8489" y="11583"/>
                    <a:pt x="8705" y="11141"/>
                    <a:pt x="8946" y="11025"/>
                  </a:cubicBezTo>
                  <a:cubicBezTo>
                    <a:pt x="9272" y="10867"/>
                    <a:pt x="9882" y="11083"/>
                    <a:pt x="10185" y="10497"/>
                  </a:cubicBezTo>
                  <a:lnTo>
                    <a:pt x="10406" y="10713"/>
                  </a:lnTo>
                  <a:cubicBezTo>
                    <a:pt x="10451" y="10759"/>
                    <a:pt x="10501" y="10778"/>
                    <a:pt x="10550" y="10778"/>
                  </a:cubicBezTo>
                  <a:cubicBezTo>
                    <a:pt x="10709" y="10778"/>
                    <a:pt x="10846" y="10571"/>
                    <a:pt x="10699" y="10420"/>
                  </a:cubicBezTo>
                  <a:lnTo>
                    <a:pt x="10353" y="10079"/>
                  </a:lnTo>
                  <a:cubicBezTo>
                    <a:pt x="10454" y="9791"/>
                    <a:pt x="10488" y="9752"/>
                    <a:pt x="10795" y="9570"/>
                  </a:cubicBezTo>
                  <a:cubicBezTo>
                    <a:pt x="11338" y="9243"/>
                    <a:pt x="11429" y="9041"/>
                    <a:pt x="11348" y="8431"/>
                  </a:cubicBezTo>
                  <a:cubicBezTo>
                    <a:pt x="11300" y="8047"/>
                    <a:pt x="11309" y="8008"/>
                    <a:pt x="11511" y="7696"/>
                  </a:cubicBezTo>
                  <a:cubicBezTo>
                    <a:pt x="11602" y="7562"/>
                    <a:pt x="11674" y="7413"/>
                    <a:pt x="11722" y="7254"/>
                  </a:cubicBezTo>
                  <a:lnTo>
                    <a:pt x="12626" y="7254"/>
                  </a:lnTo>
                  <a:cubicBezTo>
                    <a:pt x="12712" y="7566"/>
                    <a:pt x="12995" y="7787"/>
                    <a:pt x="13322" y="7787"/>
                  </a:cubicBezTo>
                  <a:cubicBezTo>
                    <a:pt x="13325" y="7787"/>
                    <a:pt x="13328" y="7787"/>
                    <a:pt x="13331" y="7787"/>
                  </a:cubicBezTo>
                  <a:cubicBezTo>
                    <a:pt x="13735" y="7787"/>
                    <a:pt x="14062" y="7458"/>
                    <a:pt x="14062" y="7048"/>
                  </a:cubicBezTo>
                  <a:cubicBezTo>
                    <a:pt x="14062" y="6639"/>
                    <a:pt x="13730" y="6308"/>
                    <a:pt x="13322" y="6308"/>
                  </a:cubicBezTo>
                  <a:lnTo>
                    <a:pt x="13312" y="6308"/>
                  </a:lnTo>
                  <a:cubicBezTo>
                    <a:pt x="12986" y="6313"/>
                    <a:pt x="12702" y="6529"/>
                    <a:pt x="12616" y="6846"/>
                  </a:cubicBezTo>
                  <a:lnTo>
                    <a:pt x="11713" y="6846"/>
                  </a:lnTo>
                  <a:cubicBezTo>
                    <a:pt x="11597" y="6461"/>
                    <a:pt x="11372" y="6274"/>
                    <a:pt x="11324" y="6063"/>
                  </a:cubicBezTo>
                  <a:cubicBezTo>
                    <a:pt x="11266" y="5794"/>
                    <a:pt x="11468" y="5352"/>
                    <a:pt x="11295" y="4987"/>
                  </a:cubicBezTo>
                  <a:cubicBezTo>
                    <a:pt x="11122" y="4626"/>
                    <a:pt x="10641" y="4506"/>
                    <a:pt x="10473" y="4295"/>
                  </a:cubicBezTo>
                  <a:cubicBezTo>
                    <a:pt x="10416" y="4208"/>
                    <a:pt x="10372" y="4117"/>
                    <a:pt x="10344" y="4016"/>
                  </a:cubicBezTo>
                  <a:lnTo>
                    <a:pt x="11934" y="2426"/>
                  </a:lnTo>
                  <a:cubicBezTo>
                    <a:pt x="12074" y="2518"/>
                    <a:pt x="12231" y="2562"/>
                    <a:pt x="12387" y="2562"/>
                  </a:cubicBezTo>
                  <a:cubicBezTo>
                    <a:pt x="12606" y="2562"/>
                    <a:pt x="12823" y="2474"/>
                    <a:pt x="12986" y="2306"/>
                  </a:cubicBezTo>
                  <a:cubicBezTo>
                    <a:pt x="13322" y="1970"/>
                    <a:pt x="13322" y="1422"/>
                    <a:pt x="12986" y="1081"/>
                  </a:cubicBezTo>
                  <a:cubicBezTo>
                    <a:pt x="12815" y="913"/>
                    <a:pt x="12593" y="829"/>
                    <a:pt x="12372" y="829"/>
                  </a:cubicBezTo>
                  <a:cubicBezTo>
                    <a:pt x="12150" y="829"/>
                    <a:pt x="11929" y="913"/>
                    <a:pt x="11761" y="1081"/>
                  </a:cubicBezTo>
                  <a:cubicBezTo>
                    <a:pt x="11482" y="1364"/>
                    <a:pt x="11434" y="1797"/>
                    <a:pt x="11641" y="2133"/>
                  </a:cubicBezTo>
                  <a:lnTo>
                    <a:pt x="10180" y="3593"/>
                  </a:lnTo>
                  <a:cubicBezTo>
                    <a:pt x="10055" y="3348"/>
                    <a:pt x="9897" y="3214"/>
                    <a:pt x="9532" y="3161"/>
                  </a:cubicBezTo>
                  <a:cubicBezTo>
                    <a:pt x="9515" y="3158"/>
                    <a:pt x="9500" y="3157"/>
                    <a:pt x="9485" y="3157"/>
                  </a:cubicBezTo>
                  <a:cubicBezTo>
                    <a:pt x="9242" y="3157"/>
                    <a:pt x="9202" y="3537"/>
                    <a:pt x="9469" y="3565"/>
                  </a:cubicBezTo>
                  <a:cubicBezTo>
                    <a:pt x="9762" y="3608"/>
                    <a:pt x="9806" y="3685"/>
                    <a:pt x="9926" y="4059"/>
                  </a:cubicBezTo>
                  <a:cubicBezTo>
                    <a:pt x="10079" y="4521"/>
                    <a:pt x="10161" y="4626"/>
                    <a:pt x="10579" y="4871"/>
                  </a:cubicBezTo>
                  <a:cubicBezTo>
                    <a:pt x="10978" y="5112"/>
                    <a:pt x="10992" y="5155"/>
                    <a:pt x="10934" y="5606"/>
                  </a:cubicBezTo>
                  <a:cubicBezTo>
                    <a:pt x="10872" y="6096"/>
                    <a:pt x="10901" y="6226"/>
                    <a:pt x="11165" y="6620"/>
                  </a:cubicBezTo>
                  <a:cubicBezTo>
                    <a:pt x="11425" y="7014"/>
                    <a:pt x="11420" y="7067"/>
                    <a:pt x="11165" y="7461"/>
                  </a:cubicBezTo>
                  <a:cubicBezTo>
                    <a:pt x="10906" y="7850"/>
                    <a:pt x="10872" y="7989"/>
                    <a:pt x="10934" y="8474"/>
                  </a:cubicBezTo>
                  <a:cubicBezTo>
                    <a:pt x="10992" y="8921"/>
                    <a:pt x="10973" y="8964"/>
                    <a:pt x="10579" y="9205"/>
                  </a:cubicBezTo>
                  <a:cubicBezTo>
                    <a:pt x="10161" y="9450"/>
                    <a:pt x="10079" y="9560"/>
                    <a:pt x="9930" y="10021"/>
                  </a:cubicBezTo>
                  <a:cubicBezTo>
                    <a:pt x="9786" y="10458"/>
                    <a:pt x="9748" y="10487"/>
                    <a:pt x="9292" y="10530"/>
                  </a:cubicBezTo>
                  <a:cubicBezTo>
                    <a:pt x="8811" y="10574"/>
                    <a:pt x="8686" y="10636"/>
                    <a:pt x="8355" y="10982"/>
                  </a:cubicBezTo>
                  <a:cubicBezTo>
                    <a:pt x="8161" y="11184"/>
                    <a:pt x="8067" y="11267"/>
                    <a:pt x="7930" y="11267"/>
                  </a:cubicBezTo>
                  <a:cubicBezTo>
                    <a:pt x="7839" y="11267"/>
                    <a:pt x="7730" y="11231"/>
                    <a:pt x="7562" y="11169"/>
                  </a:cubicBezTo>
                  <a:cubicBezTo>
                    <a:pt x="7394" y="11107"/>
                    <a:pt x="7216" y="11040"/>
                    <a:pt x="7029" y="11040"/>
                  </a:cubicBezTo>
                  <a:cubicBezTo>
                    <a:pt x="6696" y="11040"/>
                    <a:pt x="6355" y="11267"/>
                    <a:pt x="6130" y="11267"/>
                  </a:cubicBezTo>
                  <a:cubicBezTo>
                    <a:pt x="6108" y="11267"/>
                    <a:pt x="6087" y="11265"/>
                    <a:pt x="6068" y="11261"/>
                  </a:cubicBezTo>
                  <a:cubicBezTo>
                    <a:pt x="5948" y="11232"/>
                    <a:pt x="5833" y="11112"/>
                    <a:pt x="5708" y="10982"/>
                  </a:cubicBezTo>
                  <a:cubicBezTo>
                    <a:pt x="5376" y="10636"/>
                    <a:pt x="5256" y="10574"/>
                    <a:pt x="4771" y="10530"/>
                  </a:cubicBezTo>
                  <a:cubicBezTo>
                    <a:pt x="4315" y="10487"/>
                    <a:pt x="4276" y="10458"/>
                    <a:pt x="4132" y="10021"/>
                  </a:cubicBezTo>
                  <a:cubicBezTo>
                    <a:pt x="3983" y="9560"/>
                    <a:pt x="3897" y="9454"/>
                    <a:pt x="3483" y="9205"/>
                  </a:cubicBezTo>
                  <a:cubicBezTo>
                    <a:pt x="3085" y="8964"/>
                    <a:pt x="3065" y="8921"/>
                    <a:pt x="3128" y="8470"/>
                  </a:cubicBezTo>
                  <a:cubicBezTo>
                    <a:pt x="3186" y="7984"/>
                    <a:pt x="3157" y="7850"/>
                    <a:pt x="2897" y="7456"/>
                  </a:cubicBezTo>
                  <a:cubicBezTo>
                    <a:pt x="2638" y="7062"/>
                    <a:pt x="2638" y="7009"/>
                    <a:pt x="2897" y="6620"/>
                  </a:cubicBezTo>
                  <a:cubicBezTo>
                    <a:pt x="3157" y="6231"/>
                    <a:pt x="3190" y="6092"/>
                    <a:pt x="3128" y="5606"/>
                  </a:cubicBezTo>
                  <a:cubicBezTo>
                    <a:pt x="3065" y="5155"/>
                    <a:pt x="3085" y="5112"/>
                    <a:pt x="3483" y="4871"/>
                  </a:cubicBezTo>
                  <a:cubicBezTo>
                    <a:pt x="3632" y="4780"/>
                    <a:pt x="3796" y="4689"/>
                    <a:pt x="3906" y="4545"/>
                  </a:cubicBezTo>
                  <a:cubicBezTo>
                    <a:pt x="4012" y="4396"/>
                    <a:pt x="4089" y="4232"/>
                    <a:pt x="4137" y="4055"/>
                  </a:cubicBezTo>
                  <a:cubicBezTo>
                    <a:pt x="4190" y="3887"/>
                    <a:pt x="4242" y="3728"/>
                    <a:pt x="4339" y="3651"/>
                  </a:cubicBezTo>
                  <a:cubicBezTo>
                    <a:pt x="4430" y="3574"/>
                    <a:pt x="4598" y="3560"/>
                    <a:pt x="4771" y="3545"/>
                  </a:cubicBezTo>
                  <a:cubicBezTo>
                    <a:pt x="5256" y="3502"/>
                    <a:pt x="5376" y="3435"/>
                    <a:pt x="5708" y="3094"/>
                  </a:cubicBezTo>
                  <a:cubicBezTo>
                    <a:pt x="5902" y="2891"/>
                    <a:pt x="5996" y="2807"/>
                    <a:pt x="6134" y="2807"/>
                  </a:cubicBezTo>
                  <a:cubicBezTo>
                    <a:pt x="6225" y="2807"/>
                    <a:pt x="6335" y="2844"/>
                    <a:pt x="6505" y="2906"/>
                  </a:cubicBezTo>
                  <a:cubicBezTo>
                    <a:pt x="6736" y="2993"/>
                    <a:pt x="6886" y="3036"/>
                    <a:pt x="7036" y="3036"/>
                  </a:cubicBezTo>
                  <a:cubicBezTo>
                    <a:pt x="7186" y="3036"/>
                    <a:pt x="7336" y="2993"/>
                    <a:pt x="7567" y="2906"/>
                  </a:cubicBezTo>
                  <a:cubicBezTo>
                    <a:pt x="7740" y="2842"/>
                    <a:pt x="7851" y="2809"/>
                    <a:pt x="7939" y="2809"/>
                  </a:cubicBezTo>
                  <a:cubicBezTo>
                    <a:pt x="8113" y="2809"/>
                    <a:pt x="8192" y="2941"/>
                    <a:pt x="8480" y="3219"/>
                  </a:cubicBezTo>
                  <a:cubicBezTo>
                    <a:pt x="8523" y="3258"/>
                    <a:pt x="8571" y="3275"/>
                    <a:pt x="8617" y="3275"/>
                  </a:cubicBezTo>
                  <a:cubicBezTo>
                    <a:pt x="8776" y="3275"/>
                    <a:pt x="8910" y="3070"/>
                    <a:pt x="8768" y="2921"/>
                  </a:cubicBezTo>
                  <a:lnTo>
                    <a:pt x="8657" y="2810"/>
                  </a:lnTo>
                  <a:cubicBezTo>
                    <a:pt x="8379" y="2520"/>
                    <a:pt x="8188" y="2398"/>
                    <a:pt x="7947" y="2398"/>
                  </a:cubicBezTo>
                  <a:cubicBezTo>
                    <a:pt x="7801" y="2398"/>
                    <a:pt x="7636" y="2442"/>
                    <a:pt x="7423" y="2522"/>
                  </a:cubicBezTo>
                  <a:cubicBezTo>
                    <a:pt x="7365" y="2546"/>
                    <a:pt x="7303" y="2565"/>
                    <a:pt x="7245" y="2585"/>
                  </a:cubicBezTo>
                  <a:lnTo>
                    <a:pt x="7245" y="1441"/>
                  </a:lnTo>
                  <a:cubicBezTo>
                    <a:pt x="7557" y="1355"/>
                    <a:pt x="7778" y="1071"/>
                    <a:pt x="7778" y="745"/>
                  </a:cubicBezTo>
                  <a:cubicBezTo>
                    <a:pt x="7778" y="332"/>
                    <a:pt x="7447" y="0"/>
                    <a:pt x="7038"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69" name="Google Shape;10524;p87">
              <a:extLst>
                <a:ext uri="{FF2B5EF4-FFF2-40B4-BE49-F238E27FC236}">
                  <a16:creationId xmlns:a16="http://schemas.microsoft.com/office/drawing/2014/main" id="{63B7DC7D-F19C-B1AB-F0E2-8E2239F2B1BA}"/>
                </a:ext>
              </a:extLst>
            </p:cNvPr>
            <p:cNvSpPr/>
            <p:nvPr/>
          </p:nvSpPr>
          <p:spPr>
            <a:xfrm>
              <a:off x="6916819" y="3646585"/>
              <a:ext cx="63251" cy="53983"/>
            </a:xfrm>
            <a:custGeom>
              <a:avLst/>
              <a:gdLst/>
              <a:ahLst/>
              <a:cxnLst/>
              <a:rect l="l" t="t" r="r" b="b"/>
              <a:pathLst>
                <a:path w="2416" h="2062" extrusionOk="0">
                  <a:moveTo>
                    <a:pt x="1259" y="688"/>
                  </a:moveTo>
                  <a:cubicBezTo>
                    <a:pt x="1376" y="688"/>
                    <a:pt x="1496" y="732"/>
                    <a:pt x="1594" y="829"/>
                  </a:cubicBezTo>
                  <a:cubicBezTo>
                    <a:pt x="1786" y="1017"/>
                    <a:pt x="1786" y="1324"/>
                    <a:pt x="1594" y="1511"/>
                  </a:cubicBezTo>
                  <a:cubicBezTo>
                    <a:pt x="1497" y="1607"/>
                    <a:pt x="1378" y="1650"/>
                    <a:pt x="1261" y="1650"/>
                  </a:cubicBezTo>
                  <a:cubicBezTo>
                    <a:pt x="1014" y="1650"/>
                    <a:pt x="777" y="1458"/>
                    <a:pt x="777" y="1170"/>
                  </a:cubicBezTo>
                  <a:cubicBezTo>
                    <a:pt x="777" y="881"/>
                    <a:pt x="1013" y="688"/>
                    <a:pt x="1259" y="688"/>
                  </a:cubicBezTo>
                  <a:close/>
                  <a:moveTo>
                    <a:pt x="297" y="0"/>
                  </a:moveTo>
                  <a:cubicBezTo>
                    <a:pt x="138" y="0"/>
                    <a:pt x="0" y="208"/>
                    <a:pt x="148" y="359"/>
                  </a:cubicBezTo>
                  <a:lnTo>
                    <a:pt x="503" y="709"/>
                  </a:lnTo>
                  <a:cubicBezTo>
                    <a:pt x="135" y="1314"/>
                    <a:pt x="580" y="2062"/>
                    <a:pt x="1257" y="2062"/>
                  </a:cubicBezTo>
                  <a:cubicBezTo>
                    <a:pt x="1295" y="2062"/>
                    <a:pt x="1333" y="2059"/>
                    <a:pt x="1373" y="2054"/>
                  </a:cubicBezTo>
                  <a:cubicBezTo>
                    <a:pt x="2108" y="1963"/>
                    <a:pt x="2415" y="1060"/>
                    <a:pt x="1882" y="536"/>
                  </a:cubicBezTo>
                  <a:cubicBezTo>
                    <a:pt x="1713" y="368"/>
                    <a:pt x="1489" y="280"/>
                    <a:pt x="1263" y="280"/>
                  </a:cubicBezTo>
                  <a:cubicBezTo>
                    <a:pt x="1102" y="280"/>
                    <a:pt x="940" y="324"/>
                    <a:pt x="796" y="416"/>
                  </a:cubicBezTo>
                  <a:lnTo>
                    <a:pt x="441" y="65"/>
                  </a:lnTo>
                  <a:cubicBezTo>
                    <a:pt x="396" y="19"/>
                    <a:pt x="345" y="0"/>
                    <a:pt x="297"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grpSp>
      <p:grpSp>
        <p:nvGrpSpPr>
          <p:cNvPr id="1870" name="Google Shape;17372;p91">
            <a:extLst>
              <a:ext uri="{FF2B5EF4-FFF2-40B4-BE49-F238E27FC236}">
                <a16:creationId xmlns:a16="http://schemas.microsoft.com/office/drawing/2014/main" id="{EBAEBF61-3A0A-3108-C5D5-95F83AF4C781}"/>
              </a:ext>
            </a:extLst>
          </p:cNvPr>
          <p:cNvGrpSpPr/>
          <p:nvPr/>
        </p:nvGrpSpPr>
        <p:grpSpPr>
          <a:xfrm>
            <a:off x="6408321" y="1700119"/>
            <a:ext cx="775873" cy="655897"/>
            <a:chOff x="7962635" y="2411695"/>
            <a:chExt cx="376752" cy="370540"/>
          </a:xfrm>
        </p:grpSpPr>
        <p:sp>
          <p:nvSpPr>
            <p:cNvPr id="1871" name="Google Shape;17373;p91">
              <a:extLst>
                <a:ext uri="{FF2B5EF4-FFF2-40B4-BE49-F238E27FC236}">
                  <a16:creationId xmlns:a16="http://schemas.microsoft.com/office/drawing/2014/main" id="{D5058AA7-1FCB-DCB9-3648-26C0E8F1B5BB}"/>
                </a:ext>
              </a:extLst>
            </p:cNvPr>
            <p:cNvSpPr/>
            <p:nvPr/>
          </p:nvSpPr>
          <p:spPr>
            <a:xfrm>
              <a:off x="8148639" y="2617777"/>
              <a:ext cx="116174" cy="158795"/>
            </a:xfrm>
            <a:custGeom>
              <a:avLst/>
              <a:gdLst/>
              <a:ahLst/>
              <a:cxnLst/>
              <a:rect l="l" t="t" r="r" b="b"/>
              <a:pathLst>
                <a:path w="4432" h="6058" extrusionOk="0">
                  <a:moveTo>
                    <a:pt x="454" y="0"/>
                  </a:moveTo>
                  <a:cubicBezTo>
                    <a:pt x="401" y="0"/>
                    <a:pt x="350" y="45"/>
                    <a:pt x="360" y="109"/>
                  </a:cubicBezTo>
                  <a:cubicBezTo>
                    <a:pt x="581" y="1691"/>
                    <a:pt x="1" y="3625"/>
                    <a:pt x="585" y="4940"/>
                  </a:cubicBezTo>
                  <a:cubicBezTo>
                    <a:pt x="897" y="5640"/>
                    <a:pt x="1586" y="6057"/>
                    <a:pt x="2309" y="6057"/>
                  </a:cubicBezTo>
                  <a:cubicBezTo>
                    <a:pt x="2562" y="6057"/>
                    <a:pt x="2820" y="6006"/>
                    <a:pt x="3067" y="5897"/>
                  </a:cubicBezTo>
                  <a:lnTo>
                    <a:pt x="3078" y="5893"/>
                  </a:lnTo>
                  <a:cubicBezTo>
                    <a:pt x="4020" y="5457"/>
                    <a:pt x="4432" y="4343"/>
                    <a:pt x="4003" y="3400"/>
                  </a:cubicBezTo>
                  <a:cubicBezTo>
                    <a:pt x="3401" y="2092"/>
                    <a:pt x="1566" y="1245"/>
                    <a:pt x="525" y="35"/>
                  </a:cubicBezTo>
                  <a:cubicBezTo>
                    <a:pt x="505" y="11"/>
                    <a:pt x="479" y="0"/>
                    <a:pt x="454" y="0"/>
                  </a:cubicBezTo>
                  <a:close/>
                </a:path>
              </a:pathLst>
            </a:custGeom>
            <a:solidFill>
              <a:schemeClr val="bg2">
                <a:lumMod val="40000"/>
                <a:lumOff val="6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72" name="Google Shape;17374;p91">
              <a:extLst>
                <a:ext uri="{FF2B5EF4-FFF2-40B4-BE49-F238E27FC236}">
                  <a16:creationId xmlns:a16="http://schemas.microsoft.com/office/drawing/2014/main" id="{323D051C-A3D3-ABE3-130D-1E110D5841D4}"/>
                </a:ext>
              </a:extLst>
            </p:cNvPr>
            <p:cNvSpPr/>
            <p:nvPr/>
          </p:nvSpPr>
          <p:spPr>
            <a:xfrm>
              <a:off x="8148744" y="2617777"/>
              <a:ext cx="105741" cy="158795"/>
            </a:xfrm>
            <a:custGeom>
              <a:avLst/>
              <a:gdLst/>
              <a:ahLst/>
              <a:cxnLst/>
              <a:rect l="l" t="t" r="r" b="b"/>
              <a:pathLst>
                <a:path w="4034" h="6058" extrusionOk="0">
                  <a:moveTo>
                    <a:pt x="451" y="0"/>
                  </a:moveTo>
                  <a:cubicBezTo>
                    <a:pt x="397" y="0"/>
                    <a:pt x="346" y="45"/>
                    <a:pt x="356" y="109"/>
                  </a:cubicBezTo>
                  <a:cubicBezTo>
                    <a:pt x="577" y="1691"/>
                    <a:pt x="0" y="3625"/>
                    <a:pt x="581" y="4940"/>
                  </a:cubicBezTo>
                  <a:cubicBezTo>
                    <a:pt x="895" y="5640"/>
                    <a:pt x="1584" y="6057"/>
                    <a:pt x="2305" y="6057"/>
                  </a:cubicBezTo>
                  <a:cubicBezTo>
                    <a:pt x="2559" y="6057"/>
                    <a:pt x="2816" y="6006"/>
                    <a:pt x="3063" y="5897"/>
                  </a:cubicBezTo>
                  <a:lnTo>
                    <a:pt x="3074" y="5893"/>
                  </a:lnTo>
                  <a:cubicBezTo>
                    <a:pt x="3513" y="5693"/>
                    <a:pt x="3858" y="5327"/>
                    <a:pt x="4034" y="4874"/>
                  </a:cubicBezTo>
                  <a:lnTo>
                    <a:pt x="4034" y="4874"/>
                  </a:lnTo>
                  <a:cubicBezTo>
                    <a:pt x="3956" y="4926"/>
                    <a:pt x="3879" y="4969"/>
                    <a:pt x="3795" y="5007"/>
                  </a:cubicBezTo>
                  <a:lnTo>
                    <a:pt x="3784" y="5014"/>
                  </a:lnTo>
                  <a:cubicBezTo>
                    <a:pt x="3538" y="5122"/>
                    <a:pt x="3280" y="5173"/>
                    <a:pt x="3027" y="5173"/>
                  </a:cubicBezTo>
                  <a:cubicBezTo>
                    <a:pt x="2305" y="5173"/>
                    <a:pt x="1616" y="4758"/>
                    <a:pt x="1301" y="4058"/>
                  </a:cubicBezTo>
                  <a:cubicBezTo>
                    <a:pt x="883" y="3112"/>
                    <a:pt x="1062" y="1849"/>
                    <a:pt x="1115" y="626"/>
                  </a:cubicBezTo>
                  <a:cubicBezTo>
                    <a:pt x="904" y="443"/>
                    <a:pt x="707" y="242"/>
                    <a:pt x="524" y="35"/>
                  </a:cubicBezTo>
                  <a:cubicBezTo>
                    <a:pt x="504" y="11"/>
                    <a:pt x="477" y="0"/>
                    <a:pt x="451"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solidFill>
                  <a:schemeClr val="bg1"/>
                </a:solidFill>
              </a:endParaRPr>
            </a:p>
          </p:txBody>
        </p:sp>
        <p:sp>
          <p:nvSpPr>
            <p:cNvPr id="1873" name="Google Shape;17375;p91">
              <a:extLst>
                <a:ext uri="{FF2B5EF4-FFF2-40B4-BE49-F238E27FC236}">
                  <a16:creationId xmlns:a16="http://schemas.microsoft.com/office/drawing/2014/main" id="{0F78A93A-4A29-43B1-F4F6-9FB3CD8778D2}"/>
                </a:ext>
              </a:extLst>
            </p:cNvPr>
            <p:cNvSpPr/>
            <p:nvPr/>
          </p:nvSpPr>
          <p:spPr>
            <a:xfrm>
              <a:off x="8140041" y="2418484"/>
              <a:ext cx="199346" cy="192007"/>
            </a:xfrm>
            <a:custGeom>
              <a:avLst/>
              <a:gdLst/>
              <a:ahLst/>
              <a:cxnLst/>
              <a:rect l="l" t="t" r="r" b="b"/>
              <a:pathLst>
                <a:path w="7605" h="7325" extrusionOk="0">
                  <a:moveTo>
                    <a:pt x="175" y="0"/>
                  </a:moveTo>
                  <a:cubicBezTo>
                    <a:pt x="79" y="0"/>
                    <a:pt x="0" y="107"/>
                    <a:pt x="55" y="204"/>
                  </a:cubicBezTo>
                  <a:cubicBezTo>
                    <a:pt x="1141" y="2198"/>
                    <a:pt x="1338" y="5067"/>
                    <a:pt x="2769" y="6530"/>
                  </a:cubicBezTo>
                  <a:cubicBezTo>
                    <a:pt x="3289" y="7059"/>
                    <a:pt x="3986" y="7324"/>
                    <a:pt x="4682" y="7324"/>
                  </a:cubicBezTo>
                  <a:cubicBezTo>
                    <a:pt x="5362" y="7324"/>
                    <a:pt x="6042" y="7071"/>
                    <a:pt x="6556" y="6562"/>
                  </a:cubicBezTo>
                  <a:lnTo>
                    <a:pt x="6567" y="6551"/>
                  </a:lnTo>
                  <a:cubicBezTo>
                    <a:pt x="7604" y="5514"/>
                    <a:pt x="7594" y="3795"/>
                    <a:pt x="6553" y="2764"/>
                  </a:cubicBezTo>
                  <a:cubicBezTo>
                    <a:pt x="5097" y="1326"/>
                    <a:pt x="2231" y="1115"/>
                    <a:pt x="241" y="18"/>
                  </a:cubicBezTo>
                  <a:cubicBezTo>
                    <a:pt x="219" y="6"/>
                    <a:pt x="196" y="0"/>
                    <a:pt x="175" y="0"/>
                  </a:cubicBezTo>
                  <a:close/>
                </a:path>
              </a:pathLst>
            </a:custGeom>
            <a:solidFill>
              <a:schemeClr val="bg2">
                <a:lumMod val="40000"/>
                <a:lumOff val="6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74" name="Google Shape;17376;p91">
              <a:extLst>
                <a:ext uri="{FF2B5EF4-FFF2-40B4-BE49-F238E27FC236}">
                  <a16:creationId xmlns:a16="http://schemas.microsoft.com/office/drawing/2014/main" id="{A32A3B02-3639-2C19-4CA3-A03E21E9295F}"/>
                </a:ext>
              </a:extLst>
            </p:cNvPr>
            <p:cNvSpPr/>
            <p:nvPr/>
          </p:nvSpPr>
          <p:spPr>
            <a:xfrm>
              <a:off x="8140041" y="2418484"/>
              <a:ext cx="192347" cy="192007"/>
            </a:xfrm>
            <a:custGeom>
              <a:avLst/>
              <a:gdLst/>
              <a:ahLst/>
              <a:cxnLst/>
              <a:rect l="l" t="t" r="r" b="b"/>
              <a:pathLst>
                <a:path w="7338" h="7325" extrusionOk="0">
                  <a:moveTo>
                    <a:pt x="175" y="0"/>
                  </a:moveTo>
                  <a:cubicBezTo>
                    <a:pt x="79" y="0"/>
                    <a:pt x="0" y="107"/>
                    <a:pt x="55" y="204"/>
                  </a:cubicBezTo>
                  <a:cubicBezTo>
                    <a:pt x="1141" y="2198"/>
                    <a:pt x="1338" y="5067"/>
                    <a:pt x="2769" y="6530"/>
                  </a:cubicBezTo>
                  <a:cubicBezTo>
                    <a:pt x="3289" y="7059"/>
                    <a:pt x="3986" y="7324"/>
                    <a:pt x="4682" y="7324"/>
                  </a:cubicBezTo>
                  <a:cubicBezTo>
                    <a:pt x="5362" y="7324"/>
                    <a:pt x="6042" y="7071"/>
                    <a:pt x="6556" y="6562"/>
                  </a:cubicBezTo>
                  <a:lnTo>
                    <a:pt x="6567" y="6551"/>
                  </a:lnTo>
                  <a:cubicBezTo>
                    <a:pt x="7052" y="6063"/>
                    <a:pt x="7330" y="5402"/>
                    <a:pt x="7337" y="4716"/>
                  </a:cubicBezTo>
                  <a:lnTo>
                    <a:pt x="7337" y="4716"/>
                  </a:lnTo>
                  <a:cubicBezTo>
                    <a:pt x="7260" y="4821"/>
                    <a:pt x="7175" y="4920"/>
                    <a:pt x="7084" y="5011"/>
                  </a:cubicBezTo>
                  <a:lnTo>
                    <a:pt x="7073" y="5025"/>
                  </a:lnTo>
                  <a:cubicBezTo>
                    <a:pt x="6560" y="5534"/>
                    <a:pt x="5880" y="5787"/>
                    <a:pt x="5201" y="5787"/>
                  </a:cubicBezTo>
                  <a:cubicBezTo>
                    <a:pt x="4504" y="5787"/>
                    <a:pt x="3806" y="5521"/>
                    <a:pt x="3286" y="4990"/>
                  </a:cubicBezTo>
                  <a:cubicBezTo>
                    <a:pt x="2263" y="3946"/>
                    <a:pt x="1866" y="2166"/>
                    <a:pt x="1324" y="510"/>
                  </a:cubicBezTo>
                  <a:cubicBezTo>
                    <a:pt x="951" y="370"/>
                    <a:pt x="589" y="208"/>
                    <a:pt x="241" y="18"/>
                  </a:cubicBezTo>
                  <a:cubicBezTo>
                    <a:pt x="219" y="6"/>
                    <a:pt x="196" y="0"/>
                    <a:pt x="175"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75" name="Google Shape;17377;p91">
              <a:extLst>
                <a:ext uri="{FF2B5EF4-FFF2-40B4-BE49-F238E27FC236}">
                  <a16:creationId xmlns:a16="http://schemas.microsoft.com/office/drawing/2014/main" id="{800AA9A3-C07D-BED7-21E4-0BE0DBC66AD5}"/>
                </a:ext>
              </a:extLst>
            </p:cNvPr>
            <p:cNvSpPr/>
            <p:nvPr/>
          </p:nvSpPr>
          <p:spPr>
            <a:xfrm>
              <a:off x="7967144" y="2470201"/>
              <a:ext cx="134156" cy="222439"/>
            </a:xfrm>
            <a:custGeom>
              <a:avLst/>
              <a:gdLst/>
              <a:ahLst/>
              <a:cxnLst/>
              <a:rect l="l" t="t" r="r" b="b"/>
              <a:pathLst>
                <a:path w="5118" h="8486" extrusionOk="0">
                  <a:moveTo>
                    <a:pt x="2207" y="0"/>
                  </a:moveTo>
                  <a:cubicBezTo>
                    <a:pt x="2152" y="0"/>
                    <a:pt x="2098" y="34"/>
                    <a:pt x="2083" y="98"/>
                  </a:cubicBezTo>
                  <a:cubicBezTo>
                    <a:pt x="1619" y="2145"/>
                    <a:pt x="1" y="4255"/>
                    <a:pt x="99" y="6143"/>
                  </a:cubicBezTo>
                  <a:cubicBezTo>
                    <a:pt x="171" y="7451"/>
                    <a:pt x="1275" y="8486"/>
                    <a:pt x="2566" y="8486"/>
                  </a:cubicBezTo>
                  <a:cubicBezTo>
                    <a:pt x="2612" y="8486"/>
                    <a:pt x="2659" y="8484"/>
                    <a:pt x="2705" y="8482"/>
                  </a:cubicBezTo>
                  <a:lnTo>
                    <a:pt x="2719" y="8482"/>
                  </a:lnTo>
                  <a:cubicBezTo>
                    <a:pt x="4073" y="8394"/>
                    <a:pt x="5117" y="7198"/>
                    <a:pt x="5026" y="5844"/>
                  </a:cubicBezTo>
                  <a:cubicBezTo>
                    <a:pt x="4896" y="3960"/>
                    <a:pt x="3036" y="2061"/>
                    <a:pt x="2325" y="84"/>
                  </a:cubicBezTo>
                  <a:cubicBezTo>
                    <a:pt x="2305" y="28"/>
                    <a:pt x="2256" y="0"/>
                    <a:pt x="2207" y="0"/>
                  </a:cubicBezTo>
                  <a:close/>
                </a:path>
              </a:pathLst>
            </a:custGeom>
            <a:solidFill>
              <a:schemeClr val="bg2">
                <a:lumMod val="40000"/>
                <a:lumOff val="6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76" name="Google Shape;17378;p91">
              <a:extLst>
                <a:ext uri="{FF2B5EF4-FFF2-40B4-BE49-F238E27FC236}">
                  <a16:creationId xmlns:a16="http://schemas.microsoft.com/office/drawing/2014/main" id="{7F3847B7-C1D3-5A64-C381-D7B0F2BBAB59}"/>
                </a:ext>
              </a:extLst>
            </p:cNvPr>
            <p:cNvSpPr/>
            <p:nvPr/>
          </p:nvSpPr>
          <p:spPr>
            <a:xfrm>
              <a:off x="7967144" y="2470201"/>
              <a:ext cx="114706" cy="222439"/>
            </a:xfrm>
            <a:custGeom>
              <a:avLst/>
              <a:gdLst/>
              <a:ahLst/>
              <a:cxnLst/>
              <a:rect l="l" t="t" r="r" b="b"/>
              <a:pathLst>
                <a:path w="4376" h="8486" extrusionOk="0">
                  <a:moveTo>
                    <a:pt x="2207" y="0"/>
                  </a:moveTo>
                  <a:cubicBezTo>
                    <a:pt x="2152" y="0"/>
                    <a:pt x="2098" y="34"/>
                    <a:pt x="2083" y="98"/>
                  </a:cubicBezTo>
                  <a:cubicBezTo>
                    <a:pt x="1619" y="2149"/>
                    <a:pt x="1" y="4255"/>
                    <a:pt x="99" y="6143"/>
                  </a:cubicBezTo>
                  <a:cubicBezTo>
                    <a:pt x="171" y="7451"/>
                    <a:pt x="1275" y="8486"/>
                    <a:pt x="2566" y="8486"/>
                  </a:cubicBezTo>
                  <a:cubicBezTo>
                    <a:pt x="2612" y="8486"/>
                    <a:pt x="2659" y="8484"/>
                    <a:pt x="2705" y="8482"/>
                  </a:cubicBezTo>
                  <a:lnTo>
                    <a:pt x="2719" y="8482"/>
                  </a:lnTo>
                  <a:cubicBezTo>
                    <a:pt x="3356" y="8439"/>
                    <a:pt x="3950" y="8151"/>
                    <a:pt x="4375" y="7680"/>
                  </a:cubicBezTo>
                  <a:lnTo>
                    <a:pt x="4375" y="7680"/>
                  </a:lnTo>
                  <a:cubicBezTo>
                    <a:pt x="4259" y="7705"/>
                    <a:pt x="4140" y="7722"/>
                    <a:pt x="4020" y="7729"/>
                  </a:cubicBezTo>
                  <a:lnTo>
                    <a:pt x="4006" y="7729"/>
                  </a:lnTo>
                  <a:cubicBezTo>
                    <a:pt x="3958" y="7732"/>
                    <a:pt x="3910" y="7733"/>
                    <a:pt x="3862" y="7733"/>
                  </a:cubicBezTo>
                  <a:cubicBezTo>
                    <a:pt x="2569" y="7733"/>
                    <a:pt x="1468" y="6696"/>
                    <a:pt x="1401" y="5394"/>
                  </a:cubicBezTo>
                  <a:cubicBezTo>
                    <a:pt x="1327" y="4040"/>
                    <a:pt x="2139" y="2567"/>
                    <a:pt x="2779" y="1087"/>
                  </a:cubicBezTo>
                  <a:cubicBezTo>
                    <a:pt x="2607" y="763"/>
                    <a:pt x="2455" y="429"/>
                    <a:pt x="2325" y="84"/>
                  </a:cubicBezTo>
                  <a:cubicBezTo>
                    <a:pt x="2305" y="28"/>
                    <a:pt x="2256" y="0"/>
                    <a:pt x="2207"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77" name="Google Shape;17379;p91">
              <a:extLst>
                <a:ext uri="{FF2B5EF4-FFF2-40B4-BE49-F238E27FC236}">
                  <a16:creationId xmlns:a16="http://schemas.microsoft.com/office/drawing/2014/main" id="{6D11B2C8-A72C-7883-15FC-B37A6B411879}"/>
                </a:ext>
              </a:extLst>
            </p:cNvPr>
            <p:cNvSpPr/>
            <p:nvPr/>
          </p:nvSpPr>
          <p:spPr>
            <a:xfrm>
              <a:off x="8130736" y="2411695"/>
              <a:ext cx="207996" cy="205349"/>
            </a:xfrm>
            <a:custGeom>
              <a:avLst/>
              <a:gdLst/>
              <a:ahLst/>
              <a:cxnLst/>
              <a:rect l="l" t="t" r="r" b="b"/>
              <a:pathLst>
                <a:path w="7935" h="7834" extrusionOk="0">
                  <a:moveTo>
                    <a:pt x="442" y="1"/>
                  </a:moveTo>
                  <a:cubicBezTo>
                    <a:pt x="198" y="1"/>
                    <a:pt x="0" y="269"/>
                    <a:pt x="135" y="516"/>
                  </a:cubicBezTo>
                  <a:cubicBezTo>
                    <a:pt x="578" y="1328"/>
                    <a:pt x="884" y="2306"/>
                    <a:pt x="1173" y="3252"/>
                  </a:cubicBezTo>
                  <a:cubicBezTo>
                    <a:pt x="1602" y="4634"/>
                    <a:pt x="2045" y="6065"/>
                    <a:pt x="2938" y="6972"/>
                  </a:cubicBezTo>
                  <a:cubicBezTo>
                    <a:pt x="3483" y="7524"/>
                    <a:pt x="4228" y="7834"/>
                    <a:pt x="5006" y="7834"/>
                  </a:cubicBezTo>
                  <a:lnTo>
                    <a:pt x="5020" y="7834"/>
                  </a:lnTo>
                  <a:cubicBezTo>
                    <a:pt x="5028" y="7834"/>
                    <a:pt x="5037" y="7834"/>
                    <a:pt x="5046" y="7834"/>
                  </a:cubicBezTo>
                  <a:cubicBezTo>
                    <a:pt x="5807" y="7834"/>
                    <a:pt x="6534" y="7532"/>
                    <a:pt x="7073" y="6997"/>
                  </a:cubicBezTo>
                  <a:lnTo>
                    <a:pt x="7080" y="6990"/>
                  </a:lnTo>
                  <a:lnTo>
                    <a:pt x="7087" y="6983"/>
                  </a:lnTo>
                  <a:cubicBezTo>
                    <a:pt x="7632" y="6434"/>
                    <a:pt x="7935" y="5689"/>
                    <a:pt x="7928" y="4915"/>
                  </a:cubicBezTo>
                  <a:cubicBezTo>
                    <a:pt x="7928" y="4138"/>
                    <a:pt x="7615" y="3392"/>
                    <a:pt x="7063" y="2847"/>
                  </a:cubicBezTo>
                  <a:cubicBezTo>
                    <a:pt x="6152" y="1954"/>
                    <a:pt x="4724" y="1511"/>
                    <a:pt x="3342" y="1086"/>
                  </a:cubicBezTo>
                  <a:cubicBezTo>
                    <a:pt x="3008" y="980"/>
                    <a:pt x="2667" y="875"/>
                    <a:pt x="2333" y="762"/>
                  </a:cubicBezTo>
                  <a:cubicBezTo>
                    <a:pt x="2314" y="758"/>
                    <a:pt x="2296" y="755"/>
                    <a:pt x="2278" y="755"/>
                  </a:cubicBezTo>
                  <a:cubicBezTo>
                    <a:pt x="2067" y="755"/>
                    <a:pt x="1982" y="1065"/>
                    <a:pt x="2203" y="1160"/>
                  </a:cubicBezTo>
                  <a:cubicBezTo>
                    <a:pt x="2537" y="1272"/>
                    <a:pt x="2885" y="1378"/>
                    <a:pt x="3219" y="1483"/>
                  </a:cubicBezTo>
                  <a:cubicBezTo>
                    <a:pt x="4615" y="1916"/>
                    <a:pt x="5934" y="2323"/>
                    <a:pt x="6767" y="3146"/>
                  </a:cubicBezTo>
                  <a:cubicBezTo>
                    <a:pt x="7745" y="4120"/>
                    <a:pt x="7755" y="5699"/>
                    <a:pt x="6792" y="6687"/>
                  </a:cubicBezTo>
                  <a:lnTo>
                    <a:pt x="6785" y="6694"/>
                  </a:lnTo>
                  <a:lnTo>
                    <a:pt x="6781" y="6698"/>
                  </a:lnTo>
                  <a:cubicBezTo>
                    <a:pt x="6317" y="7159"/>
                    <a:pt x="5689" y="7415"/>
                    <a:pt x="5037" y="7415"/>
                  </a:cubicBezTo>
                  <a:cubicBezTo>
                    <a:pt x="5032" y="7415"/>
                    <a:pt x="5028" y="7415"/>
                    <a:pt x="5023" y="7415"/>
                  </a:cubicBezTo>
                  <a:lnTo>
                    <a:pt x="5009" y="7415"/>
                  </a:lnTo>
                  <a:cubicBezTo>
                    <a:pt x="4341" y="7415"/>
                    <a:pt x="3704" y="7152"/>
                    <a:pt x="3237" y="6677"/>
                  </a:cubicBezTo>
                  <a:cubicBezTo>
                    <a:pt x="2414" y="5840"/>
                    <a:pt x="2006" y="4521"/>
                    <a:pt x="1574" y="3125"/>
                  </a:cubicBezTo>
                  <a:cubicBezTo>
                    <a:pt x="1299" y="2236"/>
                    <a:pt x="1014" y="1318"/>
                    <a:pt x="610" y="520"/>
                  </a:cubicBezTo>
                  <a:lnTo>
                    <a:pt x="610" y="520"/>
                  </a:lnTo>
                  <a:cubicBezTo>
                    <a:pt x="835" y="632"/>
                    <a:pt x="1081" y="741"/>
                    <a:pt x="1356" y="854"/>
                  </a:cubicBezTo>
                  <a:cubicBezTo>
                    <a:pt x="1383" y="864"/>
                    <a:pt x="1410" y="869"/>
                    <a:pt x="1435" y="869"/>
                  </a:cubicBezTo>
                  <a:cubicBezTo>
                    <a:pt x="1638" y="869"/>
                    <a:pt x="1736" y="557"/>
                    <a:pt x="1510" y="463"/>
                  </a:cubicBezTo>
                  <a:cubicBezTo>
                    <a:pt x="1201" y="344"/>
                    <a:pt x="898" y="203"/>
                    <a:pt x="610" y="45"/>
                  </a:cubicBezTo>
                  <a:cubicBezTo>
                    <a:pt x="554" y="15"/>
                    <a:pt x="497" y="1"/>
                    <a:pt x="442"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78" name="Google Shape;17380;p91">
              <a:extLst>
                <a:ext uri="{FF2B5EF4-FFF2-40B4-BE49-F238E27FC236}">
                  <a16:creationId xmlns:a16="http://schemas.microsoft.com/office/drawing/2014/main" id="{6F9580E0-53C1-1EA9-656E-3F881F661301}"/>
                </a:ext>
              </a:extLst>
            </p:cNvPr>
            <p:cNvSpPr/>
            <p:nvPr/>
          </p:nvSpPr>
          <p:spPr>
            <a:xfrm>
              <a:off x="7962635" y="2464277"/>
              <a:ext cx="144457" cy="233894"/>
            </a:xfrm>
            <a:custGeom>
              <a:avLst/>
              <a:gdLst/>
              <a:ahLst/>
              <a:cxnLst/>
              <a:rect l="l" t="t" r="r" b="b"/>
              <a:pathLst>
                <a:path w="5511" h="8923" extrusionOk="0">
                  <a:moveTo>
                    <a:pt x="2377" y="0"/>
                  </a:moveTo>
                  <a:cubicBezTo>
                    <a:pt x="2232" y="0"/>
                    <a:pt x="2086" y="90"/>
                    <a:pt x="2047" y="265"/>
                  </a:cubicBezTo>
                  <a:cubicBezTo>
                    <a:pt x="1861" y="1084"/>
                    <a:pt x="1478" y="1935"/>
                    <a:pt x="1108" y="2758"/>
                  </a:cubicBezTo>
                  <a:cubicBezTo>
                    <a:pt x="563" y="3964"/>
                    <a:pt x="1" y="5212"/>
                    <a:pt x="64" y="6380"/>
                  </a:cubicBezTo>
                  <a:cubicBezTo>
                    <a:pt x="152" y="7800"/>
                    <a:pt x="1319" y="8908"/>
                    <a:pt x="2744" y="8922"/>
                  </a:cubicBezTo>
                  <a:cubicBezTo>
                    <a:pt x="2793" y="8922"/>
                    <a:pt x="2845" y="8919"/>
                    <a:pt x="2898" y="8915"/>
                  </a:cubicBezTo>
                  <a:lnTo>
                    <a:pt x="2916" y="8915"/>
                  </a:lnTo>
                  <a:cubicBezTo>
                    <a:pt x="4393" y="8810"/>
                    <a:pt x="5511" y="7530"/>
                    <a:pt x="5416" y="6049"/>
                  </a:cubicBezTo>
                  <a:cubicBezTo>
                    <a:pt x="5335" y="4889"/>
                    <a:pt x="4621" y="3718"/>
                    <a:pt x="3932" y="2589"/>
                  </a:cubicBezTo>
                  <a:cubicBezTo>
                    <a:pt x="3788" y="2350"/>
                    <a:pt x="3637" y="2100"/>
                    <a:pt x="3493" y="1858"/>
                  </a:cubicBezTo>
                  <a:cubicBezTo>
                    <a:pt x="3448" y="1782"/>
                    <a:pt x="3383" y="1750"/>
                    <a:pt x="3318" y="1750"/>
                  </a:cubicBezTo>
                  <a:cubicBezTo>
                    <a:pt x="3174" y="1750"/>
                    <a:pt x="3034" y="1902"/>
                    <a:pt x="3130" y="2069"/>
                  </a:cubicBezTo>
                  <a:cubicBezTo>
                    <a:pt x="3278" y="2315"/>
                    <a:pt x="3429" y="2564"/>
                    <a:pt x="3577" y="2807"/>
                  </a:cubicBezTo>
                  <a:cubicBezTo>
                    <a:pt x="4270" y="3943"/>
                    <a:pt x="4924" y="5019"/>
                    <a:pt x="4998" y="6084"/>
                  </a:cubicBezTo>
                  <a:cubicBezTo>
                    <a:pt x="5075" y="7333"/>
                    <a:pt x="4136" y="8409"/>
                    <a:pt x="2888" y="8500"/>
                  </a:cubicBezTo>
                  <a:lnTo>
                    <a:pt x="2874" y="8500"/>
                  </a:lnTo>
                  <a:cubicBezTo>
                    <a:pt x="2834" y="8502"/>
                    <a:pt x="2795" y="8503"/>
                    <a:pt x="2756" y="8503"/>
                  </a:cubicBezTo>
                  <a:cubicBezTo>
                    <a:pt x="1559" y="8503"/>
                    <a:pt x="554" y="7571"/>
                    <a:pt x="482" y="6362"/>
                  </a:cubicBezTo>
                  <a:cubicBezTo>
                    <a:pt x="423" y="5297"/>
                    <a:pt x="940" y="4147"/>
                    <a:pt x="1488" y="2934"/>
                  </a:cubicBezTo>
                  <a:cubicBezTo>
                    <a:pt x="1829" y="2174"/>
                    <a:pt x="2184" y="1390"/>
                    <a:pt x="2392" y="613"/>
                  </a:cubicBezTo>
                  <a:cubicBezTo>
                    <a:pt x="2469" y="803"/>
                    <a:pt x="2557" y="996"/>
                    <a:pt x="2659" y="1204"/>
                  </a:cubicBezTo>
                  <a:cubicBezTo>
                    <a:pt x="2701" y="1285"/>
                    <a:pt x="2770" y="1319"/>
                    <a:pt x="2839" y="1319"/>
                  </a:cubicBezTo>
                  <a:cubicBezTo>
                    <a:pt x="2978" y="1319"/>
                    <a:pt x="3118" y="1181"/>
                    <a:pt x="3035" y="1014"/>
                  </a:cubicBezTo>
                  <a:cubicBezTo>
                    <a:pt x="2905" y="757"/>
                    <a:pt x="2789" y="493"/>
                    <a:pt x="2691" y="223"/>
                  </a:cubicBezTo>
                  <a:cubicBezTo>
                    <a:pt x="2638" y="73"/>
                    <a:pt x="2507" y="0"/>
                    <a:pt x="237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79" name="Google Shape;17381;p91">
              <a:extLst>
                <a:ext uri="{FF2B5EF4-FFF2-40B4-BE49-F238E27FC236}">
                  <a16:creationId xmlns:a16="http://schemas.microsoft.com/office/drawing/2014/main" id="{FABD40CA-65F5-145D-F468-9FD18142B89A}"/>
                </a:ext>
              </a:extLst>
            </p:cNvPr>
            <p:cNvSpPr/>
            <p:nvPr/>
          </p:nvSpPr>
          <p:spPr>
            <a:xfrm>
              <a:off x="8149189" y="2611644"/>
              <a:ext cx="122543" cy="170591"/>
            </a:xfrm>
            <a:custGeom>
              <a:avLst/>
              <a:gdLst/>
              <a:ahLst/>
              <a:cxnLst/>
              <a:rect l="l" t="t" r="r" b="b"/>
              <a:pathLst>
                <a:path w="4675" h="6508" extrusionOk="0">
                  <a:moveTo>
                    <a:pt x="401" y="1"/>
                  </a:moveTo>
                  <a:cubicBezTo>
                    <a:pt x="230" y="1"/>
                    <a:pt x="66" y="146"/>
                    <a:pt x="92" y="350"/>
                  </a:cubicBezTo>
                  <a:cubicBezTo>
                    <a:pt x="187" y="983"/>
                    <a:pt x="149" y="1693"/>
                    <a:pt x="110" y="2379"/>
                  </a:cubicBezTo>
                  <a:cubicBezTo>
                    <a:pt x="57" y="3395"/>
                    <a:pt x="1" y="4443"/>
                    <a:pt x="374" y="5269"/>
                  </a:cubicBezTo>
                  <a:cubicBezTo>
                    <a:pt x="606" y="5779"/>
                    <a:pt x="1031" y="6177"/>
                    <a:pt x="1555" y="6370"/>
                  </a:cubicBezTo>
                  <a:cubicBezTo>
                    <a:pt x="1794" y="6461"/>
                    <a:pt x="2048" y="6507"/>
                    <a:pt x="2304" y="6507"/>
                  </a:cubicBezTo>
                  <a:cubicBezTo>
                    <a:pt x="2600" y="6507"/>
                    <a:pt x="2891" y="6444"/>
                    <a:pt x="3162" y="6317"/>
                  </a:cubicBezTo>
                  <a:lnTo>
                    <a:pt x="3169" y="6317"/>
                  </a:lnTo>
                  <a:lnTo>
                    <a:pt x="3173" y="6314"/>
                  </a:lnTo>
                  <a:cubicBezTo>
                    <a:pt x="4221" y="5814"/>
                    <a:pt x="4674" y="4566"/>
                    <a:pt x="4186" y="3515"/>
                  </a:cubicBezTo>
                  <a:cubicBezTo>
                    <a:pt x="3799" y="2695"/>
                    <a:pt x="2962" y="2055"/>
                    <a:pt x="2157" y="1436"/>
                  </a:cubicBezTo>
                  <a:lnTo>
                    <a:pt x="2037" y="1345"/>
                  </a:lnTo>
                  <a:cubicBezTo>
                    <a:pt x="1992" y="1309"/>
                    <a:pt x="1946" y="1293"/>
                    <a:pt x="1902" y="1293"/>
                  </a:cubicBezTo>
                  <a:cubicBezTo>
                    <a:pt x="1726" y="1293"/>
                    <a:pt x="1591" y="1544"/>
                    <a:pt x="1780" y="1679"/>
                  </a:cubicBezTo>
                  <a:lnTo>
                    <a:pt x="1900" y="1771"/>
                  </a:lnTo>
                  <a:cubicBezTo>
                    <a:pt x="2705" y="2386"/>
                    <a:pt x="3465" y="2966"/>
                    <a:pt x="3806" y="3694"/>
                  </a:cubicBezTo>
                  <a:cubicBezTo>
                    <a:pt x="4196" y="4538"/>
                    <a:pt x="3834" y="5537"/>
                    <a:pt x="2993" y="5934"/>
                  </a:cubicBezTo>
                  <a:lnTo>
                    <a:pt x="2990" y="5938"/>
                  </a:lnTo>
                  <a:lnTo>
                    <a:pt x="2986" y="5938"/>
                  </a:lnTo>
                  <a:cubicBezTo>
                    <a:pt x="2762" y="6038"/>
                    <a:pt x="2528" y="6086"/>
                    <a:pt x="2297" y="6086"/>
                  </a:cubicBezTo>
                  <a:cubicBezTo>
                    <a:pt x="1655" y="6086"/>
                    <a:pt x="1041" y="5718"/>
                    <a:pt x="753" y="5097"/>
                  </a:cubicBezTo>
                  <a:cubicBezTo>
                    <a:pt x="423" y="4366"/>
                    <a:pt x="476" y="3413"/>
                    <a:pt x="528" y="2400"/>
                  </a:cubicBezTo>
                  <a:cubicBezTo>
                    <a:pt x="560" y="1813"/>
                    <a:pt x="592" y="1208"/>
                    <a:pt x="546" y="631"/>
                  </a:cubicBezTo>
                  <a:lnTo>
                    <a:pt x="546" y="631"/>
                  </a:lnTo>
                  <a:cubicBezTo>
                    <a:pt x="680" y="768"/>
                    <a:pt x="834" y="909"/>
                    <a:pt x="1003" y="1057"/>
                  </a:cubicBezTo>
                  <a:cubicBezTo>
                    <a:pt x="1049" y="1097"/>
                    <a:pt x="1097" y="1114"/>
                    <a:pt x="1143" y="1114"/>
                  </a:cubicBezTo>
                  <a:cubicBezTo>
                    <a:pt x="1313" y="1114"/>
                    <a:pt x="1449" y="881"/>
                    <a:pt x="1277" y="737"/>
                  </a:cubicBezTo>
                  <a:cubicBezTo>
                    <a:pt x="1045" y="543"/>
                    <a:pt x="827" y="332"/>
                    <a:pt x="627" y="104"/>
                  </a:cubicBezTo>
                  <a:cubicBezTo>
                    <a:pt x="562" y="32"/>
                    <a:pt x="481" y="1"/>
                    <a:pt x="40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grpSp>
      <p:grpSp>
        <p:nvGrpSpPr>
          <p:cNvPr id="1880" name="Google Shape;8939;p86">
            <a:extLst>
              <a:ext uri="{FF2B5EF4-FFF2-40B4-BE49-F238E27FC236}">
                <a16:creationId xmlns:a16="http://schemas.microsoft.com/office/drawing/2014/main" id="{DA17B75E-ED70-2024-18CC-35DCBE3E099C}"/>
              </a:ext>
            </a:extLst>
          </p:cNvPr>
          <p:cNvGrpSpPr/>
          <p:nvPr/>
        </p:nvGrpSpPr>
        <p:grpSpPr>
          <a:xfrm>
            <a:off x="3020022" y="3166642"/>
            <a:ext cx="597036" cy="756152"/>
            <a:chOff x="3635776" y="4118522"/>
            <a:chExt cx="271406" cy="385381"/>
          </a:xfrm>
        </p:grpSpPr>
        <p:sp>
          <p:nvSpPr>
            <p:cNvPr id="1881" name="Google Shape;8940;p86">
              <a:extLst>
                <a:ext uri="{FF2B5EF4-FFF2-40B4-BE49-F238E27FC236}">
                  <a16:creationId xmlns:a16="http://schemas.microsoft.com/office/drawing/2014/main" id="{775977C3-7687-481D-434A-05F95F493208}"/>
                </a:ext>
              </a:extLst>
            </p:cNvPr>
            <p:cNvSpPr/>
            <p:nvPr/>
          </p:nvSpPr>
          <p:spPr>
            <a:xfrm>
              <a:off x="3641984" y="4124285"/>
              <a:ext cx="188525" cy="373881"/>
            </a:xfrm>
            <a:custGeom>
              <a:avLst/>
              <a:gdLst/>
              <a:ahLst/>
              <a:cxnLst/>
              <a:rect l="l" t="t" r="r" b="b"/>
              <a:pathLst>
                <a:path w="7197" h="14273" extrusionOk="0">
                  <a:moveTo>
                    <a:pt x="3598" y="0"/>
                  </a:moveTo>
                  <a:cubicBezTo>
                    <a:pt x="2536" y="0"/>
                    <a:pt x="1676" y="860"/>
                    <a:pt x="1676" y="1922"/>
                  </a:cubicBezTo>
                  <a:lnTo>
                    <a:pt x="1676" y="8252"/>
                  </a:lnTo>
                  <a:cubicBezTo>
                    <a:pt x="501" y="9088"/>
                    <a:pt x="0" y="10589"/>
                    <a:pt x="439" y="11966"/>
                  </a:cubicBezTo>
                  <a:cubicBezTo>
                    <a:pt x="878" y="13341"/>
                    <a:pt x="2156" y="14273"/>
                    <a:pt x="3598" y="14273"/>
                  </a:cubicBezTo>
                  <a:cubicBezTo>
                    <a:pt x="5041" y="14273"/>
                    <a:pt x="6319" y="13341"/>
                    <a:pt x="6758" y="11966"/>
                  </a:cubicBezTo>
                  <a:cubicBezTo>
                    <a:pt x="7197" y="10589"/>
                    <a:pt x="6696" y="9088"/>
                    <a:pt x="5521" y="8252"/>
                  </a:cubicBezTo>
                  <a:lnTo>
                    <a:pt x="5521" y="1922"/>
                  </a:lnTo>
                  <a:cubicBezTo>
                    <a:pt x="5521" y="860"/>
                    <a:pt x="4661" y="0"/>
                    <a:pt x="3598" y="0"/>
                  </a:cubicBezTo>
                  <a:close/>
                </a:path>
              </a:pathLst>
            </a:custGeom>
            <a:solidFill>
              <a:schemeClr val="bg2">
                <a:lumMod val="40000"/>
                <a:lumOff val="6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82" name="Google Shape;8941;p86">
              <a:extLst>
                <a:ext uri="{FF2B5EF4-FFF2-40B4-BE49-F238E27FC236}">
                  <a16:creationId xmlns:a16="http://schemas.microsoft.com/office/drawing/2014/main" id="{092BABD5-D476-9477-2E12-2D8D1970CC72}"/>
                </a:ext>
              </a:extLst>
            </p:cNvPr>
            <p:cNvSpPr/>
            <p:nvPr/>
          </p:nvSpPr>
          <p:spPr>
            <a:xfrm>
              <a:off x="3669175" y="4154802"/>
              <a:ext cx="123457" cy="312847"/>
            </a:xfrm>
            <a:custGeom>
              <a:avLst/>
              <a:gdLst/>
              <a:ahLst/>
              <a:cxnLst/>
              <a:rect l="l" t="t" r="r" b="b"/>
              <a:pathLst>
                <a:path w="4713" h="11943" extrusionOk="0">
                  <a:moveTo>
                    <a:pt x="2560" y="0"/>
                  </a:moveTo>
                  <a:cubicBezTo>
                    <a:pt x="2142" y="0"/>
                    <a:pt x="1803" y="339"/>
                    <a:pt x="1803" y="757"/>
                  </a:cubicBezTo>
                  <a:lnTo>
                    <a:pt x="1803" y="7686"/>
                  </a:lnTo>
                  <a:lnTo>
                    <a:pt x="1313" y="8036"/>
                  </a:lnTo>
                  <a:cubicBezTo>
                    <a:pt x="1" y="8968"/>
                    <a:pt x="141" y="10959"/>
                    <a:pt x="1574" y="11699"/>
                  </a:cubicBezTo>
                  <a:cubicBezTo>
                    <a:pt x="1896" y="11866"/>
                    <a:pt x="2232" y="11942"/>
                    <a:pt x="2559" y="11942"/>
                  </a:cubicBezTo>
                  <a:cubicBezTo>
                    <a:pt x="3685" y="11942"/>
                    <a:pt x="4710" y="11038"/>
                    <a:pt x="4712" y="9790"/>
                  </a:cubicBezTo>
                  <a:cubicBezTo>
                    <a:pt x="4712" y="9095"/>
                    <a:pt x="4373" y="8440"/>
                    <a:pt x="3808" y="8036"/>
                  </a:cubicBezTo>
                  <a:lnTo>
                    <a:pt x="3318" y="7690"/>
                  </a:lnTo>
                  <a:lnTo>
                    <a:pt x="3318" y="757"/>
                  </a:lnTo>
                  <a:cubicBezTo>
                    <a:pt x="3318" y="339"/>
                    <a:pt x="2979" y="0"/>
                    <a:pt x="2560" y="0"/>
                  </a:cubicBezTo>
                  <a:close/>
                </a:path>
              </a:pathLst>
            </a:custGeom>
            <a:solidFill>
              <a:schemeClr val="bg2">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83" name="Google Shape;8942;p86">
              <a:extLst>
                <a:ext uri="{FF2B5EF4-FFF2-40B4-BE49-F238E27FC236}">
                  <a16:creationId xmlns:a16="http://schemas.microsoft.com/office/drawing/2014/main" id="{C4B54A42-9040-E3F2-6583-FD9546F003A6}"/>
                </a:ext>
              </a:extLst>
            </p:cNvPr>
            <p:cNvSpPr/>
            <p:nvPr/>
          </p:nvSpPr>
          <p:spPr>
            <a:xfrm>
              <a:off x="3675095" y="4154802"/>
              <a:ext cx="61165" cy="312847"/>
            </a:xfrm>
            <a:custGeom>
              <a:avLst/>
              <a:gdLst/>
              <a:ahLst/>
              <a:cxnLst/>
              <a:rect l="l" t="t" r="r" b="b"/>
              <a:pathLst>
                <a:path w="2335" h="11943" extrusionOk="0">
                  <a:moveTo>
                    <a:pt x="2334" y="0"/>
                  </a:moveTo>
                  <a:cubicBezTo>
                    <a:pt x="1916" y="0"/>
                    <a:pt x="1577" y="339"/>
                    <a:pt x="1577" y="757"/>
                  </a:cubicBezTo>
                  <a:lnTo>
                    <a:pt x="1577" y="7690"/>
                  </a:lnTo>
                  <a:lnTo>
                    <a:pt x="1087" y="8036"/>
                  </a:lnTo>
                  <a:cubicBezTo>
                    <a:pt x="326" y="8581"/>
                    <a:pt x="1" y="9554"/>
                    <a:pt x="285" y="10445"/>
                  </a:cubicBezTo>
                  <a:cubicBezTo>
                    <a:pt x="570" y="11336"/>
                    <a:pt x="1399" y="11942"/>
                    <a:pt x="2334" y="11942"/>
                  </a:cubicBezTo>
                  <a:cubicBezTo>
                    <a:pt x="1656" y="11942"/>
                    <a:pt x="1108" y="10980"/>
                    <a:pt x="1104" y="9790"/>
                  </a:cubicBezTo>
                  <a:cubicBezTo>
                    <a:pt x="1104" y="8427"/>
                    <a:pt x="2047" y="7690"/>
                    <a:pt x="2047" y="7690"/>
                  </a:cubicBezTo>
                  <a:lnTo>
                    <a:pt x="2047" y="757"/>
                  </a:lnTo>
                  <a:cubicBezTo>
                    <a:pt x="2047" y="339"/>
                    <a:pt x="2095" y="0"/>
                    <a:pt x="2334"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84" name="Google Shape;8943;p86">
              <a:extLst>
                <a:ext uri="{FF2B5EF4-FFF2-40B4-BE49-F238E27FC236}">
                  <a16:creationId xmlns:a16="http://schemas.microsoft.com/office/drawing/2014/main" id="{F56EAFA8-253A-BCFC-D409-7472B49100BF}"/>
                </a:ext>
              </a:extLst>
            </p:cNvPr>
            <p:cNvSpPr/>
            <p:nvPr/>
          </p:nvSpPr>
          <p:spPr>
            <a:xfrm>
              <a:off x="3716404" y="4154802"/>
              <a:ext cx="39685" cy="86182"/>
            </a:xfrm>
            <a:custGeom>
              <a:avLst/>
              <a:gdLst/>
              <a:ahLst/>
              <a:cxnLst/>
              <a:rect l="l" t="t" r="r" b="b"/>
              <a:pathLst>
                <a:path w="1515" h="3290" extrusionOk="0">
                  <a:moveTo>
                    <a:pt x="757" y="0"/>
                  </a:moveTo>
                  <a:cubicBezTo>
                    <a:pt x="339" y="0"/>
                    <a:pt x="0" y="339"/>
                    <a:pt x="0" y="757"/>
                  </a:cubicBezTo>
                  <a:lnTo>
                    <a:pt x="0" y="3290"/>
                  </a:lnTo>
                  <a:lnTo>
                    <a:pt x="1515" y="3290"/>
                  </a:lnTo>
                  <a:lnTo>
                    <a:pt x="1515" y="757"/>
                  </a:lnTo>
                  <a:cubicBezTo>
                    <a:pt x="1515" y="339"/>
                    <a:pt x="1176" y="0"/>
                    <a:pt x="757" y="0"/>
                  </a:cubicBezTo>
                  <a:close/>
                </a:path>
              </a:pathLst>
            </a:custGeom>
            <a:solidFill>
              <a:schemeClr val="bg2">
                <a:lumMod val="40000"/>
                <a:lumOff val="6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85" name="Google Shape;8944;p86">
              <a:extLst>
                <a:ext uri="{FF2B5EF4-FFF2-40B4-BE49-F238E27FC236}">
                  <a16:creationId xmlns:a16="http://schemas.microsoft.com/office/drawing/2014/main" id="{796C98BF-8CC2-6F73-0D27-AF621F1C6136}"/>
                </a:ext>
              </a:extLst>
            </p:cNvPr>
            <p:cNvSpPr/>
            <p:nvPr/>
          </p:nvSpPr>
          <p:spPr>
            <a:xfrm>
              <a:off x="3635776" y="4118522"/>
              <a:ext cx="200942" cy="385381"/>
            </a:xfrm>
            <a:custGeom>
              <a:avLst/>
              <a:gdLst/>
              <a:ahLst/>
              <a:cxnLst/>
              <a:rect l="l" t="t" r="r" b="b"/>
              <a:pathLst>
                <a:path w="7671" h="14712" extrusionOk="0">
                  <a:moveTo>
                    <a:pt x="3835" y="1"/>
                  </a:moveTo>
                  <a:cubicBezTo>
                    <a:pt x="2650" y="1"/>
                    <a:pt x="1694" y="960"/>
                    <a:pt x="1694" y="2142"/>
                  </a:cubicBezTo>
                  <a:lnTo>
                    <a:pt x="1694" y="8362"/>
                  </a:lnTo>
                  <a:cubicBezTo>
                    <a:pt x="484" y="9280"/>
                    <a:pt x="1" y="10867"/>
                    <a:pt x="484" y="12306"/>
                  </a:cubicBezTo>
                  <a:cubicBezTo>
                    <a:pt x="971" y="13742"/>
                    <a:pt x="2317" y="14712"/>
                    <a:pt x="3835" y="14712"/>
                  </a:cubicBezTo>
                  <a:cubicBezTo>
                    <a:pt x="5350" y="14712"/>
                    <a:pt x="6700" y="13742"/>
                    <a:pt x="7183" y="12306"/>
                  </a:cubicBezTo>
                  <a:cubicBezTo>
                    <a:pt x="7670" y="10867"/>
                    <a:pt x="7183" y="9280"/>
                    <a:pt x="5977" y="8362"/>
                  </a:cubicBezTo>
                  <a:lnTo>
                    <a:pt x="5977" y="4569"/>
                  </a:lnTo>
                  <a:cubicBezTo>
                    <a:pt x="5977" y="4423"/>
                    <a:pt x="5868" y="4350"/>
                    <a:pt x="5758" y="4350"/>
                  </a:cubicBezTo>
                  <a:cubicBezTo>
                    <a:pt x="5648" y="4350"/>
                    <a:pt x="5539" y="4423"/>
                    <a:pt x="5539" y="4569"/>
                  </a:cubicBezTo>
                  <a:lnTo>
                    <a:pt x="5539" y="8472"/>
                  </a:lnTo>
                  <a:cubicBezTo>
                    <a:pt x="5539" y="8540"/>
                    <a:pt x="5573" y="8609"/>
                    <a:pt x="5631" y="8650"/>
                  </a:cubicBezTo>
                  <a:cubicBezTo>
                    <a:pt x="6728" y="9431"/>
                    <a:pt x="7197" y="10833"/>
                    <a:pt x="6786" y="12118"/>
                  </a:cubicBezTo>
                  <a:cubicBezTo>
                    <a:pt x="6375" y="13399"/>
                    <a:pt x="5182" y="14273"/>
                    <a:pt x="3835" y="14273"/>
                  </a:cubicBezTo>
                  <a:cubicBezTo>
                    <a:pt x="2489" y="14273"/>
                    <a:pt x="1293" y="13399"/>
                    <a:pt x="885" y="12118"/>
                  </a:cubicBezTo>
                  <a:cubicBezTo>
                    <a:pt x="474" y="10833"/>
                    <a:pt x="940" y="9431"/>
                    <a:pt x="2040" y="8650"/>
                  </a:cubicBezTo>
                  <a:cubicBezTo>
                    <a:pt x="2098" y="8609"/>
                    <a:pt x="2132" y="8540"/>
                    <a:pt x="2132" y="8472"/>
                  </a:cubicBezTo>
                  <a:lnTo>
                    <a:pt x="2132" y="2142"/>
                  </a:lnTo>
                  <a:cubicBezTo>
                    <a:pt x="2132" y="1203"/>
                    <a:pt x="2893" y="439"/>
                    <a:pt x="3835" y="439"/>
                  </a:cubicBezTo>
                  <a:cubicBezTo>
                    <a:pt x="4774" y="439"/>
                    <a:pt x="5539" y="1203"/>
                    <a:pt x="5539" y="2142"/>
                  </a:cubicBezTo>
                  <a:lnTo>
                    <a:pt x="5539" y="3695"/>
                  </a:lnTo>
                  <a:cubicBezTo>
                    <a:pt x="5539" y="3815"/>
                    <a:pt x="5638" y="3914"/>
                    <a:pt x="5758" y="3914"/>
                  </a:cubicBezTo>
                  <a:cubicBezTo>
                    <a:pt x="5878" y="3914"/>
                    <a:pt x="5977" y="3815"/>
                    <a:pt x="5977" y="3695"/>
                  </a:cubicBezTo>
                  <a:lnTo>
                    <a:pt x="5977" y="2142"/>
                  </a:lnTo>
                  <a:cubicBezTo>
                    <a:pt x="5977" y="960"/>
                    <a:pt x="5018" y="1"/>
                    <a:pt x="3835" y="1"/>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86" name="Google Shape;8945;p86">
              <a:extLst>
                <a:ext uri="{FF2B5EF4-FFF2-40B4-BE49-F238E27FC236}">
                  <a16:creationId xmlns:a16="http://schemas.microsoft.com/office/drawing/2014/main" id="{7D46ED06-4836-AAD0-1B32-4722D6F6A01C}"/>
                </a:ext>
              </a:extLst>
            </p:cNvPr>
            <p:cNvSpPr/>
            <p:nvPr/>
          </p:nvSpPr>
          <p:spPr>
            <a:xfrm>
              <a:off x="3665848" y="4149144"/>
              <a:ext cx="132442" cy="324216"/>
            </a:xfrm>
            <a:custGeom>
              <a:avLst/>
              <a:gdLst/>
              <a:ahLst/>
              <a:cxnLst/>
              <a:rect l="l" t="t" r="r" b="b"/>
              <a:pathLst>
                <a:path w="5056" h="12377" extrusionOk="0">
                  <a:moveTo>
                    <a:pt x="2687" y="435"/>
                  </a:moveTo>
                  <a:lnTo>
                    <a:pt x="2687" y="439"/>
                  </a:lnTo>
                  <a:cubicBezTo>
                    <a:pt x="2986" y="439"/>
                    <a:pt x="3225" y="679"/>
                    <a:pt x="3225" y="977"/>
                  </a:cubicBezTo>
                  <a:lnTo>
                    <a:pt x="3225" y="1618"/>
                  </a:lnTo>
                  <a:lnTo>
                    <a:pt x="2149" y="1618"/>
                  </a:lnTo>
                  <a:lnTo>
                    <a:pt x="2149" y="977"/>
                  </a:lnTo>
                  <a:cubicBezTo>
                    <a:pt x="2146" y="679"/>
                    <a:pt x="2389" y="435"/>
                    <a:pt x="2687" y="435"/>
                  </a:cubicBezTo>
                  <a:close/>
                  <a:moveTo>
                    <a:pt x="3225" y="2056"/>
                  </a:moveTo>
                  <a:lnTo>
                    <a:pt x="3225" y="3287"/>
                  </a:lnTo>
                  <a:lnTo>
                    <a:pt x="2149" y="3287"/>
                  </a:lnTo>
                  <a:lnTo>
                    <a:pt x="2149" y="2056"/>
                  </a:lnTo>
                  <a:close/>
                  <a:moveTo>
                    <a:pt x="3225" y="3725"/>
                  </a:moveTo>
                  <a:lnTo>
                    <a:pt x="3225" y="4959"/>
                  </a:lnTo>
                  <a:lnTo>
                    <a:pt x="2149" y="4959"/>
                  </a:lnTo>
                  <a:lnTo>
                    <a:pt x="2149" y="3725"/>
                  </a:lnTo>
                  <a:close/>
                  <a:moveTo>
                    <a:pt x="3225" y="5394"/>
                  </a:moveTo>
                  <a:lnTo>
                    <a:pt x="3225" y="6628"/>
                  </a:lnTo>
                  <a:lnTo>
                    <a:pt x="2149" y="6628"/>
                  </a:lnTo>
                  <a:lnTo>
                    <a:pt x="2149" y="5394"/>
                  </a:lnTo>
                  <a:close/>
                  <a:moveTo>
                    <a:pt x="2684" y="0"/>
                  </a:moveTo>
                  <a:cubicBezTo>
                    <a:pt x="2146" y="0"/>
                    <a:pt x="1711" y="435"/>
                    <a:pt x="1711" y="973"/>
                  </a:cubicBezTo>
                  <a:lnTo>
                    <a:pt x="1711" y="7793"/>
                  </a:lnTo>
                  <a:lnTo>
                    <a:pt x="1313" y="8074"/>
                  </a:lnTo>
                  <a:cubicBezTo>
                    <a:pt x="265" y="8821"/>
                    <a:pt x="1" y="10263"/>
                    <a:pt x="720" y="11329"/>
                  </a:cubicBezTo>
                  <a:cubicBezTo>
                    <a:pt x="768" y="11403"/>
                    <a:pt x="833" y="11433"/>
                    <a:pt x="898" y="11433"/>
                  </a:cubicBezTo>
                  <a:cubicBezTo>
                    <a:pt x="1053" y="11433"/>
                    <a:pt x="1202" y="11258"/>
                    <a:pt x="1084" y="11086"/>
                  </a:cubicBezTo>
                  <a:cubicBezTo>
                    <a:pt x="498" y="10215"/>
                    <a:pt x="710" y="9037"/>
                    <a:pt x="1567" y="8430"/>
                  </a:cubicBezTo>
                  <a:lnTo>
                    <a:pt x="2054" y="8081"/>
                  </a:lnTo>
                  <a:cubicBezTo>
                    <a:pt x="2112" y="8039"/>
                    <a:pt x="2146" y="7974"/>
                    <a:pt x="2146" y="7902"/>
                  </a:cubicBezTo>
                  <a:lnTo>
                    <a:pt x="2146" y="7059"/>
                  </a:lnTo>
                  <a:lnTo>
                    <a:pt x="3225" y="7059"/>
                  </a:lnTo>
                  <a:lnTo>
                    <a:pt x="3225" y="7902"/>
                  </a:lnTo>
                  <a:cubicBezTo>
                    <a:pt x="3225" y="7974"/>
                    <a:pt x="3260" y="8039"/>
                    <a:pt x="3315" y="8081"/>
                  </a:cubicBezTo>
                  <a:lnTo>
                    <a:pt x="3805" y="8430"/>
                  </a:lnTo>
                  <a:cubicBezTo>
                    <a:pt x="4490" y="8917"/>
                    <a:pt x="4781" y="9794"/>
                    <a:pt x="4528" y="10592"/>
                  </a:cubicBezTo>
                  <a:cubicBezTo>
                    <a:pt x="4271" y="11394"/>
                    <a:pt x="3527" y="11939"/>
                    <a:pt x="2684" y="11939"/>
                  </a:cubicBezTo>
                  <a:lnTo>
                    <a:pt x="2687" y="11939"/>
                  </a:lnTo>
                  <a:cubicBezTo>
                    <a:pt x="2682" y="11939"/>
                    <a:pt x="2677" y="11939"/>
                    <a:pt x="2671" y="11939"/>
                  </a:cubicBezTo>
                  <a:cubicBezTo>
                    <a:pt x="2279" y="11939"/>
                    <a:pt x="1898" y="11816"/>
                    <a:pt x="1581" y="11593"/>
                  </a:cubicBezTo>
                  <a:cubicBezTo>
                    <a:pt x="1537" y="11562"/>
                    <a:pt x="1493" y="11549"/>
                    <a:pt x="1451" y="11549"/>
                  </a:cubicBezTo>
                  <a:cubicBezTo>
                    <a:pt x="1266" y="11549"/>
                    <a:pt x="1134" y="11812"/>
                    <a:pt x="1330" y="11949"/>
                  </a:cubicBezTo>
                  <a:cubicBezTo>
                    <a:pt x="1735" y="12233"/>
                    <a:pt x="2208" y="12376"/>
                    <a:pt x="2684" y="12376"/>
                  </a:cubicBezTo>
                  <a:cubicBezTo>
                    <a:pt x="3059" y="12376"/>
                    <a:pt x="3436" y="12287"/>
                    <a:pt x="3781" y="12107"/>
                  </a:cubicBezTo>
                  <a:cubicBezTo>
                    <a:pt x="4565" y="11699"/>
                    <a:pt x="5055" y="10891"/>
                    <a:pt x="5055" y="10006"/>
                  </a:cubicBezTo>
                  <a:cubicBezTo>
                    <a:pt x="5055" y="9239"/>
                    <a:pt x="4682" y="8519"/>
                    <a:pt x="4058" y="8074"/>
                  </a:cubicBezTo>
                  <a:lnTo>
                    <a:pt x="3661" y="7793"/>
                  </a:lnTo>
                  <a:lnTo>
                    <a:pt x="3661" y="973"/>
                  </a:lnTo>
                  <a:cubicBezTo>
                    <a:pt x="3661" y="435"/>
                    <a:pt x="3225" y="0"/>
                    <a:pt x="2684"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87" name="Google Shape;8946;p86">
              <a:extLst>
                <a:ext uri="{FF2B5EF4-FFF2-40B4-BE49-F238E27FC236}">
                  <a16:creationId xmlns:a16="http://schemas.microsoft.com/office/drawing/2014/main" id="{30F63624-13BB-B676-AAB8-675A02E9BDD2}"/>
                </a:ext>
              </a:extLst>
            </p:cNvPr>
            <p:cNvSpPr/>
            <p:nvPr/>
          </p:nvSpPr>
          <p:spPr>
            <a:xfrm>
              <a:off x="3843869" y="4172117"/>
              <a:ext cx="63313" cy="107740"/>
            </a:xfrm>
            <a:custGeom>
              <a:avLst/>
              <a:gdLst/>
              <a:ahLst/>
              <a:cxnLst/>
              <a:rect l="l" t="t" r="r" b="b"/>
              <a:pathLst>
                <a:path w="2417" h="4113" extrusionOk="0">
                  <a:moveTo>
                    <a:pt x="1203" y="0"/>
                  </a:moveTo>
                  <a:cubicBezTo>
                    <a:pt x="439" y="0"/>
                    <a:pt x="0" y="446"/>
                    <a:pt x="0" y="1220"/>
                  </a:cubicBezTo>
                  <a:lnTo>
                    <a:pt x="0" y="2889"/>
                  </a:lnTo>
                  <a:cubicBezTo>
                    <a:pt x="0" y="3307"/>
                    <a:pt x="117" y="3626"/>
                    <a:pt x="353" y="3835"/>
                  </a:cubicBezTo>
                  <a:cubicBezTo>
                    <a:pt x="559" y="4017"/>
                    <a:pt x="850" y="4113"/>
                    <a:pt x="1200" y="4113"/>
                  </a:cubicBezTo>
                  <a:cubicBezTo>
                    <a:pt x="1916" y="4113"/>
                    <a:pt x="2416" y="3701"/>
                    <a:pt x="2416" y="3115"/>
                  </a:cubicBezTo>
                  <a:cubicBezTo>
                    <a:pt x="2416" y="2889"/>
                    <a:pt x="2320" y="2841"/>
                    <a:pt x="2169" y="2841"/>
                  </a:cubicBezTo>
                  <a:cubicBezTo>
                    <a:pt x="2015" y="2841"/>
                    <a:pt x="1933" y="2900"/>
                    <a:pt x="1923" y="3013"/>
                  </a:cubicBezTo>
                  <a:cubicBezTo>
                    <a:pt x="1888" y="3270"/>
                    <a:pt x="1840" y="3660"/>
                    <a:pt x="1234" y="3660"/>
                  </a:cubicBezTo>
                  <a:cubicBezTo>
                    <a:pt x="734" y="3660"/>
                    <a:pt x="494" y="3407"/>
                    <a:pt x="494" y="2889"/>
                  </a:cubicBezTo>
                  <a:lnTo>
                    <a:pt x="494" y="1220"/>
                  </a:lnTo>
                  <a:cubicBezTo>
                    <a:pt x="494" y="706"/>
                    <a:pt x="737" y="449"/>
                    <a:pt x="1217" y="449"/>
                  </a:cubicBezTo>
                  <a:cubicBezTo>
                    <a:pt x="1772" y="449"/>
                    <a:pt x="1905" y="789"/>
                    <a:pt x="1923" y="1073"/>
                  </a:cubicBezTo>
                  <a:cubicBezTo>
                    <a:pt x="1926" y="1186"/>
                    <a:pt x="2015" y="1248"/>
                    <a:pt x="2169" y="1248"/>
                  </a:cubicBezTo>
                  <a:cubicBezTo>
                    <a:pt x="2320" y="1248"/>
                    <a:pt x="2416" y="1203"/>
                    <a:pt x="2416" y="977"/>
                  </a:cubicBezTo>
                  <a:cubicBezTo>
                    <a:pt x="2416" y="401"/>
                    <a:pt x="1916" y="0"/>
                    <a:pt x="1203"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sp>
          <p:nvSpPr>
            <p:cNvPr id="1888" name="Google Shape;8947;p86">
              <a:extLst>
                <a:ext uri="{FF2B5EF4-FFF2-40B4-BE49-F238E27FC236}">
                  <a16:creationId xmlns:a16="http://schemas.microsoft.com/office/drawing/2014/main" id="{C500FE7C-F75A-0D9F-FB20-C3A0FFDF2BA5}"/>
                </a:ext>
              </a:extLst>
            </p:cNvPr>
            <p:cNvSpPr/>
            <p:nvPr/>
          </p:nvSpPr>
          <p:spPr>
            <a:xfrm>
              <a:off x="3808218" y="4137068"/>
              <a:ext cx="43746" cy="37406"/>
            </a:xfrm>
            <a:custGeom>
              <a:avLst/>
              <a:gdLst/>
              <a:ahLst/>
              <a:cxnLst/>
              <a:rect l="l" t="t" r="r" b="b"/>
              <a:pathLst>
                <a:path w="1670" h="1428" extrusionOk="0">
                  <a:moveTo>
                    <a:pt x="952" y="438"/>
                  </a:moveTo>
                  <a:cubicBezTo>
                    <a:pt x="1095" y="438"/>
                    <a:pt x="1231" y="548"/>
                    <a:pt x="1231" y="715"/>
                  </a:cubicBezTo>
                  <a:cubicBezTo>
                    <a:pt x="1231" y="869"/>
                    <a:pt x="1108" y="992"/>
                    <a:pt x="957" y="992"/>
                  </a:cubicBezTo>
                  <a:cubicBezTo>
                    <a:pt x="710" y="992"/>
                    <a:pt x="587" y="694"/>
                    <a:pt x="758" y="519"/>
                  </a:cubicBezTo>
                  <a:cubicBezTo>
                    <a:pt x="815" y="463"/>
                    <a:pt x="884" y="438"/>
                    <a:pt x="952" y="438"/>
                  </a:cubicBezTo>
                  <a:close/>
                  <a:moveTo>
                    <a:pt x="950" y="0"/>
                  </a:moveTo>
                  <a:cubicBezTo>
                    <a:pt x="774" y="0"/>
                    <a:pt x="595" y="66"/>
                    <a:pt x="450" y="211"/>
                  </a:cubicBezTo>
                  <a:cubicBezTo>
                    <a:pt x="1" y="660"/>
                    <a:pt x="319" y="1428"/>
                    <a:pt x="957" y="1428"/>
                  </a:cubicBezTo>
                  <a:cubicBezTo>
                    <a:pt x="1347" y="1428"/>
                    <a:pt x="1670" y="1109"/>
                    <a:pt x="1670" y="715"/>
                  </a:cubicBezTo>
                  <a:cubicBezTo>
                    <a:pt x="1670" y="284"/>
                    <a:pt x="1317" y="0"/>
                    <a:pt x="950" y="0"/>
                  </a:cubicBezTo>
                  <a:close/>
                </a:path>
              </a:pathLst>
            </a:cu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bg1"/>
                </a:solidFill>
              </a:endParaRPr>
            </a:p>
          </p:txBody>
        </p:sp>
      </p:grpSp>
      <p:pic>
        <p:nvPicPr>
          <p:cNvPr id="1026" name="Picture 2" descr="Mr. Salt | Blue's Clues Wiki | Fandom">
            <a:extLst>
              <a:ext uri="{FF2B5EF4-FFF2-40B4-BE49-F238E27FC236}">
                <a16:creationId xmlns:a16="http://schemas.microsoft.com/office/drawing/2014/main" id="{12205B2C-7564-A6E0-D881-62C2AB9B00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533" y="3001856"/>
            <a:ext cx="980452" cy="980452"/>
          </a:xfrm>
          <a:prstGeom prst="rect">
            <a:avLst/>
          </a:prstGeom>
          <a:noFill/>
          <a:extLst>
            <a:ext uri="{909E8E84-426E-40DD-AFC4-6F175D3DCCD1}">
              <a14:hiddenFill xmlns:a14="http://schemas.microsoft.com/office/drawing/2010/main">
                <a:solidFill>
                  <a:srgbClr val="FFFFFF"/>
                </a:solidFill>
              </a14:hiddenFill>
            </a:ext>
          </a:extLst>
        </p:spPr>
      </p:pic>
      <p:sp>
        <p:nvSpPr>
          <p:cNvPr id="2" name="Google Shape;1632;p47">
            <a:extLst>
              <a:ext uri="{FF2B5EF4-FFF2-40B4-BE49-F238E27FC236}">
                <a16:creationId xmlns:a16="http://schemas.microsoft.com/office/drawing/2014/main" id="{AF4C965E-0B9D-8590-7AC7-52505D73CCB6}"/>
              </a:ext>
            </a:extLst>
          </p:cNvPr>
          <p:cNvSpPr txBox="1">
            <a:spLocks/>
          </p:cNvSpPr>
          <p:nvPr/>
        </p:nvSpPr>
        <p:spPr>
          <a:xfrm>
            <a:off x="991825" y="2306506"/>
            <a:ext cx="2292861" cy="847426"/>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000"/>
              <a:buFont typeface="Exo 2 Black"/>
              <a:buNone/>
              <a:defRPr sz="26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9pPr>
          </a:lstStyle>
          <a:p>
            <a:r>
              <a:rPr lang="en-US" sz="1600" dirty="0">
                <a:latin typeface="Calibri" panose="020F0502020204030204" pitchFamily="34" charset="0"/>
                <a:cs typeface="Calibri" panose="020F0502020204030204" pitchFamily="34" charset="0"/>
              </a:rPr>
              <a:t>Diseases weaken oysters and slow their growth</a:t>
            </a:r>
          </a:p>
        </p:txBody>
      </p:sp>
      <p:sp>
        <p:nvSpPr>
          <p:cNvPr id="3" name="Google Shape;1632;p47">
            <a:extLst>
              <a:ext uri="{FF2B5EF4-FFF2-40B4-BE49-F238E27FC236}">
                <a16:creationId xmlns:a16="http://schemas.microsoft.com/office/drawing/2014/main" id="{9C593C9B-1EA2-C55E-B84F-48EE225CD505}"/>
              </a:ext>
            </a:extLst>
          </p:cNvPr>
          <p:cNvSpPr txBox="1">
            <a:spLocks/>
          </p:cNvSpPr>
          <p:nvPr/>
        </p:nvSpPr>
        <p:spPr>
          <a:xfrm>
            <a:off x="4440145" y="2230305"/>
            <a:ext cx="3304944" cy="847426"/>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000"/>
              <a:buFont typeface="Exo 2 Black"/>
              <a:buNone/>
              <a:defRPr sz="26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9pPr>
          </a:lstStyle>
          <a:p>
            <a:r>
              <a:rPr lang="en-US" sz="1600" dirty="0">
                <a:latin typeface="Calibri" panose="020F0502020204030204" pitchFamily="34" charset="0"/>
                <a:cs typeface="Calibri" panose="020F0502020204030204" pitchFamily="34" charset="0"/>
              </a:rPr>
              <a:t>Harmful chemicals and trash can damage oyster shells</a:t>
            </a:r>
          </a:p>
        </p:txBody>
      </p:sp>
      <p:sp>
        <p:nvSpPr>
          <p:cNvPr id="4" name="Google Shape;1632;p47">
            <a:extLst>
              <a:ext uri="{FF2B5EF4-FFF2-40B4-BE49-F238E27FC236}">
                <a16:creationId xmlns:a16="http://schemas.microsoft.com/office/drawing/2014/main" id="{2B36F513-4FB0-8458-5170-8B9B5BA38FEB}"/>
              </a:ext>
            </a:extLst>
          </p:cNvPr>
          <p:cNvSpPr txBox="1">
            <a:spLocks/>
          </p:cNvSpPr>
          <p:nvPr/>
        </p:nvSpPr>
        <p:spPr>
          <a:xfrm>
            <a:off x="771659" y="3907295"/>
            <a:ext cx="3304944" cy="847426"/>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000"/>
              <a:buFont typeface="Exo 2 Black"/>
              <a:buNone/>
              <a:defRPr sz="26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9pPr>
          </a:lstStyle>
          <a:p>
            <a:r>
              <a:rPr lang="en-US" sz="1600" dirty="0">
                <a:latin typeface="Calibri" panose="020F0502020204030204" pitchFamily="34" charset="0"/>
                <a:cs typeface="Calibri" panose="020F0502020204030204" pitchFamily="34" charset="0"/>
              </a:rPr>
              <a:t>High temperatures stress out oysters and make it harder for them to fight off disease</a:t>
            </a:r>
          </a:p>
        </p:txBody>
      </p:sp>
      <p:sp>
        <p:nvSpPr>
          <p:cNvPr id="5" name="Google Shape;1632;p47">
            <a:extLst>
              <a:ext uri="{FF2B5EF4-FFF2-40B4-BE49-F238E27FC236}">
                <a16:creationId xmlns:a16="http://schemas.microsoft.com/office/drawing/2014/main" id="{66F4AD9A-2580-40C7-BF74-F06BC02B91F4}"/>
              </a:ext>
            </a:extLst>
          </p:cNvPr>
          <p:cNvSpPr txBox="1">
            <a:spLocks/>
          </p:cNvSpPr>
          <p:nvPr/>
        </p:nvSpPr>
        <p:spPr>
          <a:xfrm>
            <a:off x="4589277" y="3868373"/>
            <a:ext cx="3304944" cy="847426"/>
          </a:xfrm>
          <a:prstGeom prst="rect">
            <a:avLst/>
          </a:prstGeom>
          <a:noFill/>
          <a:ln>
            <a:noFill/>
          </a:ln>
        </p:spPr>
        <p:txBody>
          <a:bodyPr spcFirstLastPara="1" wrap="square" lIns="90000" tIns="91425" rIns="90000"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000"/>
              <a:buFont typeface="Exo 2 Black"/>
              <a:buNone/>
              <a:defRPr sz="2600" b="0" i="0" u="none" strike="noStrike" cap="none">
                <a:solidFill>
                  <a:schemeClr val="lt1"/>
                </a:solidFill>
                <a:latin typeface="Exo 2 Black"/>
                <a:ea typeface="Exo 2 Black"/>
                <a:cs typeface="Exo 2 Black"/>
                <a:sym typeface="Exo 2 Black"/>
              </a:defRPr>
            </a:lvl1pPr>
            <a:lvl2pPr marR="0" lvl="1"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2pPr>
            <a:lvl3pPr marR="0" lvl="2"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3pPr>
            <a:lvl4pPr marR="0" lvl="3"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4pPr>
            <a:lvl5pPr marR="0" lvl="4"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5pPr>
            <a:lvl6pPr marR="0" lvl="5"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6pPr>
            <a:lvl7pPr marR="0" lvl="6"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7pPr>
            <a:lvl8pPr marR="0" lvl="7"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8pPr>
            <a:lvl9pPr marR="0" lvl="8" algn="ctr"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9pPr>
          </a:lstStyle>
          <a:p>
            <a:r>
              <a:rPr lang="en-US" sz="1600" dirty="0">
                <a:latin typeface="Calibri" panose="020F0502020204030204" pitchFamily="34" charset="0"/>
                <a:cs typeface="Calibri" panose="020F0502020204030204" pitchFamily="34" charset="0"/>
              </a:rPr>
              <a:t>Baby oysters will not land on oyster reefs if there is not enough salt in the water</a:t>
            </a:r>
          </a:p>
        </p:txBody>
      </p:sp>
    </p:spTree>
    <p:extLst>
      <p:ext uri="{BB962C8B-B14F-4D97-AF65-F5344CB8AC3E}">
        <p14:creationId xmlns:p14="http://schemas.microsoft.com/office/powerpoint/2010/main" val="232079853"/>
      </p:ext>
    </p:extLst>
  </p:cSld>
  <p:clrMapOvr>
    <a:masterClrMapping/>
  </p:clrMapOvr>
</p:sld>
</file>

<file path=ppt/theme/theme1.xml><?xml version="1.0" encoding="utf-8"?>
<a:theme xmlns:a="http://schemas.openxmlformats.org/drawingml/2006/main" name="Math Subject for Middle School - 8th Grade: Measurement by Slidesgo">
  <a:themeElements>
    <a:clrScheme name="Simple Light">
      <a:dk1>
        <a:srgbClr val="000000"/>
      </a:dk1>
      <a:lt1>
        <a:srgbClr val="D97245"/>
      </a:lt1>
      <a:dk2>
        <a:srgbClr val="FCC353"/>
      </a:dk2>
      <a:lt2>
        <a:srgbClr val="FFD4D4"/>
      </a:lt2>
      <a:accent1>
        <a:srgbClr val="FCF9ED"/>
      </a:accent1>
      <a:accent2>
        <a:srgbClr val="FFFFFF"/>
      </a:accent2>
      <a:accent3>
        <a:srgbClr val="FFFFFF"/>
      </a:accent3>
      <a:accent4>
        <a:srgbClr val="FFFFFF"/>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57ee6367e5287b2ca639807dd14c82f2">
  <xsd:schema xmlns:xsd="http://www.w3.org/2001/XMLSchema" xmlns:xs="http://www.w3.org/2001/XMLSchema" xmlns:p="http://schemas.microsoft.com/office/2006/metadata/properties" xmlns:ns2="377ea6c5-c720-40d1-b137-1b67931e9f50" targetNamespace="http://schemas.microsoft.com/office/2006/metadata/properties" ma:root="true" ma:fieldsID="b3288c50b316250b63519edc34269271"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55B438-214E-47A9-89C0-8DF76A0DABA1}">
  <ds:schemaRefs>
    <ds:schemaRef ds:uri="http://purl.org/dc/terms/"/>
    <ds:schemaRef ds:uri="http://purl.org/dc/elements/1.1/"/>
    <ds:schemaRef ds:uri="http://schemas.microsoft.com/office/2006/documentManagement/types"/>
    <ds:schemaRef ds:uri="http://www.w3.org/XML/1998/namespace"/>
    <ds:schemaRef ds:uri="http://schemas.microsoft.com/office/2006/metadata/properties"/>
    <ds:schemaRef ds:uri="377ea6c5-c720-40d1-b137-1b67931e9f50"/>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EE7EDA67-19FE-44FB-9FB0-CF62B5CF67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7ea6c5-c720-40d1-b137-1b67931e9f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16393D-2C49-4D17-B323-13BEFF9370B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8998</TotalTime>
  <Words>1705</Words>
  <Application>Microsoft Macintosh PowerPoint</Application>
  <PresentationFormat>On-screen Show (16:9)</PresentationFormat>
  <Paragraphs>275</Paragraphs>
  <Slides>24</Slides>
  <Notes>24</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Exo 2 Black</vt:lpstr>
      <vt:lpstr>Montserrat Medium</vt:lpstr>
      <vt:lpstr>Arial</vt:lpstr>
      <vt:lpstr>Titillium Web</vt:lpstr>
      <vt:lpstr>Roboto</vt:lpstr>
      <vt:lpstr>Calibri</vt:lpstr>
      <vt:lpstr>Math Subject for Middle School - 8th Grade: Measurement by Slidesgo</vt:lpstr>
      <vt:lpstr>Histograms on the Half-Shell</vt:lpstr>
      <vt:lpstr>About the author</vt:lpstr>
      <vt:lpstr>What’s happening to the eastern oyster population?</vt:lpstr>
      <vt:lpstr>What’s happening to the eastern oyster population?</vt:lpstr>
      <vt:lpstr>What do fisheries scientists do?</vt:lpstr>
      <vt:lpstr>What do fisheries scientists do?</vt:lpstr>
      <vt:lpstr>Rebuild the oyster population!</vt:lpstr>
      <vt:lpstr>Virginia Oyster Stock Assessment Survey </vt:lpstr>
      <vt:lpstr>Each group: grab an oyster population (bag of beans)</vt:lpstr>
      <vt:lpstr>Phase 1: Conduct the survey</vt:lpstr>
      <vt:lpstr>Why can’t we just use a bar chart?</vt:lpstr>
      <vt:lpstr>The anatomy of a histogram</vt:lpstr>
      <vt:lpstr>The anatomy of a histogram</vt:lpstr>
      <vt:lpstr>Organize YOUR data into bins</vt:lpstr>
      <vt:lpstr>Organize YOUR data into bins</vt:lpstr>
      <vt:lpstr>Organize YOUR data into bins</vt:lpstr>
      <vt:lpstr>Organize YOUR data into bins</vt:lpstr>
      <vt:lpstr>Organize YOUR data into bins</vt:lpstr>
      <vt:lpstr>Organize YOUR data into bins</vt:lpstr>
      <vt:lpstr>Oysters ON the bin boundary belong in the LEFT BIN BOUNDARY</vt:lpstr>
      <vt:lpstr>01</vt:lpstr>
      <vt:lpstr>Phase 2: Plot the data</vt:lpstr>
      <vt:lpstr>Discussion</vt:lpstr>
      <vt:lpstr>Environmental Variables that Contribute to Oyster Growth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Madison D. Griffin</cp:lastModifiedBy>
  <cp:revision>1</cp:revision>
  <dcterms:modified xsi:type="dcterms:W3CDTF">2025-03-26T15:31:22Z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