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11" autoAdjust="0"/>
    <p:restoredTop sz="91989" autoAdjust="0"/>
  </p:normalViewPr>
  <p:slideViewPr>
    <p:cSldViewPr snapToGrid="0">
      <p:cViewPr varScale="1">
        <p:scale>
          <a:sx n="102" d="100"/>
          <a:sy n="102" d="100"/>
        </p:scale>
        <p:origin x="734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Several_krill.jpg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xhere.com/en/photo/1613556" TargetMode="Externa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oceanadapt.rutgers.edu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950cc0402a_0_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950cc0402a_0_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950cc0402a_0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950cc0402a_0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Photo: https://www.pexels.com/photo/air-air-pollution-climate-change-dawn-221012/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950cc0402a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2950cc0402a_0_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Allow students to brainstorm answers to “What do you think might happen to animals in these conditions?” Possible answers are: overheating, having trouble eating or finding food, not enough oxygen, getting pushed away from habitat by storms etc. If these impacts are severe enough, they can lead to extinction of a species.</a:t>
            </a: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950cc0402a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950cc0402a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950cc0402a_0_1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950cc0402a_0_1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950cc0402a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950cc0402a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Photo: https://www.flickr.com/photos/briangratwicke/3783097766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950cc0402a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950cc0402a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Photo: https://www.flickr.com/photos/99668998@N00/28889850972/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950cc0402a_0_1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950cc0402a_0_1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Photo: https://www.flickr.com/photos/chesbayprogram/32731097288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950cc0402a_0_1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2950cc0402a_0_1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https://www.flickr.com/photos/beggyberry/5186118074/</a:t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950cc0402a_0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950cc0402a_0_1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950cc0402a_0_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2950cc0402a_0_1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950cc0402a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2950cc0402a_0_1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Photo of a female sea turtle’s tracks and nest. From: https://www.flickr.com/photos/myfwc/49912256333</a:t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950cc0402a_0_1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950cc0402a_0_1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Photos: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https://commons.wikimedia.org/wiki/File:Several_krill.jpg</a:t>
            </a:r>
            <a:r>
              <a:rPr lang="en"/>
              <a:t> </a:t>
            </a:r>
            <a:r>
              <a:rPr lang="en" u="sng">
                <a:solidFill>
                  <a:schemeClr val="hlink"/>
                </a:solidFill>
                <a:hlinkClick r:id="rId4"/>
              </a:rPr>
              <a:t>https://pxhere.com/en/photo/1613556</a:t>
            </a:r>
            <a:r>
              <a:rPr lang="en"/>
              <a:t> </a:t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950cc0402a_0_1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950cc0402a_0_1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maps show Atlantic Croaker fish moving north over the last few decades. The data comes from trawl surveys (catching fish and other marine organisms in a net that is pull behind a boat). The red and orange color indicates higher biomass (more fish). Notice how the red color moves farther north as time goes on. Images from: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https://oceanadapt.rutgers.edu/</a:t>
            </a:r>
            <a:r>
              <a:rPr lang="en"/>
              <a:t>. </a:t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950cc0402a_0_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2950cc0402a_0_1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Photo: https://www.flickr.com/photos/scott_bush/8266645405</a:t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97cb6c032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297cb6c032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rgbClr val="C9DAF8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Font typeface="Trebuchet MS"/>
              <a:buNone/>
              <a:defRPr sz="5200"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Trebuchet MS"/>
              <a:buNone/>
              <a:defRPr sz="2800"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rgbClr val="C9DAF8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Trebuchet MS"/>
              <a:buNone/>
              <a:defRPr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Char char="●"/>
              <a:defRPr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rebuchet MS"/>
              <a:buChar char="○"/>
              <a:defRPr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rebuchet MS"/>
              <a:buChar char="■"/>
              <a:defRPr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rebuchet MS"/>
              <a:buChar char="●"/>
              <a:defRPr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rebuchet MS"/>
              <a:buChar char="○"/>
              <a:defRPr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rebuchet MS"/>
              <a:buChar char="■"/>
              <a:defRPr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rebuchet MS"/>
              <a:buChar char="●"/>
              <a:defRPr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rebuchet MS"/>
              <a:buChar char="○"/>
              <a:defRPr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rebuchet MS"/>
              <a:buChar char="■"/>
              <a:defRPr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Survival Challenge: Can Marine Animals Adapt to Climate Change?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prepared by: Kyra Fitz</a:t>
            </a:r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B82A1-60DA-4023-3076-FD707C86A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Meet the Lesson Author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E42CC6-035E-1391-16B7-BFBF84386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017725"/>
            <a:ext cx="4751188" cy="3823782"/>
          </a:xfrm>
        </p:spPr>
        <p:txBody>
          <a:bodyPr/>
          <a:lstStyle/>
          <a:p>
            <a:r>
              <a:rPr lang="en-US" dirty="0"/>
              <a:t>My name is Kyra, and I am a Ph.D. student at Rutgers University in New Jersey. </a:t>
            </a:r>
          </a:p>
          <a:p>
            <a:endParaRPr lang="en-US" dirty="0"/>
          </a:p>
          <a:p>
            <a:r>
              <a:rPr lang="en-US" dirty="0"/>
              <a:t>I study marine fish and how they are impacted by climate change. </a:t>
            </a:r>
          </a:p>
          <a:p>
            <a:endParaRPr lang="en-US" dirty="0"/>
          </a:p>
          <a:p>
            <a:r>
              <a:rPr lang="en-US" dirty="0"/>
              <a:t>I specifically look at the genomes of fish (all their DNA!) to understand how they may be evolving to warmer water temperatures.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07213C-C90E-CE47-121C-E7B60033275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</a:t>
            </a:fld>
            <a:endParaRPr lang="en"/>
          </a:p>
        </p:txBody>
      </p:sp>
      <p:pic>
        <p:nvPicPr>
          <p:cNvPr id="6" name="Picture 5" descr="A person standing on a hill with water in the background&#10;&#10;Description automatically generated">
            <a:extLst>
              <a:ext uri="{FF2B5EF4-FFF2-40B4-BE49-F238E27FC236}">
                <a16:creationId xmlns:a16="http://schemas.microsoft.com/office/drawing/2014/main" id="{5A2348AC-01AB-628A-8254-1FDF4315C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2561" y="1106963"/>
            <a:ext cx="3044650" cy="3102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842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Today</a:t>
            </a:r>
            <a:endParaRPr b="1"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You will:</a:t>
            </a:r>
            <a:endParaRPr sz="2400"/>
          </a:p>
          <a:p>
            <a:pPr marL="457200" lvl="0" indent="-381000" algn="l" rtl="0">
              <a:spcBef>
                <a:spcPts val="120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Consider the challenges marine (ocean) animals face due to climate change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Design adaptations for a marine species under a specific climate change scenario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Compare your adaptations to real-world examples</a:t>
            </a:r>
            <a:endParaRPr sz="2400"/>
          </a:p>
        </p:txBody>
      </p:sp>
      <p:sp>
        <p:nvSpPr>
          <p:cNvPr id="63" name="Google Shape;63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What is climate change?</a:t>
            </a:r>
            <a:endParaRPr b="1"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Long-term shifts in weather and climate patterns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Caused by humans burning fossil fuels</a:t>
            </a:r>
            <a:endParaRPr sz="2400"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167075"/>
            <a:ext cx="3973325" cy="264825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5"/>
          <p:cNvSpPr txBox="1"/>
          <p:nvPr/>
        </p:nvSpPr>
        <p:spPr>
          <a:xfrm>
            <a:off x="5685300" y="4815325"/>
            <a:ext cx="2625300" cy="1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rebuchet MS"/>
                <a:ea typeface="Trebuchet MS"/>
                <a:cs typeface="Trebuchet MS"/>
                <a:sym typeface="Trebuchet MS"/>
              </a:rPr>
              <a:t>Photo Credit: Pixabay</a:t>
            </a:r>
            <a:endParaRPr sz="12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2" name="Google Shape;72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708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How is climate change altering the ocean environment?</a:t>
            </a:r>
            <a:endParaRPr b="1"/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Warmer water temperatures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Higher sea levels (sea-level rise)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Stronger storms (like hurricanes and tropical storms)</a:t>
            </a:r>
            <a:endParaRPr sz="240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400"/>
              <a:t>What do you think might happen to animals in these conditions?</a:t>
            </a:r>
            <a:endParaRPr sz="240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What does “adaptation” mean?</a:t>
            </a:r>
            <a:endParaRPr b="1"/>
          </a:p>
        </p:txBody>
      </p:sp>
      <p:sp>
        <p:nvSpPr>
          <p:cNvPr id="85" name="Google Shape;85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A trait that helps an organism survive and reproduce in its environment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Example: fish have gills to breathe underwater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Adaptations to warmer water, higher sea levels, and stronger storms could help marine animals not go extinct</a:t>
            </a:r>
            <a:endParaRPr sz="2400"/>
          </a:p>
        </p:txBody>
      </p:sp>
      <p:sp>
        <p:nvSpPr>
          <p:cNvPr id="86" name="Google Shape;86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Survival Challenge</a:t>
            </a:r>
            <a:endParaRPr b="1"/>
          </a:p>
        </p:txBody>
      </p:sp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/>
              <a:t>Your task:</a:t>
            </a:r>
            <a:endParaRPr sz="2000"/>
          </a:p>
          <a:p>
            <a:pPr marL="457200" lvl="0" indent="-355600" algn="l" rtl="0">
              <a:spcBef>
                <a:spcPts val="120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Design an adaptation or adaptations for a marine animal under a specific climate change scenario.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First, read your animal card to learn more about your species.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Second, read your climate change scenario card. Think about what adaptations might help your species survive in this scenario.</a:t>
            </a:r>
            <a:endParaRPr sz="2000"/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" sz="2000"/>
              <a:t>Third, draw your animal with its new adaptation, or write a paragraph or two about its adaptation.</a:t>
            </a:r>
            <a:endParaRPr sz="2000"/>
          </a:p>
        </p:txBody>
      </p:sp>
      <p:sp>
        <p:nvSpPr>
          <p:cNvPr id="93" name="Google Shape;93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Loggerhead Sea Turtle</a:t>
            </a:r>
            <a:endParaRPr b="1"/>
          </a:p>
        </p:txBody>
      </p:sp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98025" y="1017725"/>
            <a:ext cx="5335500" cy="401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Are found across the world’s oceans. 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Lay their eggs on the beach. Some beaches are getting washed out with sea-level rise. 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temperature of the sand around the nest controls whether the baby sea turtles will be male or female. Cooler nests produce males, and warmer nests produce females.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Warming temperatures could lead to lower numbers of male turtles, making it harder for females to find a mate and reproduce.</a:t>
            </a:r>
            <a:endParaRPr/>
          </a:p>
        </p:txBody>
      </p:sp>
      <p:pic>
        <p:nvPicPr>
          <p:cNvPr id="100" name="Google Shape;10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71675" y="1424725"/>
            <a:ext cx="3591899" cy="2355975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9"/>
          <p:cNvSpPr txBox="1"/>
          <p:nvPr/>
        </p:nvSpPr>
        <p:spPr>
          <a:xfrm>
            <a:off x="6207000" y="3846150"/>
            <a:ext cx="2625300" cy="1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rebuchet MS"/>
                <a:ea typeface="Trebuchet MS"/>
                <a:cs typeface="Trebuchet MS"/>
                <a:sym typeface="Trebuchet MS"/>
              </a:rPr>
              <a:t>Photo Credit: Brian Gratwicke</a:t>
            </a:r>
            <a:endParaRPr sz="12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2" name="Google Shape;102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Humpback Whale</a:t>
            </a:r>
            <a:endParaRPr b="1"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Swim long distances in the oceans.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Eat small fish and krill.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Climate change is changing where the small fish and krill are located.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This leads to whales swimming longer distances to find their food. </a:t>
            </a:r>
            <a:endParaRPr/>
          </a:p>
        </p:txBody>
      </p:sp>
      <p:pic>
        <p:nvPicPr>
          <p:cNvPr id="109" name="Google Shape;10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9848" y="2411500"/>
            <a:ext cx="3982003" cy="265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0"/>
          <p:cNvSpPr txBox="1"/>
          <p:nvPr/>
        </p:nvSpPr>
        <p:spPr>
          <a:xfrm>
            <a:off x="6144000" y="4713500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Photo Credit: Ludo Raedts</a:t>
            </a:r>
            <a:endParaRPr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1" name="Google Shape;111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Atlantic Croaker</a:t>
            </a:r>
            <a:endParaRPr b="1"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 fish that lives near the ocean floor. Found off of the U.S. East Coast.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Larvae (babies) and juveniles live in marshes and estuaries for protection from predators and food.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Eat worms, mollusks, crustaceans, and small fish.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When temperatures rise, fish struggle to get enough oxygen into their gills.</a:t>
            </a:r>
            <a:endParaRPr/>
          </a:p>
        </p:txBody>
      </p:sp>
      <p:pic>
        <p:nvPicPr>
          <p:cNvPr id="118" name="Google Shape;11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16738" y="2876975"/>
            <a:ext cx="3249426" cy="2167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1"/>
          <p:cNvSpPr txBox="1"/>
          <p:nvPr/>
        </p:nvSpPr>
        <p:spPr>
          <a:xfrm>
            <a:off x="6166175" y="4660075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Photo Credit: Will Parson/Chesapeake Bay Program</a:t>
            </a:r>
            <a:endParaRPr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0" name="Google Shape;120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Surf Clams</a:t>
            </a:r>
            <a:endParaRPr b="1"/>
          </a:p>
        </p:txBody>
      </p:sp>
      <p:sp>
        <p:nvSpPr>
          <p:cNvPr id="126" name="Google Shape;126;p22"/>
          <p:cNvSpPr txBox="1">
            <a:spLocks noGrp="1"/>
          </p:cNvSpPr>
          <p:nvPr>
            <p:ph type="body" idx="1"/>
          </p:nvPr>
        </p:nvSpPr>
        <p:spPr>
          <a:xfrm>
            <a:off x="243050" y="1099075"/>
            <a:ext cx="5251500" cy="400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Clams found off the U.S. East Coast between Maine and North Carolina.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Eat algae.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Burrow themselves in sand.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When waters are warmer, clams have higher rates of cellular respiration. This means they need to eat more food, otherwise they can become weaker and die.</a:t>
            </a:r>
            <a:endParaRPr/>
          </a:p>
        </p:txBody>
      </p:sp>
      <p:pic>
        <p:nvPicPr>
          <p:cNvPr id="127" name="Google Shape;12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47125" y="1518775"/>
            <a:ext cx="3076749" cy="229855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2"/>
          <p:cNvSpPr txBox="1"/>
          <p:nvPr/>
        </p:nvSpPr>
        <p:spPr>
          <a:xfrm>
            <a:off x="6028825" y="3881675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Photo Credit: Becky Berry</a:t>
            </a:r>
            <a:endParaRPr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9" name="Google Shape;129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Share Out: What adaptation did you design and how will it help your species survive?</a:t>
            </a:r>
            <a:endParaRPr b="1"/>
          </a:p>
        </p:txBody>
      </p:sp>
      <p:sp>
        <p:nvSpPr>
          <p:cNvPr id="135" name="Google Shape;135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But…. Evolution can be a slow process</a:t>
            </a:r>
            <a:endParaRPr b="1"/>
          </a:p>
        </p:txBody>
      </p:sp>
      <p:sp>
        <p:nvSpPr>
          <p:cNvPr id="141" name="Google Shape;141;p24"/>
          <p:cNvSpPr txBox="1">
            <a:spLocks noGrp="1"/>
          </p:cNvSpPr>
          <p:nvPr>
            <p:ph type="body" idx="1"/>
          </p:nvPr>
        </p:nvSpPr>
        <p:spPr>
          <a:xfrm>
            <a:off x="311700" y="1152474"/>
            <a:ext cx="8520600" cy="378528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It takes multiple generations for a beneficial trait to become more widespread in a population.</a:t>
            </a:r>
            <a:endParaRPr dirty="0"/>
          </a:p>
          <a:p>
            <a:pPr marL="914400" lvl="1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 dirty="0"/>
              <a:t>One generation for whales is around 18 years!</a:t>
            </a:r>
            <a:endParaRPr sz="18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Animals may need to respond within their lifetimes by </a:t>
            </a:r>
            <a:r>
              <a:rPr lang="en" b="1" dirty="0"/>
              <a:t>changing their behavior</a:t>
            </a:r>
            <a:r>
              <a:rPr lang="en" dirty="0"/>
              <a:t>. This is called </a:t>
            </a:r>
            <a:r>
              <a:rPr lang="en" b="1" dirty="0"/>
              <a:t>acclimation</a:t>
            </a:r>
            <a:r>
              <a:rPr lang="en" dirty="0"/>
              <a:t>.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/>
              <a:t>How do you think </a:t>
            </a:r>
            <a:r>
              <a:rPr lang="en" b="1" dirty="0"/>
              <a:t>animals might change their behavior</a:t>
            </a:r>
            <a:r>
              <a:rPr lang="en" dirty="0"/>
              <a:t> in response to climate change?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dirty="0"/>
              <a:t>On the ba</a:t>
            </a:r>
            <a:r>
              <a:rPr lang="en-US" dirty="0"/>
              <a:t>ck</a:t>
            </a:r>
            <a:r>
              <a:rPr lang="en" dirty="0"/>
              <a:t> of your paper, </a:t>
            </a:r>
            <a:r>
              <a:rPr lang="en" b="1" dirty="0"/>
              <a:t>write one idea for how you think your animal might be acclimating</a:t>
            </a:r>
            <a:r>
              <a:rPr lang="en" dirty="0"/>
              <a:t>.</a:t>
            </a:r>
            <a:endParaRPr dirty="0"/>
          </a:p>
        </p:txBody>
      </p:sp>
      <p:sp>
        <p:nvSpPr>
          <p:cNvPr id="142" name="Google Shape;142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Loggerhead Sea Turtles Acclimating</a:t>
            </a:r>
            <a:endParaRPr b="1"/>
          </a:p>
        </p:txBody>
      </p:sp>
      <p:sp>
        <p:nvSpPr>
          <p:cNvPr id="148" name="Google Shape;148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Nesting at new beaches 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Nesting earlier in the year</a:t>
            </a:r>
            <a:endParaRPr sz="240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 </a:t>
            </a:r>
            <a:endParaRPr/>
          </a:p>
        </p:txBody>
      </p:sp>
      <p:pic>
        <p:nvPicPr>
          <p:cNvPr id="149" name="Google Shape;14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18912" y="954225"/>
            <a:ext cx="3708626" cy="381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5"/>
          <p:cNvSpPr txBox="1"/>
          <p:nvPr/>
        </p:nvSpPr>
        <p:spPr>
          <a:xfrm>
            <a:off x="5251825" y="4789500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Photo Credit: Sarah Hirsch </a:t>
            </a:r>
            <a:endParaRPr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51" name="Google Shape;151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Humpback Whales Acclimating</a:t>
            </a:r>
            <a:endParaRPr b="1"/>
          </a:p>
        </p:txBody>
      </p:sp>
      <p:sp>
        <p:nvSpPr>
          <p:cNvPr id="157" name="Google Shape;157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Travel to new feeding locations based on where food is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Eat more of one type of prey based on what is abundant</a:t>
            </a:r>
            <a:endParaRPr sz="2400"/>
          </a:p>
        </p:txBody>
      </p:sp>
      <p:pic>
        <p:nvPicPr>
          <p:cNvPr id="158" name="Google Shape;15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4600" y="2224638"/>
            <a:ext cx="3010425" cy="2006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39600" y="2159613"/>
            <a:ext cx="3113600" cy="20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6"/>
          <p:cNvSpPr/>
          <p:nvPr/>
        </p:nvSpPr>
        <p:spPr>
          <a:xfrm>
            <a:off x="3718088" y="2762550"/>
            <a:ext cx="1289700" cy="511200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26"/>
          <p:cNvSpPr txBox="1"/>
          <p:nvPr/>
        </p:nvSpPr>
        <p:spPr>
          <a:xfrm>
            <a:off x="1609875" y="4276788"/>
            <a:ext cx="1656000" cy="38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rebuchet MS"/>
                <a:ea typeface="Trebuchet MS"/>
                <a:cs typeface="Trebuchet MS"/>
                <a:sym typeface="Trebuchet MS"/>
              </a:rPr>
              <a:t>Krill</a:t>
            </a:r>
            <a:endParaRPr sz="24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6079650" y="4276800"/>
            <a:ext cx="1656000" cy="38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rebuchet MS"/>
                <a:ea typeface="Trebuchet MS"/>
                <a:cs typeface="Trebuchet MS"/>
                <a:sym typeface="Trebuchet MS"/>
              </a:rPr>
              <a:t>Small Fish</a:t>
            </a:r>
            <a:endParaRPr sz="24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892950" y="4789500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Photo Credit: Shannon Lyday/NOAA </a:t>
            </a:r>
            <a:endParaRPr dirty="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4" name="Google Shape;164;p26"/>
          <p:cNvSpPr txBox="1"/>
          <p:nvPr/>
        </p:nvSpPr>
        <p:spPr>
          <a:xfrm>
            <a:off x="5975150" y="4703625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Photo Credit: Kevin Chung  </a:t>
            </a:r>
            <a:endParaRPr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5" name="Google Shape;165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Atlantic Croaker Acclimating</a:t>
            </a:r>
            <a:endParaRPr b="1"/>
          </a:p>
        </p:txBody>
      </p:sp>
      <p:sp>
        <p:nvSpPr>
          <p:cNvPr id="171" name="Google Shape;171;p27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000"/>
              <a:t>Moving into new areas as waters warm. This is called a range shift. </a:t>
            </a:r>
            <a:endParaRPr sz="2000"/>
          </a:p>
        </p:txBody>
      </p:sp>
      <p:pic>
        <p:nvPicPr>
          <p:cNvPr id="172" name="Google Shape;17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225" y="1555722"/>
            <a:ext cx="3179876" cy="287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72200" y="1555725"/>
            <a:ext cx="3134783" cy="287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7"/>
          <p:cNvSpPr txBox="1"/>
          <p:nvPr/>
        </p:nvSpPr>
        <p:spPr>
          <a:xfrm>
            <a:off x="256850" y="4625000"/>
            <a:ext cx="8520600" cy="37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000" dirty="0">
                <a:latin typeface="Trebuchet MS"/>
                <a:ea typeface="Trebuchet MS"/>
                <a:cs typeface="Trebuchet MS"/>
                <a:sym typeface="Trebuchet MS"/>
              </a:rPr>
              <a:t>Image Credit: Rutgers Ocean Adapt</a:t>
            </a:r>
            <a:r>
              <a:rPr lang="en" sz="1000" dirty="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 Fall Surveys  </a:t>
            </a:r>
            <a:endParaRPr sz="1000" dirty="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5638500" y="4489400"/>
            <a:ext cx="2930400" cy="41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Trebuchet MS"/>
                <a:ea typeface="Trebuchet MS"/>
                <a:cs typeface="Trebuchet MS"/>
                <a:sym typeface="Trebuchet MS"/>
              </a:rPr>
              <a:t>Red = More Fish</a:t>
            </a:r>
            <a:endParaRPr sz="2400"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6" name="Google Shape;176;p27"/>
          <p:cNvSpPr/>
          <p:nvPr/>
        </p:nvSpPr>
        <p:spPr>
          <a:xfrm rot="5400000">
            <a:off x="4200500" y="2176475"/>
            <a:ext cx="633300" cy="1098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Surf Clams</a:t>
            </a:r>
            <a:endParaRPr b="1"/>
          </a:p>
        </p:txBody>
      </p:sp>
      <p:sp>
        <p:nvSpPr>
          <p:cNvPr id="183" name="Google Shape;183;p28"/>
          <p:cNvSpPr txBox="1">
            <a:spLocks noGrp="1"/>
          </p:cNvSpPr>
          <p:nvPr>
            <p:ph type="body" idx="1"/>
          </p:nvPr>
        </p:nvSpPr>
        <p:spPr>
          <a:xfrm>
            <a:off x="311700" y="108380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400"/>
              <a:t>Similar to Atlantic Croaker, surf clams are moving North as waters farther South become too warm. </a:t>
            </a:r>
            <a:endParaRPr sz="2400"/>
          </a:p>
        </p:txBody>
      </p:sp>
      <p:pic>
        <p:nvPicPr>
          <p:cNvPr id="184" name="Google Shape;18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63000" y="3159950"/>
            <a:ext cx="1701750" cy="170175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8"/>
          <p:cNvSpPr/>
          <p:nvPr/>
        </p:nvSpPr>
        <p:spPr>
          <a:xfrm>
            <a:off x="4094425" y="2022300"/>
            <a:ext cx="633300" cy="1098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28"/>
          <p:cNvSpPr txBox="1"/>
          <p:nvPr/>
        </p:nvSpPr>
        <p:spPr>
          <a:xfrm>
            <a:off x="3663000" y="4789500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Photo Credit: Scott Bush  </a:t>
            </a:r>
            <a:endParaRPr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7" name="Google Shape;187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/>
              <a:t>Wrap-Up</a:t>
            </a:r>
            <a:endParaRPr b="1" dirty="0"/>
          </a:p>
        </p:txBody>
      </p:sp>
      <p:sp>
        <p:nvSpPr>
          <p:cNvPr id="193" name="Google Shape;193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/>
              <a:t>How might adaptation help animals with the impacts of climate change?</a:t>
            </a:r>
            <a:endParaRPr sz="2400"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400" dirty="0"/>
              <a:t>How would you change your adaptation based on what you learned today?</a:t>
            </a:r>
            <a:endParaRPr sz="2400" dirty="0"/>
          </a:p>
        </p:txBody>
      </p:sp>
      <p:sp>
        <p:nvSpPr>
          <p:cNvPr id="194" name="Google Shape;194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1107</Words>
  <Application>Microsoft Office PowerPoint</Application>
  <PresentationFormat>On-screen Show (16:9)</PresentationFormat>
  <Paragraphs>115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Trebuchet MS</vt:lpstr>
      <vt:lpstr>Simple Light</vt:lpstr>
      <vt:lpstr>Survival Challenge: Can Marine Animals Adapt to Climate Change?</vt:lpstr>
      <vt:lpstr>Meet the Lesson Author</vt:lpstr>
      <vt:lpstr>Today</vt:lpstr>
      <vt:lpstr>What is climate change?</vt:lpstr>
      <vt:lpstr>How is climate change altering the ocean environment?</vt:lpstr>
      <vt:lpstr>What does “adaptation” mean?</vt:lpstr>
      <vt:lpstr>Survival Challenge</vt:lpstr>
      <vt:lpstr>Loggerhead Sea Turtle</vt:lpstr>
      <vt:lpstr>Humpback Whale</vt:lpstr>
      <vt:lpstr>Atlantic Croaker</vt:lpstr>
      <vt:lpstr>Surf Clams</vt:lpstr>
      <vt:lpstr>Share Out: What adaptation did you design and how will it help your species survive?</vt:lpstr>
      <vt:lpstr>But…. Evolution can be a slow process</vt:lpstr>
      <vt:lpstr>Loggerhead Sea Turtles Acclimating</vt:lpstr>
      <vt:lpstr>Humpback Whales Acclimating</vt:lpstr>
      <vt:lpstr>Atlantic Croaker Acclimating</vt:lpstr>
      <vt:lpstr>Surf Clams</vt:lpstr>
      <vt:lpstr>Wrap-Up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Survival Challenge: Can Marine Animals Adapt to Climate Change?</dc:title>
  <dc:creator>Kyra Fitz</dc:creator>
  <cp:lastModifiedBy>Kyra Fitz</cp:lastModifiedBy>
  <cp:revision>6</cp:revision>
  <dcterms:modified xsi:type="dcterms:W3CDTF">2024-03-29T19:22:32Z</dcterms:modified>
</cp:coreProperties>
</file>