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notesSlides/notesSlide14.xml" ContentType="application/vnd.openxmlformats-officedocument.presentationml.notesSlide+xml"/>
  <Override PartName="/ppt/ink/ink4.xml" ContentType="application/inkml+xml"/>
  <Override PartName="/ppt/ink/ink5.xml" ContentType="application/inkml+xml"/>
  <Override PartName="/ppt/ink/ink6.xml" ContentType="application/inkml+xml"/>
  <Override PartName="/ppt/notesSlides/notesSlide15.xml" ContentType="application/vnd.openxmlformats-officedocument.presentationml.notesSlide+xml"/>
  <Override PartName="/ppt/ink/ink7.xml" ContentType="application/inkml+xml"/>
  <Override PartName="/ppt/ink/ink8.xml" ContentType="application/inkml+xml"/>
  <Override PartName="/ppt/ink/ink9.xml" ContentType="application/inkml+xml"/>
  <Override PartName="/ppt/notesSlides/notesSlide16.xml" ContentType="application/vnd.openxmlformats-officedocument.presentationml.notesSlide+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notesSlides/notesSlide17.xml" ContentType="application/vnd.openxmlformats-officedocument.presentationml.notesSlide+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70" r:id="rId4"/>
    <p:sldId id="258" r:id="rId5"/>
    <p:sldId id="259" r:id="rId6"/>
    <p:sldId id="260" r:id="rId7"/>
    <p:sldId id="261" r:id="rId8"/>
    <p:sldId id="262" r:id="rId9"/>
    <p:sldId id="271" r:id="rId10"/>
    <p:sldId id="263" r:id="rId11"/>
    <p:sldId id="264" r:id="rId12"/>
    <p:sldId id="265" r:id="rId13"/>
    <p:sldId id="266" r:id="rId14"/>
    <p:sldId id="283" r:id="rId15"/>
    <p:sldId id="284" r:id="rId16"/>
    <p:sldId id="280" r:id="rId17"/>
    <p:sldId id="281" r:id="rId18"/>
    <p:sldId id="268" r:id="rId19"/>
    <p:sldId id="285" r:id="rId20"/>
    <p:sldId id="272" r:id="rId21"/>
    <p:sldId id="273" r:id="rId22"/>
    <p:sldId id="274" r:id="rId23"/>
    <p:sldId id="276" r:id="rId24"/>
    <p:sldId id="277" r:id="rId25"/>
    <p:sldId id="275" r:id="rId26"/>
    <p:sldId id="286" r:id="rId27"/>
    <p:sldId id="278" r:id="rId28"/>
    <p:sldId id="287" r:id="rId29"/>
    <p:sldId id="288" r:id="rId30"/>
    <p:sldId id="28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9980"/>
    <a:srgbClr val="EAE1CC"/>
    <a:srgbClr val="996633"/>
    <a:srgbClr val="DFD3BD"/>
    <a:srgbClr val="AEA69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156F25-6D16-4A1E-BBEE-C477F2C1A615}" v="19" dt="2024-05-10T14:51:04.7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427" autoAdjust="0"/>
  </p:normalViewPr>
  <p:slideViewPr>
    <p:cSldViewPr snapToGrid="0">
      <p:cViewPr varScale="1">
        <p:scale>
          <a:sx n="94" d="100"/>
          <a:sy n="94"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2:26.969"/>
    </inkml:context>
    <inkml:brush xml:id="br0">
      <inkml:brushProperty name="width" value="0.035" units="cm"/>
      <inkml:brushProperty name="height" value="0.035" units="cm"/>
      <inkml:brushProperty name="color" value="#F8B496"/>
    </inkml:brush>
  </inkml:definitions>
  <inkml:trace contextRef="#ctx0" brushRef="#br0">1 6 24575,'1'-2'0,"1"-2"0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4.378"/>
    </inkml:context>
    <inkml:brush xml:id="br0">
      <inkml:brushProperty name="width" value="0.035" units="cm"/>
      <inkml:brushProperty name="height" value="0.035" units="cm"/>
    </inkml:brush>
  </inkml:definitions>
  <inkml:trace contextRef="#ctx0" brushRef="#br0">0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6.911"/>
    </inkml:context>
    <inkml:brush xml:id="br0">
      <inkml:brushProperty name="width" value="0.035" units="cm"/>
      <inkml:brushProperty name="height" value="0.035" units="cm"/>
    </inkml:brush>
  </inkml:definitions>
  <inkml:trace contextRef="#ctx0" brushRef="#br0">1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2:26.969"/>
    </inkml:context>
    <inkml:brush xml:id="br0">
      <inkml:brushProperty name="width" value="0.035" units="cm"/>
      <inkml:brushProperty name="height" value="0.035" units="cm"/>
      <inkml:brushProperty name="color" value="#F8B496"/>
    </inkml:brush>
  </inkml:definitions>
  <inkml:trace contextRef="#ctx0" brushRef="#br0">1 6 24575,'1'-2'0,"1"-2"0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4.378"/>
    </inkml:context>
    <inkml:brush xml:id="br0">
      <inkml:brushProperty name="width" value="0.035" units="cm"/>
      <inkml:brushProperty name="height" value="0.035" units="cm"/>
    </inkml:brush>
  </inkml:definitions>
  <inkml:trace contextRef="#ctx0" brushRef="#br0">0 0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6.911"/>
    </inkml:context>
    <inkml:brush xml:id="br0">
      <inkml:brushProperty name="width" value="0.035" units="cm"/>
      <inkml:brushProperty name="height" value="0.035" units="cm"/>
    </inkml:brush>
  </inkml:definitions>
  <inkml:trace contextRef="#ctx0" brushRef="#br0">1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2:26.969"/>
    </inkml:context>
    <inkml:brush xml:id="br0">
      <inkml:brushProperty name="width" value="0.035" units="cm"/>
      <inkml:brushProperty name="height" value="0.035" units="cm"/>
      <inkml:brushProperty name="color" value="#F8B496"/>
    </inkml:brush>
  </inkml:definitions>
  <inkml:trace contextRef="#ctx0" brushRef="#br0">1 6 24575,'1'-2'0,"1"-2"0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4.378"/>
    </inkml:context>
    <inkml:brush xml:id="br0">
      <inkml:brushProperty name="width" value="0.035" units="cm"/>
      <inkml:brushProperty name="height" value="0.035" units="cm"/>
    </inkml:brush>
  </inkml:definitions>
  <inkml:trace contextRef="#ctx0" brushRef="#br0">0 0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6.911"/>
    </inkml:context>
    <inkml:brush xml:id="br0">
      <inkml:brushProperty name="width" value="0.035" units="cm"/>
      <inkml:brushProperty name="height" value="0.035" units="cm"/>
    </inkml:brush>
  </inkml:definitions>
  <inkml:trace contextRef="#ctx0" brushRef="#br0">1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0:42.551"/>
    </inkml:context>
    <inkml:brush xml:id="br0">
      <inkml:brushProperty name="width" value="0.035" units="cm"/>
      <inkml:brushProperty name="height" value="0.035" units="cm"/>
      <inkml:brushProperty name="color" value="#F4B183"/>
    </inkml:brush>
  </inkml:definitions>
  <inkml:trace contextRef="#ctx0" brushRef="#br0">0 131 24575,'10'0'0,"0"1"0,0 0 0,0 1 0,0 0 0,0 1 0,-1 0 0,11 4 0,63 36 0,-20-9 0,-16-13 0,-30-15 0,-1 1 0,1 1 0,-1 1 0,-1 0 0,28 22 0,-28-19 0,1-2 0,0 0 0,0-1 0,1 0 0,0-2 0,19 7 0,1 1 0,-23-10 0,1-1 0,-1 0 0,0-2 0,1 1 0,15-1 0,-17-1 0,1 1 0,-1-1 0,0 2 0,0 0 0,0 1 0,21 8 0,-9 1 0,1-2 0,0-1 0,0-1 0,43 8 0,-49-12 0,-1 1 0,28 12 0,16 5 0,-13-9 0,74 9 0,-56-11 0,-44-7 0,1 0 0,34 1 0,292-7 0,-327-1 0,1-1 0,44-10 0,-12 2 0,-42 7 0,0-1 0,0-1 0,0 0 0,-1 0 0,27-17 0,-9 5 0,-18 8 0,-1-1 0,1 0 0,-2 0 0,1-1 0,-2-1 0,0 0 0,0 0 0,10-19 0,-18 27 0,0 0 0,0 0 0,-1-1 0,1 1 0,-1 0 0,-1-1 0,1 0 0,1-7 0,-3 11 0,0 1 0,0-1 0,0 1 0,0-1 0,0 0 0,0 1 0,0-1 0,-1 1 0,1-1 0,-1 1 0,1-1 0,-1 1 0,1 0 0,-1-1 0,0 1 0,0-1 0,1 1 0,-1 0 0,0 0 0,0 0 0,-1-1 0,1 1 0,0 0 0,0 0 0,0 1 0,-1-1 0,1 0 0,0 0 0,-1 0 0,1 1 0,-1-1 0,1 1 0,-1-1 0,1 1 0,-2 0 0,-81-20 0,-70-14 0,105 28 0,29 4 0,-39-8 0,-139-53 0,168 56 0,-1 3 0,1 0 0,-1 2 0,1 1 0,-48 5 0,-3-1 0,31-2 0,-50-1 0,89-1 0,-1-1 0,1 0 0,0 0 0,0-1 0,0 0 0,-17-8 0,-170-91 0,118 76-1365,56 17-5461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0:52.771"/>
    </inkml:context>
    <inkml:brush xml:id="br0">
      <inkml:brushProperty name="width" value="0.035" units="cm"/>
      <inkml:brushProperty name="height" value="0.035" units="cm"/>
    </inkml:brush>
  </inkml:definitions>
  <inkml:trace contextRef="#ctx0" brushRef="#br0">157 53 24575,'0'0'0,"-5"0"0,-6 0 0,-7 0 0,-5 0 0,-3-5 0,-3-6 0,4-7 0,6 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2:19.759"/>
    </inkml:context>
    <inkml:brush xml:id="br0">
      <inkml:brushProperty name="width" value="0.035" units="cm"/>
      <inkml:brushProperty name="height" value="0.035" units="cm"/>
      <inkml:brushProperty name="color" value="#F8B496"/>
    </inkml:brush>
  </inkml:definitions>
  <inkml:trace contextRef="#ctx0" brushRef="#br0">1615 394 24575,'-105'-16'0,"98"16"0,-38 2 0,44-2 0,0 0 0,0 0 0,0 0 0,0 0 0,0 0 0,0 0 0,0 1 0,1-1 0,-1 0 0,0 1 0,0-1 0,0 0 0,0 1 0,0-1 0,1 1 0,-1 0 0,0-1 0,1 1 0,-1-1 0,0 1 0,1 0 0,-1 0 0,1-1 0,-1 1 0,1 0 0,-1 0 0,1 0 0,-1 0 0,1-1 0,0 1 0,0 0 0,-1 0 0,1 0 0,0 0 0,0 0 0,0 0 0,0 0 0,0 0 0,0 1 0,1 0 0,0-1 0,0 1 0,0-1 0,0 0 0,1 1 0,-1-1 0,0 0 0,0 0 0,1 0 0,-1 0 0,1 0 0,-1 0 0,1 0 0,-1 0 0,1-1 0,-1 1 0,1-1 0,0 1 0,0-1 0,-1 0 0,1 1 0,0-1 0,-1 0 0,4 0 0,2 0 0,0 0 0,0 0 0,0 0 0,0-1 0,7-2 0,-12 3 0,0-1 0,0 0 0,0 1 0,-1-1 0,1 0 0,0 0 0,-1 0 0,1 0 0,0 0 0,-1-1 0,1 1 0,-1-1 0,2-1 0,-3 3 0,0 0 0,0-1 0,1 1 0,-1 0 0,0 0 0,0 0 0,0-1 0,0 1 0,0 0 0,0 0 0,0-1 0,0 1 0,0 0 0,0 0 0,0-1 0,0 1 0,0 0 0,0 0 0,0-1 0,0 1 0,0 0 0,0 0 0,0-1 0,0 1 0,0 0 0,-1 0 0,1-1 0,0 1 0,0 0 0,0 0 0,0 0 0,0-1 0,-1 1 0,1 0 0,-18-4 0,17 4 0,0 0 0,0 0 0,0 0 0,0 0 0,0 0 0,0 1 0,0-1 0,0 0 0,0 0 0,0 1 0,0-1 0,0 1 0,0-1 0,0 1 0,0-1 0,0 1 0,0 0 0,0-1 0,1 1 0,-1 0 0,0 0 0,1-1 0,-2 2 0,2-1 0,0 0 0,0-1 0,0 1 0,0 0 0,0-1 0,0 1 0,0-1 0,0 1 0,0-1 0,1 1 0,-1 0 0,0-1 0,0 1 0,0-1 0,1 1 0,-1-1 0,0 1 0,1-1 0,-1 1 0,1-1 0,-1 1 0,0-1 0,1 1 0,-1-1 0,1 0 0,-1 1 0,1-1 0,-1 0 0,1 0 0,-1 1 0,1-1 0,0 0 0,-1 0 0,1 0 0,-1 1 0,1-1 0,0 0 0,-1 0 0,1 0 0,-1 0 0,2 0 0,0 0 0,0 1 0,1-1 0,-1 0 0,0 0 0,0 0 0,1 0 0,-1 0 0,0 0 0,0-1 0,0 1 0,1-1 0,-1 1 0,0-1 0,0 0 0,0 0 0,0 0 0,0 0 0,0 0 0,0 0 0,0-1 0,-1 1 0,1-1 0,0 1 0,-1-1 0,3-3 0,-3 4 0,0-1 0,-1 1 0,1-1 0,-1 1 0,1-1 0,-1 1 0,0-1 0,1 1 0,-1-1 0,0 0 0,0 1 0,0-1 0,0 1 0,0-1 0,-1 0 0,1 1 0,0-1 0,-1 1 0,1-1 0,-1 1 0,0-1 0,1 1 0,-1-1 0,0 1 0,0 0 0,0-1 0,0 1 0,0 0 0,0 0 0,0 0 0,-1-1 0,1 1 0,0 1 0,0-1 0,-4-2 0,-7-4 0,0 1 0,-1 0 0,1 1 0,-1 0 0,-1 0 0,1 2 0,0 0 0,-1 0 0,0 1 0,-26 0 0,38 3 0,-1-1 0,0 0 0,1 1 0,-1 0 0,0 0 0,1-1 0,-1 2 0,1-1 0,-1 0 0,1 0 0,0 1 0,-1-1 0,1 1 0,0 0 0,0 0 0,0 0 0,0 0 0,1 0 0,-1 0 0,0 0 0,1 0 0,0 1 0,-1-1 0,1 1 0,0-1 0,0 1 0,0-1 0,1 1 0,-1 0 0,1-1 0,-1 1 0,1 0 0,0 0 0,0-1 0,0 1 0,0 0 0,1 0 0,-1-1 0,1 1 0,-1 0 0,1-1 0,0 1 0,0-1 0,0 1 0,1-1 0,-1 1 0,2 2 0,2-1 0,0 0 0,-1 0 0,2-1 0,-1 1 0,0-1 0,1 0 0,-1-1 0,1 1 0,0-1 0,0 0 0,-1-1 0,2 1 0,-1-1 0,0 0 0,0-1 0,0 1 0,0-1 0,0-1 0,1 1 0,-1-1 0,0 0 0,0 0 0,0-1 0,0 1 0,0-2 0,5-1 0,-10 3 0,0 1 0,0-1 0,1 1 0,-1-1 0,0 0 0,0 1 0,-1-1 0,1 0 0,0 0 0,0 0 0,0 0 0,0 0 0,-1 0 0,1 0 0,0 0 0,-1 0 0,1 0 0,-1 0 0,1 0 0,-1 0 0,1 0 0,-1 0 0,0-1 0,0 1 0,0 0 0,0-2 0,0 1 0,-1 1 0,1-1 0,-1 0 0,0 0 0,0 1 0,0-1 0,0 0 0,0 1 0,0-1 0,-1 1 0,1 0 0,0-1 0,-1 1 0,-2-2 0,-5-3 0,0 0 0,0 1 0,-1 0 0,-16-6 0,19 9 0,-1 0 0,1 0 0,0 1 0,0 0 0,-1 0 0,-10 1 0,16 0 0,1 0 0,-1 0 0,1 0 0,-1 0 0,1 0 0,0 0 0,-1 1 0,1-1 0,0 0 0,-1 1 0,1 0 0,0-1 0,-1 1 0,1 0 0,0-1 0,0 1 0,0 0 0,0 0 0,-1 0 0,1 0 0,0 0 0,1 0 0,-1 0 0,0 0 0,0 1 0,0-1 0,1 0 0,-1 0 0,1 1 0,-1-1 0,1 0 0,-1 1 0,1-1 0,0 1 0,0-1 0,0 0 0,0 1 0,0-1 0,0 1 0,0 1 0,1 1 0,-3-2 0,-11-4 0,-33 0 0,-1 2 0,-58 7 0,76-2 0,21-3 0,0 0 0,0-1 0,0 0 0,0 0 0,0-1 0,0 0 0,-15-2 0,-3-5 0,0 0 0,-46-21 0,20 7 0,48 19 0,0 1 0,0 0 0,0 1 0,0-1 0,0 0 0,0 1 0,0 0 0,0 0 0,0 0 0,0 1 0,0-1 0,0 1 0,-5 2 0,8-3 0,0 1 0,0-1 0,0 1 0,0-1 0,-1 1 0,1 0 0,0 0 0,0-1 0,0 1 0,0 0 0,0 0 0,1 0 0,-1 0 0,0 0 0,0 0 0,1 1 0,-1-1 0,0 0 0,1 0 0,0 0 0,-1 1 0,1-1 0,-1 0 0,1 0 0,0 1 0,0-1 0,0 0 0,0 1 0,0-1 0,0 0 0,0 1 0,0-1 0,1 0 0,-1 0 0,0 1 0,1-1 0,-1 0 0,1 0 0,-1 1 0,1-1 0,0 0 0,0 0 0,0 1 0,0 0 0,1 0 0,-1 0 0,0 0 0,1 0 0,-1 0 0,1 0 0,0-1 0,-1 1 0,1-1 0,0 1 0,0-1 0,0 0 0,0 1 0,0-1 0,0 0 0,1-1 0,-1 1 0,0 0 0,0 0 0,1-1 0,-1 0 0,5 1 0,-7-1 0,0 0 0,0 0 0,1 0 0,-1 0 0,0 0 0,0 0 0,0 0 0,1-1 0,-1 1 0,0 0 0,0 0 0,0 0 0,0 0 0,1 0 0,-1 0 0,0-1 0,0 1 0,0 0 0,0 0 0,0 0 0,0 0 0,1-1 0,-1 1 0,0 0 0,0 0 0,0 0 0,0 0 0,0-1 0,0 1 0,0 0 0,0 0 0,0 0 0,0-1 0,0 1 0,0 0 0,0 0 0,0-1 0,0 1 0,0 0 0,0 0 0,0 0 0,0 0 0,0-1 0,0 1 0,-1 0 0,1 0 0,0 0 0,0-1 0,0 1 0,0 0 0,0 0 0,0 0 0,-1 0 0,1 0 0,0-1 0,0 1 0,0 0 0,-1 0 0,1 0 0,0 0 0,0 0 0,0 0 0,0 0 0,-1 0 0,1 0 0,0 0 0,-16-11 0,15 10 0,-29-19 0,4 2 0,-1 1 0,-33-15 0,57 31 0,0 0 0,0 1 0,0-1 0,0 1 0,0 0 0,0 0 0,0 0 0,0 0 0,0 0 0,0 1 0,0-1 0,-4 2 0,-25 1 0,21-5 0,0-1 0,0 0 0,0-1 0,1 0 0,-15-9 0,-23-8 0,48 20 0,-1 1 0,1 0 0,-1-1 0,1 1 0,-1 0 0,0 0 0,1-1 0,-1 1 0,0 0 0,1 0 0,-1 0 0,0 0 0,1 0 0,-1 0 0,0 0 0,1 0 0,-1 0 0,0 0 0,1 0 0,-1 0 0,0 0 0,1 1 0,-1-1 0,0 0 0,1 0 0,-1 1 0,1-1 0,-1 0 0,1 1 0,-1-1 0,1 1 0,-1-1 0,1 1 0,-1-1 0,1 1 0,-1-1 0,1 1 0,0-1 0,-1 1 0,1 0 0,0-1 0,-1 1 0,1-1 0,0 1 0,0 0 0,0-1 0,0 1 0,0 0 0,0-1 0,-1 1 0,2 0 0,-1-1 0,0 1 0,0 0 0,0-1 0,0 1 0,0 1 0,1 0 0,-1 1 0,1 0 0,0 0 0,0-1 0,0 1 0,0 0 0,0-1 0,0 1 0,1-1 0,-1 0 0,1 1 0,0-1 0,1 2 0,-1-2 0,0-1 0,0 0 0,0 1 0,0-1 0,0 0 0,1 0 0,-1-1 0,0 1 0,0 0 0,1-1 0,-1 1 0,0-1 0,1 0 0,-1 0 0,0 0 0,1 0 0,-1 0 0,0 0 0,1-1 0,-1 1 0,0-1 0,4-1 0,-5 2 0,0-1 0,0 0 0,1 0 0,-1 1 0,0-1 0,0 0 0,0 0 0,0 0 0,0 0 0,-1 0 0,1 0 0,0-1 0,0 1 0,-1 0 0,1 0 0,0-1 0,-1 1 0,0 0 0,1 0 0,-1-1 0,0 1 0,1-1 0,-1 1 0,0 0 0,0-1 0,0 1 0,0 0 0,0-1 0,-1 1 0,1-1 0,0 1 0,-1 0 0,1-1 0,-1 1 0,1 0 0,-1 0 0,1-1 0,-3-1 0,2 0 0,-1-1 0,0 1 0,0 0 0,-1-1 0,1 1 0,-1 0 0,1 0 0,-1 0 0,0 1 0,0-1 0,0 1 0,-1 0 0,-3-3 0,0 2 0,1 1 0,-1 0 0,0 0 0,0 0 0,1 1 0,-12-1 0,-21-9 0,35 9 0,-1 0 0,1 0 0,0 1 0,-1-1 0,1 1 0,-1 1 0,1-1 0,-8 0 0,11 1 0,1 0 0,-1 1 0,0-1 0,0 0 0,0 0 0,0 1 0,0-1 0,0 1 0,0-1 0,1 1 0,-1-1 0,0 1 0,0-1 0,1 1 0,-1 0 0,0 0 0,1-1 0,-2 2 0,1 0 0,0 1 0,0-1 0,0 0 0,0 1 0,1-1 0,-1 1 0,0-1 0,1 1 0,0 4 0,0-2 0,-1 0 0,1 1 0,-1-1 0,0 0 0,0 0 0,0 0 0,-4 9 0,4-12 0,0-1 0,0 0 0,-1 0 0,1 1 0,0-1 0,0 0 0,-1 0 0,1 0 0,-1-1 0,1 1 0,-1 0 0,1 0 0,-1-1 0,1 1 0,-1-1 0,0 1 0,1-1 0,-1 0 0,0 0 0,1 0 0,-1 0 0,0 0 0,1 0 0,-1 0 0,0 0 0,1-1 0,-1 1 0,-3-2 0,-5 0 0,0-1 0,1 0 0,-1-1 0,0 0 0,1 0 0,0-1 0,0 0 0,0-1 0,1 0 0,-1 0 0,2-1 0,-1 0 0,1 0 0,0-1 0,0 0 0,-8-13 0,14 19 0,0 1 0,0 0 0,0-1 0,0 1 0,1-1 0,-1 1 0,0-1 0,1 1 0,-1-1 0,1 0 0,-1 1 0,1-1 0,0 0 0,0 1 0,0-1 0,0 0 0,0 1 0,0-1 0,0 0 0,0 1 0,1-1 0,-1 0 0,1 1 0,-1-1 0,1 1 0,0-1 0,-1 1 0,1-1 0,0 1 0,0-1 0,0 1 0,0 0 0,0-1 0,0 1 0,1 0 0,-1 0 0,0 0 0,1 0 0,-1 0 0,1 0 0,-1 1 0,3-2 0,5-1 0,0 0 0,0 0 0,0 1 0,0 0 0,1 1 0,9 0 0,68-13 0,-64 9 0,0 1 0,42-2 0,-30 7 0,70 10 0,-26-5 0,-57-5 0,40 5 0,-61-6 0,8 2 0,0 0 0,1-1 0,-1 0 0,1-1 0,11 0 0,-20-4 0,-9-3 0,-11-5 0,16 11 0,-1-1 0,1 1 0,0-1 0,-1 0 0,1 0 0,0-1 0,0 1 0,0-1 0,-4-5 0,6 8 0,1 0 0,-1-1 0,1 1 0,0-1 0,0 0 0,-1 1 0,1-1 0,0 1 0,0-1 0,-1 1 0,1-1 0,0 0 0,0 1 0,0-1 0,0 1 0,0-1 0,0 0 0,0 1 0,0-1 0,0 1 0,0-1 0,0 0 0,0 1 0,1-1 0,-1 0 0,1 0 0,0 0 0,0 0 0,0 0 0,0 0 0,0 0 0,0 1 0,1-1 0,-1 0 0,0 1 0,0-1 0,1 1 0,-1-1 0,0 1 0,1-1 0,-1 1 0,3 0 0,-1-1 0,0 1 0,1 0 0,-1 0 0,1 0 0,-1 0 0,1 1 0,-1-1 0,0 1 0,1 0 0,-1 0 0,0 0 0,6 3 0,37 24 0,-4-2 0,-40-25 0,-1-1 0,1 1 0,-1 0 0,0-1 0,1 1 0,-1 0 0,0 0 0,1 0 0,-1 0 0,0 0 0,0 0 0,0 0 0,0 0 0,0 1 0,0-1 0,0 0 0,1 3 0,-2-3 0,0 0 0,0 0 0,0 0 0,0 0 0,0-1 0,0 1 0,0 0 0,0 0 0,-1 0 0,1-1 0,0 1 0,0 0 0,-1 0 0,1-1 0,-1 1 0,1 0 0,-1-1 0,1 1 0,-1 0 0,1-1 0,-1 1 0,1-1 0,-1 1 0,-1 0 0,-1 1 0,0 0 0,0 0 0,-1 0 0,1-1 0,-1 1 0,1-1 0,-1 0 0,0 0 0,1 0 0,-1-1 0,0 1 0,0-1 0,-6 0 0,-1-2 0,0 0 0,0-1 0,0-1 0,-18-7 0,17 6 0,0 0 0,-1 1 0,-16-4 0,22 7 0,-24-4 0,-1 1 0,-34 0 0,-55-11 0,61 14 0,-106 3 0,163-2 0,1 1 0,0-1 0,-1 1 0,1 0 0,0-1 0,0 1 0,0 0 0,0 0 0,0 0 0,0 1 0,0-1 0,0 0 0,0 1 0,1-1 0,-1 1 0,0 0 0,-1 2 0,-21 39 0,22-37 0,0-1 0,-1 1 0,0-1 0,0 1 0,-1-1 0,0 0 0,-4 4 0,7-7 0,-1-1 0,0 0 0,1 0 0,-1 0 0,0 0 0,0 0 0,0-1 0,1 1 0,-1-1 0,0 1 0,0-1 0,0 0 0,0 1 0,0-1 0,0 0 0,0 0 0,0 0 0,0-1 0,0 1 0,0 0 0,0-1 0,0 0 0,0 1 0,0-1 0,0 0 0,-2-1 0,0 0 0,1 0 0,-1-1 0,1 1 0,0-1 0,0 0 0,0 0 0,0 0 0,0 0 0,1 0 0,-1-1 0,1 1 0,0-1 0,-3-7 0,4 10 0,0-1 0,0 0 0,0 0 0,1 0 0,-1 0 0,0 0 0,1 1 0,0-1 0,0 0 0,-1 0 0,1 0 0,0 0 0,0 0 0,1 0 0,-1 0 0,0 0 0,1 0 0,-1 0 0,1 0 0,0 0 0,-1 0 0,1 1 0,0-1 0,0 0 0,0 0 0,1 1 0,-1-1 0,0 1 0,0-1 0,3-1 0,-3 3 0,0-1 0,1 1 0,-1-1 0,1 1 0,-1-1 0,0 1 0,1 0 0,-1 0 0,1 0 0,-1 0 0,1 0 0,-1 0 0,0 0 0,1 0 0,-1 1 0,1-1 0,-1 0 0,0 1 0,1-1 0,-1 1 0,0 0 0,1-1 0,-1 1 0,0 0 0,0 0 0,0 0 0,0 0 0,0 0 0,0 0 0,0 0 0,1 1 0,-1 0 0,0-1 0,0 0 0,1 0 0,-1 1 0,0-1 0,0 0 0,1 0 0,-1 0 0,1-1 0,-1 1 0,1 0 0,-1 0 0,1-1 0,-1 1 0,1-1 0,0 0 0,-1 1 0,1-1 0,0 0 0,-1 0 0,1 0 0,0 0 0,-1 0 0,1 0 0,0-1 0,-1 1 0,1 0 0,0-1 0,1 0 0,31-28 0,-31 26 0,0 0 0,0 0 0,0 0 0,0 0 0,1 0 0,-1 1 0,0 0 0,1 0 0,0 0 0,0 0 0,0 0 0,-1 1 0,1-1 0,1 1 0,-1 0 0,0 0 0,4 0 0,22 2 0,0 0 0,31 6 0,-27-3 0,39 1 0,-60-5 0,0 2 0,0 0 0,0 0 0,19 7 0,-19-5 0,1-1 0,0 0 0,27 2 0,-16-4 0,1-2 0,0-1 0,36-8 0,-60 10 0,-14 4 0,-23 3 0,-15-4 0,-71-6 0,120 3 0,-1 0 0,1 0 0,0 0 0,0 0 0,0 0 0,-1 0 0,1-1 0,0 1 0,0 0 0,0-1 0,-1 1 0,1-1 0,0 1 0,0-1 0,0 0 0,0 1 0,0-1 0,0 0 0,0 0 0,0 0 0,1 0 0,-1 0 0,0 0 0,0 0 0,1 0 0,-1 0 0,1 0 0,-1 0 0,1 0 0,-1-1 0,1 1 0,0 0 0,-1 0 0,1 0 0,0-1 0,0 1 0,0 0 0,0 0 0,0-1 0,0 1 0,0 0 0,0 0 0,1-1 0,-1 1 0,0 0 0,2-2 0,-1 0 0,0 0 0,0 0 0,1 0 0,0 0 0,-1 0 0,1 1 0,0-1 0,0 0 0,0 1 0,1-1 0,-1 1 0,1 0 0,-1 0 0,1 0 0,0 0 0,0 0 0,3-1 0,-2 2 0,1 0 0,-1 1 0,1-1 0,-1 1 0,1 0 0,-1 0 0,1 0 0,-1 1 0,1-1 0,-1 1 0,9 3 0,50 21 0,-43-16 0,-19-8 0,0-1 0,0 0 0,-1 0 0,1 0 0,0 1 0,0-1 0,0 0 0,-1 1 0,1-1 0,0 1 0,0-1 0,-1 1 0,1-1 0,0 1 0,-1 0 0,1-1 0,-1 1 0,1 0 0,0-1 0,-1 1 0,0 0 0,1 0 0,-1-1 0,1 1 0,-1 0 0,0 0 0,0 0 0,1 0 0,-1 0 0,0-1 0,0 1 0,0 0 0,0 0 0,0 0 0,0 0 0,0 0 0,0 0 0,-1-1 0,1 1 0,0 0 0,0 0 0,-2 1 0,1 0 0,0 0 0,-1-1 0,1 1 0,-1-1 0,0 1 0,1-1 0,-1 0 0,0 1 0,0-1 0,0 0 0,0 0 0,0-1 0,0 1 0,0 0 0,0-1 0,-4 2 0,-39-3 0,43 1 0,-1 0 0,1 0 0,0-1 0,0 1 0,0-1 0,0 1 0,0-1 0,0 0 0,0 0 0,0 0 0,0 0 0,1 0 0,-1 0 0,0 0 0,1-1 0,-1 1 0,0-1 0,-2-2 0,4 3 0,0 0 0,0 0 0,-1 0 0,1 0 0,0 0 0,0 0 0,0 0 0,0 0 0,0-1 0,0 1 0,1 0 0,-1 0 0,0 0 0,0 0 0,1 0 0,-1 0 0,1 0 0,-1 0 0,1 1 0,-1-1 0,1 0 0,-1 0 0,1 0 0,0 0 0,0 1 0,-1-1 0,1 0 0,0 1 0,0-1 0,0 0 0,0 1 0,0-1 0,-1 1 0,1 0 0,0-1 0,0 1 0,0 0 0,2-1 0,3-1 0,-1 0 0,0 1 0,1-1 0,-1 1 0,0 0 0,7 0 0,3 4 0,-14 1 0,-2-3 0,-1 0 0,1 0 0,-1 0 0,0 0 0,1-1 0,-1 1 0,0 0 0,1-1 0,-1 0 0,0 1 0,0-1 0,-2 0 0,-3 1 0,0 1 0,0 0 0,0 0 0,0 0 0,0 1 0,0 0 0,1 0 0,-1 0 0,1 1 0,0 0 0,0 1 0,0-1 0,1 1 0,-8 8 0,6-6 0,-25 10 0,5-4 0,20-8 0,0-1 0,0-1 0,0 1 0,0-1 0,-1-1 0,1 1 0,-1-1 0,0 0 0,0-1 0,1 0 0,-1 0 0,0-1 0,0 0 0,-9-1 0,-3 2 0,-37 6 0,-18 0 0,43-6 0,22 0 0,0 0 0,0-1 0,0 0 0,0-1 0,0 0 0,0 0 0,-18-6 0,26 5 0,-1 1 0,1-1 0,-1 0 0,1 0 0,0 0 0,0 0 0,0-1 0,0 1 0,0-1 0,0 1 0,0-1 0,1 1 0,0-1 0,-1 0 0,1 0 0,0 0 0,0 0 0,1 0 0,-2-3 0,2 4 0,0 1 0,-1-1 0,1 1 0,0-1 0,0 0 0,0 1 0,0-1 0,0 0 0,0 1 0,0-1 0,1 1 0,-1-1 0,1 1 0,-1-1 0,1 0 0,-1 1 0,1 0 0,0-1 0,0 1 0,0-1 0,0 1 0,0 0 0,0 0 0,0-1 0,0 1 0,0 0 0,1 0 0,-1 0 0,0 0 0,1 1 0,-1-1 0,1 0 0,-1 0 0,1 1 0,-1-1 0,3 0 0,13-1 0,0 0 0,31 2 0,-30 1 0,-1-2 0,0 0 0,17-3 0,-26 3 0,0 0 0,0 0 0,0 1 0,9 0 0,-17 0 0,1 0 0,0 0 0,0 0 0,0 0 0,-1 0 0,1 1 0,0-1 0,0 0 0,-1 0 0,1 1 0,0-1 0,0 0 0,-1 1 0,1-1 0,0 1 0,-1-1 0,1 1 0,-1-1 0,1 1 0,-1-1 0,2 2 0,-2-1 0,0 0 0,-1 0 0,1 0 0,0 0 0,0 0 0,0 0 0,0 0 0,-1 0 0,1 0 0,-1 0 0,1-1 0,0 1 0,-1 0 0,1 0 0,-1 0 0,0 0 0,1-1 0,-1 1 0,0 0 0,0 0 0,1-1 0,-2 2 0,1-2 0,-14 19 0,15-18 0,0 0 0,0-1 0,1 1 0,-1-1 0,0 1 0,1 0 0,-1-1 0,1 1 0,-1-1 0,1 1 0,-1-1 0,1 1 0,-1-1 0,1 1 0,-1-1 0,1 0 0,0 1 0,-1-1 0,1 0 0,-1 1 0,1-1 0,0 0 0,-1 0 0,1 0 0,0 1 0,0-1 0,-1 0 0,1 0 0,0 0 0,-1 0 0,2-1 0,-1 1 0,-1 0 0,1 0 0,-1 0 0,0 1 0,1-1 0,-1 0 0,1 0 0,-1 0 0,1 0 0,-1 0 0,0 0 0,1 1 0,-1-1 0,0 0 0,1 0 0,-1 1 0,0-1 0,1 0 0,-1 1 0,0-1 0,1 0 0,-1 1 0,0-1 0,0 0 0,1 1 0,-1-1 0,0 1 0,0-1 0,0 0 0,0 1 0,1-1 0,-1 1 0,0 0 0,-6 15 0,5-15 0,1 1 0,-1-1 0,0 0 0,1 1 0,-1-1 0,1 1 0,-1-1 0,1 0 0,-1 1 0,1-1 0,0 1 0,0 0 0,0-1 0,0 1 0,0-1 0,0 1 0,0-1 0,1 3 0,5 3 0,0-1 0,0 0 0,0-1 0,1 0 0,0 1 0,0-2 0,0 1 0,1-1 0,12 5 0,-7-2 0,7 3 0,1-1 0,-1-1 0,1 0 0,1-1 0,-1-2 0,1 0 0,0-1 0,24 0 0,-36-5 0,-1 0 0,1-1 0,-1 0 0,12-4 0,-16 4 0,1 0 0,0 0 0,-1 1 0,1-1 0,0 1 0,0 1 0,0-1 0,0 1 0,0 0 0,0 0 0,0 1 0,-1 0 0,12 2 0,189 81 0,-200-81 0,-1 0 0,1 0 0,-1 1 0,1-1 0,-1 1 0,0 0 0,-1 0 0,1 1 0,4 5 0,-4-5 0,-1 0 0,1 0 0,0-1 0,0 1 0,0-1 0,1-1 0,0 1 0,7 3 0,32 7 0,-34-12 0,-1 1 0,1 1 0,14 6 0,-24-10 0,-1 0 0,0 0 0,0 1 0,0-1 0,0 0 0,0 0 0,0 0 0,0 0 0,0 0 0,0 0 0,0 0 0,1 0 0,-1 0 0,0 0 0,0 0 0,0 0 0,0 0 0,0 0 0,0 0 0,0 1 0,0-1 0,0 0 0,0 0 0,0 0 0,0 0 0,0 0 0,0 0 0,0 0 0,0 0 0,0 0 0,0 1 0,0-1 0,0 0 0,0 0 0,0 0 0,0 0 0,0 0 0,0 0 0,0 0 0,0 0 0,0 0 0,0 1 0,0-1 0,0 0 0,0 0 0,0 0 0,0 0 0,0 0 0,0 0 0,0 0 0,-1 0 0,1 0 0,0 0 0,0 0 0,0 0 0,0 0 0,0 0 0,0 1 0,0-1 0,0 0 0,-1 0 0,-9 3 0,-12 1 0,-10 2 0,32-6 0,0 0 0,0 0 0,0 0 0,0 0 0,-1 0 0,1 0 0,0 0 0,0 1 0,0-1 0,0 0 0,0 0 0,0 0 0,-1 0 0,1 0 0,0 0 0,0 0 0,0 0 0,0 0 0,0 1 0,0-1 0,0 0 0,-1 0 0,1 0 0,0 0 0,0 0 0,0 0 0,0 1 0,0-1 0,0 0 0,0 0 0,0 0 0,0 0 0,0 0 0,0 1 0,0-1 0,0 0 0,0 0 0,0 0 0,0 0 0,0 1 0,0-1 0,0 0 0,0 0 0,0 0 0,0 0 0,0 0 0,0 0 0,1 1 0,-1-1 0,0 0 0,18 7 0,31 3 0,1-2 0,69 2 0,-114-10 0,-6-3 0,-17-5 0,-38-11 0,44 15 0,10 4 0,1 0 0,0-1 0,-1 1 0,1 0 0,0-1 0,-1 1 0,1-1 0,0 0 0,0 1 0,0-1 0,-1 0 0,1 0 0,0 0 0,0 0 0,0 0 0,-1-2 0,2 3 0,0-1 0,1 1 0,-1-1 0,0 1 0,1-1 0,-1 1 0,0-1 0,1 1 0,-1-1 0,1 1 0,-1 0 0,1-1 0,-1 1 0,1 0 0,-1-1 0,1 1 0,0 0 0,-1 0 0,1-1 0,-1 1 0,1 0 0,-1 0 0,1 0 0,0 0 0,0 0 0,56-7 0,-54 7 0,238-15 0,-382 16 0,167-2-99,-15 0-82,0 1 0,0 0 0,1 0 1,-1 1-1,0 1 0,21 5 0,-19 0-6645</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2:26.969"/>
    </inkml:context>
    <inkml:brush xml:id="br0">
      <inkml:brushProperty name="width" value="0.035" units="cm"/>
      <inkml:brushProperty name="height" value="0.035" units="cm"/>
      <inkml:brushProperty name="color" value="#F8B496"/>
    </inkml:brush>
  </inkml:definitions>
  <inkml:trace contextRef="#ctx0" brushRef="#br0">1 6 24575,'1'-2'0,"1"-2"0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3:16.250"/>
    </inkml:context>
    <inkml:brush xml:id="br0">
      <inkml:brushProperty name="width" value="0.035" units="cm"/>
      <inkml:brushProperty name="height" value="0.035" units="cm"/>
      <inkml:brushProperty name="color" value="#F8B496"/>
    </inkml:brush>
  </inkml:definitions>
  <inkml:trace contextRef="#ctx0" brushRef="#br0">489 15 24575,'-11'1'0,"0"0"0,1 1 0,-1 0 0,-15 6 0,15-5 0,0 0 0,0 0 0,0-1 0,-18 1 0,13-3 0,-34-1 0,47 1 0,0-1 0,0 1 0,0-1 0,0 0 0,0 1 0,0-1 0,0-1 0,0 1 0,1 0 0,-1-1 0,0 1 0,-3-4 0,5 5 0,0-1 0,1 1 0,-1-1 0,1 1 0,-1-1 0,1 1 0,-1-1 0,1 0 0,-1 1 0,1-1 0,0 1 0,-1-1 0,1 0 0,0 0 0,0 1 0,-1-1 0,1 0 0,0 1 0,0-1 0,0 0 0,0 0 0,0 1 0,0-2 0,0 1 0,1 1 0,-1-1 0,0 1 0,1-1 0,-1 1 0,1-1 0,-1 1 0,1-1 0,-1 1 0,1 0 0,0-1 0,-1 1 0,1 0 0,-1-1 0,1 1 0,0 0 0,-1 0 0,1 0 0,1-1 0,2 1 0,0-1 0,0 1 0,0 0 0,0 0 0,0 0 0,8 1 0,144 27 0,-132-22 0,-9-4 0,0 2 0,-1 0 0,0 1 0,0 0 0,0 1 0,14 9 0,-26-14 0,-1 0 0,0 0 0,1 0 0,-1 0 0,1 0 0,-1 0 0,1 0 0,-1-1 0,1 1 0,0-1 0,-1 1 0,1-1 0,0 1 0,0-1 0,-1 0 0,1 0 0,0 0 0,-1 0 0,1 0 0,3-1 0,4 1 0,16-1 0,0 2 0,47 7 0,-98-15 0,16 0 0,11 7 0,-1-1 0,0 1 0,0-1 0,0 1 0,0-1 0,0 1 0,1-1 0,-1 1 0,0-1 0,1 1 0,-1 0 0,0-1 0,0 1 0,1 0 0,-1-1 0,1 1 0,-1 0 0,0-1 0,1 1 0,-1 0 0,1 0 0,-1-1 0,1 1 0,-1 0 0,1 0 0,-1 0 0,1 0 0,0-1 0,4 0 0,-1 0 0,1 0 0,0 1 0,0-1 0,0 1 0,0 0 0,6 1 0,-8-1 0,1 1 0,-1-1 0,1 0 0,-1 0 0,0 0 0,1 0 0,-1-1 0,1 1 0,-1-1 0,0 0 0,1 0 0,-1 0 0,0 0 0,0-1 0,0 1 0,0-1 0,3-2 0,-39 0 0,11 4 0,16-1 0,0 0 0,0 1 0,0 0 0,0 0 0,0 1 0,0 0 0,0 0 0,0 0 0,0 1 0,-10 4 0,16-6 0,0 0 0,-1 0 0,1 1 0,0-1 0,0 0 0,-1 1 0,1-1 0,0 0 0,0 1 0,0-1 0,0 1 0,0-1 0,0 0 0,-1 1 0,1-1 0,0 1 0,0-1 0,0 0 0,0 1 0,0-1 0,0 1 0,1-1 0,-1 0 0,0 1 0,0-1 0,0 0 0,0 1 0,0-1 0,1 1 0,-1-1 0,0 0 0,0 0 0,0 1 0,1-1 0,-1 0 0,0 1 0,1-1 0,-1 0 0,0 0 0,1 1 0,-1-1 0,0 0 0,1 0 0,-1 0 0,0 1 0,1-1 0,-1 0 0,0 0 0,1 0 0,0 0 0,27 14 0,-19-10 0,30 18 0,-1 2 0,48 38 0,-86-61 0,0-1 0,1 0 0,-1 0 0,0 0 0,1 0 0,-1 0 0,0 0 0,0 1 0,1-1 0,-1 0 0,0 0 0,0 1 0,1-1 0,-1 0 0,0 0 0,0 1 0,0-1 0,0 0 0,1 0 0,-1 1 0,0-1 0,0 0 0,0 1 0,0-1 0,0 0 0,0 0 0,0 1 0,0-1 0,0 0 0,0 1 0,0-1 0,0 0 0,0 1 0,0-1 0,0 0 0,0 1 0,0-1 0,0 0 0,0 1 0,0-1 0,-1 0 0,1 0 0,0 1 0,0-1 0,-19 4 0,-24-7 0,23 1 0,1-2 0,-1 0 0,-35-13 0,49 11 0,18 6 0,23 3 0,423 80 0,-432-74 0,-25-5 0,-14-2 0,-25-1 0,-1 0 0,1-3 0,-1-1 0,-44-10 0,127 11 0,-1 6 0,-1 2 0,0 1 0,75 24 0,-109-26 0,-8-2 0,-19 1 0,-29-2 0,-142-4 0,178 0 0,15-2 0,23-2 0,3 3 0,0 1 0,0 1 0,0 1 0,1 2 0,-1 1 0,0 1 0,36 11 0,-65-15 0,0 0 0,1 0 0,-1 0 0,0 0 0,1 0 0,-1 0 0,1 0 0,-1 0 0,0 0 0,1 0 0,-1 0 0,1 0 0,-1 1 0,0-1 0,1 0 0,-1 0 0,0 0 0,1 1 0,-1-1 0,0 0 0,0 0 0,1 1 0,-1-1 0,0 0 0,0 1 0,1-1 0,-1 0 0,0 1 0,0-1 0,0 0 0,1 1 0,-14 3 0,-23-3 0,-41-3 0,-80-13 0,151 13 0,7 0 0,16 0 0,26-1 0,-19 4 0,0 0 0,0 1 0,0 1 0,-1 2 0,46 14 0,-69-19 0,1 0 0,-1 0 0,0 0 0,0 0 0,1 0 0,-1 0 0,0 0 0,0 0 0,1 0 0,-1 0 0,0 0 0,0 0 0,1 0 0,-1 0 0,0 0 0,0 1 0,1-1 0,-1 0 0,0 0 0,0 0 0,0 0 0,1 0 0,-1 1 0,0-1 0,0 0 0,0 0 0,0 1 0,1-1 0,-1 0 0,0 0 0,0 0 0,0 1 0,0-1 0,0 0 0,0 0 0,0 1 0,0-1 0,0 0 0,0 1 0,0-1 0,0 0 0,0 1 0,-13 2 0,-24-1 0,-240-29 0,218 20 0,161 9 0,-68-3 0,54 6 0,-69 2 0,-19-7 0,0 0 0,0 1 0,1-1 0,-1 0 0,0 1 0,0-1 0,0 0 0,0 0 0,0 1 0,0-1 0,0 0 0,0 1 0,0-1 0,0 0 0,0 1 0,0-1 0,0 0 0,-1 1 0,1-1 0,0 0 0,0 1 0,0-1 0,0 0 0,0 0 0,-1 1 0,1-1 0,0 0 0,0 0 0,0 1 0,-1-1 0,1 0 0,0 0 0,-1 1 0,-37 22 0,16-10 0,24-13 0,0 1 0,1 0 0,-1 0 0,0-1 0,1 0 0,-1 1 0,0-1 0,5 0 0,35-1 0,-21 0 0,39 4 0,-47 2 0,-18 1 0,-22 3 0,21-8 0,0 1 0,1-1 0,-1 0 0,0 0 0,1-1 0,-1 0 0,0 0 0,0 0 0,1 0 0,-1-1 0,-9-2 0,15 3 0,0-1 0,0 1 0,0 0 0,0 0 0,0-1 0,0 1 0,0 0 0,0 0 0,0-1 0,0 1 0,0 0 0,1 0 0,-1 0 0,0-1 0,0 1 0,0 0 0,0 0 0,0 0 0,0-1 0,0 1 0,1 0 0,-1 0 0,0 0 0,0-1 0,0 1 0,0 0 0,1 0 0,-1 0 0,0 0 0,0 0 0,0 0 0,1-1 0,-1 1 0,0 0 0,0 0 0,0 0 0,1 0 0,-1 0 0,0 0 0,0 0 0,1 0 0,-1 0 0,0 0 0,0 0 0,1 0 0,-1 0 0,0 0 0,0 0 0,1 0 0,14-3 0,7 1 0,1 0 0,-1 2 0,0 1 0,1 1 0,-1 0 0,0 2 0,0 1 0,31 10 0,-53-15 0,1 0 0,0 0 0,0 0 0,0 0 0,-1 1 0,1-1 0,0 0 0,0 0 0,-1 1 0,1-1 0,0 0 0,0 1 0,-1-1 0,1 1 0,0-1 0,-1 1 0,1-1 0,-1 1 0,1 0 0,-1-1 0,1 1 0,-1 0 0,1-1 0,-1 1 0,1 0 0,-1-1 0,1 2 0,-2-1 0,0 0 0,0 0 0,0 0 0,0-1 0,0 1 0,0 0 0,0-1 0,0 1 0,0-1 0,0 1 0,0-1 0,0 0 0,0 1 0,-1-1 0,-1 0 0,-52 7 0,12-6 0,1-1 0,0-2 0,-1-3 0,1-1 0,-42-12 0,81 18 0,1-1 0,-1 0 0,1 0 0,0 0 0,-1 0 0,1 0 0,0 0 0,0 0 0,0-1 0,-4-2 0,6 4 0,0-1 0,0 1 0,0 0 0,-1-1 0,1 1 0,0 0 0,0 0 0,0-1 0,0 1 0,0 0 0,0-1 0,0 1 0,0 0 0,0 0 0,0-1 0,0 1 0,0 0 0,0-1 0,0 1 0,0 0 0,0-1 0,0 1 0,0 0 0,0-1 0,0 1 0,0 0 0,1 0 0,-1-1 0,0 1 0,15-10 0,3 4 0,-1 1 0,1 0 0,0 2 0,0 0 0,0 1 0,1 0 0,18 2 0,-1 2 0,0 1 0,56 12 0,-85-14 0,-4 0 0,1-1 0,-1 0 0,0 1 0,0 0 0,0 0 0,0 0 0,0 0 0,0 0 0,0 1 0,0-1 0,0 1 0,-1 0 0,1 0 0,4 4 0,-7-5 0,0-1 0,0 1 0,0 0 0,0-1 0,0 1 0,0 0 0,0 0 0,0-1 0,0 1 0,0 0 0,-1-1 0,1 1 0,0 0 0,-1-1 0,1 1 0,0 0 0,-1-1 0,1 1 0,-1-1 0,1 1 0,0 0 0,-1-1 0,0 1 0,1-1 0,-1 0 0,1 1 0,-1-1 0,0 1 0,1-1 0,-1 0 0,0 0 0,1 1 0,-1-1 0,-1 0 0,-28 11 0,25-9 0,3-1 0,-23 8 0,22-5 0,17-1 0,44-2 0,64 5 0,-103-4 0,0 1 0,-1 1 0,0 0 0,25 10 0,-42-14 0,0 0 0,0 0 0,0 1 0,-1-1 0,1 0 0,0 1 0,0-1 0,0 1 0,0-1 0,0 1 0,0-1 0,-1 1 0,1-1 0,0 1 0,-1 0 0,1 0 0,0-1 0,-1 1 0,1 0 0,-1 0 0,1 0 0,-1 0 0,1-1 0,-1 3 0,0-2 0,0-1 0,-1 1 0,1 0 0,-1 0 0,1 0 0,-1-1 0,1 1 0,-1 0 0,0-1 0,1 1 0,-1 0 0,0-1 0,1 1 0,-1-1 0,0 1 0,0-1 0,0 0 0,0 1 0,-1 0 0,-7 2 0,0 0 0,0-1 0,-14 3 0,8-3 0,1 0 0,-1-2 0,1 1 0,-20-3 0,96-7 0,-297-7 0,234 16 0,1 0 0,-1 0 0,0 0 0,0 0 0,1 0 0,-1 0 0,0 0 0,0 0 0,1 0 0,-1 0 0,0-1 0,0 1 0,1 0 0,-1-1 0,0 1 0,1 0 0,-1-1 0,1 1 0,-1-1 0,0 1 0,1-1 0,-1 1 0,1-1 0,-1 0 0,12-9 0,30-4 0,-26 12 0,0-1 0,0 2 0,0 0 0,0 1 0,0 0 0,29 5 0,-43-5 0,0 0 0,0 0 0,-1 0 0,1 0 0,0 0 0,0 1 0,-1-1 0,1 0 0,0 0 0,-1 1 0,1-1 0,0 0 0,0 1 0,-1-1 0,1 0 0,-1 1 0,1-1 0,0 1 0,-1-1 0,1 1 0,-1 0 0,1-1 0,-1 1 0,1-1 0,-1 1 0,0 0 0,1-1 0,-1 1 0,0 0 0,1 1 0,-2-1 0,0 0 0,1 0 0,-1 0 0,0 0 0,0 0 0,1 0 0,-1 0 0,0 0 0,0 0 0,0 0 0,0-1 0,-1 1 0,1 0 0,0-1 0,-2 2 0,-49 17 0,-18-8 0,129-13 0,-14 0 0,71 7 0,-115-6 0,-1 1 0,1 0 0,0 0 0,0 0 0,0 0 0,-1 0 0,1 0 0,0 0 0,0 0 0,0 0 0,-1 1 0,1-1 0,0 0 0,0 0 0,-1 1 0,1-1 0,0 0 0,-1 1 0,1-1 0,0 1 0,-1-1 0,1 1 0,-1-1 0,1 1 0,-1-1 0,1 1 0,-1 0 0,1-1 0,-1 1 0,1 1 0,-1-1 0,-1 1 0,0-1 0,0 0 0,0 0 0,0 0 0,0 0 0,0 0 0,0 0 0,0 0 0,0 0 0,0 0 0,0-1 0,-1 1 0,-1 1 0,-54 20 0,135-49 0,-64 24 0,-2 0 0,0 0 0,0 1 0,0 0 0,22 0 0,-61 15 0,12-5 0,12-6 0,4-2 0,34-10 0,0 2 0,58-6 0,-184 19 0,82-4 0,0 1 0,0 0 0,0 0 0,0 1 0,0 0 0,1 0 0,-16 9 0,20-6 0,13-6 0,12-3 0,-14 1 0,7-2 0,1-1 0,19-9 0,-32 13 0,0 0 0,0 0 0,1 0 0,-1 0 0,0 0 0,-1-1 0,1 1 0,0-1 0,0 1 0,-1-1 0,1 0 0,0 1 0,-1-1 0,0 0 0,1 0 0,-1 0 0,0 0 0,0 0 0,0 0 0,0-1 0,-1 1 0,1 0 0,-1 0 0,1-3 0,-1 4 0,0-1 0,-1 1 0,1 0 0,-1 0 0,1 0 0,-1 0 0,1 0 0,-1 0 0,0 0 0,1 0 0,-1 1 0,0-1 0,0 0 0,0 0 0,0 1 0,0-1 0,0 0 0,0 1 0,0-1 0,0 1 0,0-1 0,0 1 0,0-1 0,0 1 0,0 0 0,0 0 0,0 0 0,-1-1 0,1 1 0,0 0 0,0 0 0,0 1 0,-2-1 0,-44 5 0,43-4 0,-15 2 0,-2 1 0,0-1 0,0-1 0,-35 0 0,55-2 0,0 0 0,0 0 0,0 0 0,0 0 0,0 0 0,0 0 0,0 0 0,1-1 0,-1 1 0,0 0 0,0 0 0,0-1 0,0 1 0,1-1 0,-1 1 0,0-1 0,0 1 0,1-1 0,-1 1 0,-1-2 0,2 1 0,0 1 0,0-1 0,0 0 0,0 1 0,0-1 0,0 1 0,0-1 0,0 1 0,1-1 0,-1 0 0,0 1 0,0-1 0,0 1 0,1-1 0,-1 1 0,0-1 0,0 1 0,1-1 0,-1 1 0,1 0 0,-1-1 0,0 1 0,1-1 0,3-2 0,-1 0 0,1 0 0,-1 0 0,1 1 0,0-1 0,6-2 0,18-7 0,-28 12 0,0 0 0,0 0 0,0 0 0,0-1 0,0 1 0,0 0 0,0 0 0,0 0 0,0 0 0,0 0 0,0 0 0,0 0 0,0 0 0,0 0 0,0 0 0,0 0 0,0 0 0,0 0 0,0 0 0,0 0 0,0 0 0,0 0 0,0 0 0,0 0 0,0 0 0,0-1 0,0 1 0,0 0 0,0 0 0,0 0 0,0 0 0,0 0 0,0 0 0,0 0 0,0 0 0,0 0 0,0 0 0,0 0 0,0 0 0,-19 4 0,6 0 0,0-1 0,0 0 0,-1-1 0,1-1 0,-1 0 0,-15-1 0,28 0 0,0 1 0,0-1 0,1 0 0,-1 0 0,0 0 0,0 0 0,1-1 0,-1 1 0,0 0 0,0 0 0,1 0 0,-1-1 0,0 1 0,0 0 0,1-1 0,-1 1 0,1 0 0,-1-1 0,0 1 0,1-1 0,-1 1 0,1-1 0,-1 0 0,1 1 0,-1-1 0,1 1 0,-1-1 0,1 0 0,0 1 0,-1-1 0,1 0 0,0 0 0,0 1 0,-1-1 0,1 0 0,0 0 0,0 1 0,0-1 0,0 0 0,0 0 0,0 1 0,0-1 0,0 0 0,0 0 0,1 1 0,-1-1 0,0 0 0,0 1 0,1-1 0,-1 0 0,0 0 0,1 1 0,-1-1 0,1 1 0,-1-1 0,1 0 0,-1 1 0,1-1 0,-1 1 0,2-1 0,33-34 0,-54 54 0,11-7 0,8-12 0,0 1 0,0-1 0,0 0 0,0 0 0,0 0 0,0 0 0,0 1 0,0-1 0,0 0 0,0 0 0,0 0 0,0 0 0,0 1 0,1-1 0,-1 0 0,0 0 0,0 0 0,0 0 0,0 0 0,0 1 0,0-1 0,0 0 0,0 0 0,0 0 0,1 0 0,-1 0 0,0 0 0,0 0 0,0 1 0,0-1 0,0 0 0,1 0 0,-1 0 0,0 0 0,0 0 0,0 0 0,0 0 0,1 0 0,-1 0 0,0 0 0,0 0 0,0 0 0,0 0 0,1 0 0,-1 0 0,0 0 0,0 0 0,0 0 0,0 0 0,1 0 0,-1 0 0,0 0 0,0 0 0,0 0 0,1-1 0,188-19 0,-147 18 0,0 2 0,64 7 0,-104-7 0,-1 0 0,0 0 0,1 0 0,-1 0 0,1 0 0,-1 1 0,0-1 0,1 0 0,-1 1 0,0-1 0,1 1 0,-1 0 0,0-1 0,0 1 0,1 0 0,-1 0 0,0 0 0,2 2 0,-3-3 0,0 1 0,-1 0 0,1-1 0,0 1 0,0 0 0,0-1 0,-1 1 0,1 0 0,0-1 0,-1 1 0,1 0 0,-1-1 0,1 1 0,0-1 0,-1 1 0,0-1 0,1 1 0,-1-1 0,1 1 0,-1-1 0,1 0 0,-1 1 0,0-1 0,-1 1 0,-51 22 0,52-23 0,-13 5 0,3-1 0,0 0 0,0-1 0,0 0 0,0 0 0,0-2 0,-12 2 0,22-3 0,1 0 0,0 0 0,0 0 0,0 0 0,-1 0 0,1 0 0,0 0 0,0 0 0,0 0 0,-1 0 0,1 0 0,0 0 0,0 0 0,-1 0 0,1 0 0,0 0 0,0 0 0,0 0 0,-1 0 0,1 0 0,0 0 0,0 0 0,0 0 0,0-1 0,-1 1 0,1 0 0,0 0 0,0 0 0,0 0 0,0 0 0,0-1 0,-1 1 0,1 0 0,0 0 0,0 0 0,0-1 0,0 1 0,0 0 0,0 0 0,0 0 0,0-1 0,0 1 0,0 0 0,0 0 0,0-1 0,8-8 0,14-7 0,-20 15 0,0 0 0,0 0 0,1 0 0,-1-1 0,0 1 0,0-1 0,0 1 0,-1-1 0,1 0 0,0 0 0,1-2 0,-3 3 0,0 1 0,0 0 0,0 0 0,0-1 0,0 1 0,0 0 0,0 0 0,0-1 0,0 1 0,0 0 0,0 0 0,0-1 0,0 1 0,0 0 0,0 0 0,-1-1 0,1 1 0,0 0 0,0 0 0,0 0 0,0-1 0,0 1 0,-1 0 0,1 0 0,0 0 0,0 0 0,0-1 0,-1 1 0,1 0 0,0 0 0,0 0 0,-1 0 0,1 0 0,0 0 0,-21-4 0,-34 2 0,23 1 0,1-1 0,-58-10 0,88 12 0,1 0 0,-1 0 0,1 0 0,-1 0 0,1 0 0,-1 0 0,1 0 0,-1 0 0,1-1 0,-1 1 0,1 0 0,-1 0 0,1 0 0,-1-1 0,1 1 0,0 0 0,-1 0 0,1-1 0,-1 1 0,1 0 0,0-1 0,-1 1 0,1 0 0,0-1 0,-1 1 0,1-1 0,0 1 0,0 0 0,-1-1 0,1 1 0,0-1 0,0 1 0,0-1 0,0 1 0,-1-2 0,16-9 0,30-6 0,-44 17 0,83-29 0,-110 37 0,0 0 0,-31 15 0,54-19 0,16-5 0,19-7 0,2-4 0,2 0 0,-26 9 0,-10 4 0,-25 14 0,-24 18 0,81-83 0,-31 49 0,0 0 0,-1 0 0,1 0 0,0 0 0,-1-1 0,1 1 0,0 0 0,-1 0 0,0-1 0,1 1 0,-1 0 0,0 0 0,1-1 0,-1 1 0,0 0 0,0-1 0,0 1 0,0 0 0,-1-1 0,1 1 0,0 0 0,0-1 0,-1 1 0,1 0 0,-1 0 0,1-1 0,-1 0 0,-1 1 0,0-1 0,1 1 0,-1 0 0,0 0 0,1 0 0,-1 0 0,0 0 0,0 0 0,0 1 0,0-1 0,0 0 0,0 1 0,0 0 0,0-1 0,-3 1 0,-3 0 0,1 0 0,0 0 0,-1 1 0,1 0 0,0 0 0,0 0 0,0 1 0,0 0 0,-9 5 0,28-15 0,-12 8 0,1 0 0,-1 0 0,0-1 0,1 1 0,-1 0 0,0-1 0,0 1 0,1 0 0,-1-1 0,0 1 0,0-1 0,1 1 0,-1 0 0,0-1 0,0 1 0,0-1 0,0 1 0,0-1 0,0 1 0,0-1 0,0 1 0,0 0 0,0-1 0,0 1 0,0-1 0,0 1 0,0-1 0,0 1 0,0-1 0,0 1 0,-1 0 0,1-1 0,0 1 0,0-1 0,0 1 0,-1 0 0,1-1 0,0 1 0,-1 0 0,1-1 0,0 1 0,-1 0 0,1-1 0,0 1 0,-1 0 0,1 0 0,-1 0 0,1-1 0,0 1 0,-1 0 0,1 0 0,-1 0 0,1 0 0,-1 0 0,1 0 0,-1 0 0,0 0 0,-7-3 0,1 0 0,-1 1 0,-1 1 0,1-1 0,0 1 0,0 1 0,0-1 0,-1 1 0,1 1 0,-10 1 0,18-2 0,-1 0 0,1 0 0,0 0 0,-1 0 0,1 0 0,0 0 0,-1 0 0,1 0 0,0 1 0,-1-1 0,1 0 0,0 0 0,-1 0 0,1 0 0,0 1 0,-1-1 0,1 0 0,0 0 0,0 1 0,-1-1 0,1 0 0,0 1 0,0-1 0,0 0 0,-1 1 0,1-1 0,0 0 0,0 1 0,0-1 0,0 0 0,0 1 0,0-1 0,-1 0 0,1 1 0,0 0 0,10 10 0,19 7 0,-22-15 0,1 1 0,0-1 0,1 0 0,-1-1 0,0 0 0,16 2 0,-23-4 0,1 0 0,-1 0 0,0-1 0,1 1 0,-1 0 0,1 0 0,-1-1 0,1 1 0,-1 0 0,0-1 0,1 0 0,-1 1 0,0-1 0,1 0 0,-1 0 0,0 1 0,0-1 0,2-2 0,-2 1 0,0 0 0,0 0 0,0 0 0,0 0 0,0 0 0,-1 0 0,1 0 0,-1 0 0,1 0 0,-1-1 0,0 1 0,0 0 0,0 0 0,0 0 0,0 0 0,-1-4 0,0 5 0,1-1 0,-1 1 0,1 0 0,-1 0 0,1 0 0,-1 0 0,0-1 0,1 1 0,-1 0 0,0 0 0,0 0 0,0 1 0,0-1 0,0 0 0,0 0 0,0 0 0,0 1 0,0-1 0,0 0 0,-1 1 0,1-1 0,0 1 0,0-1 0,-1 1 0,1 0 0,0 0 0,0 0 0,-1-1 0,1 1 0,0 0 0,-1 0 0,1 1 0,0-1 0,-1 0 0,1 0 0,0 1 0,-2 0 0,2-1 0,-1 0 0,1 0 0,-1 1 0,1-1 0,0 0 0,0 1 0,-1-1 0,1 1 0,0-1 0,0 1 0,-1 0 0,1 0 0,0-1 0,0 1 0,0 0 0,0 0 0,0 0 0,0 0 0,1 0 0,-1 0 0,0 1 0,0-1 0,1 0 0,-1 0 0,1 1 0,-1-1 0,1 0 0,-1 0 0,1 1 0,0-1 0,0 0 0,-1 1 0,1-1 0,0 1 0,0-1 0,1 2 0,-1-3 0,0 1 0,0-1 0,0 1 0,0-1 0,0 1 0,0-1 0,1 0 0,-1 1 0,0-1 0,0 1 0,0-1 0,1 0 0,-1 1 0,0-1 0,0 0 0,1 1 0,-1-1 0,0 0 0,1 1 0,-1-1 0,1 0 0,-1 0 0,0 1 0,1-1 0,-1 0 0,1 0 0,-1 0 0,0 0 0,1 0 0,-1 1 0,1-1 0,-1 0 0,1 0 0,-1 0 0,1 0 0,-1 0 0,0 0 0,1 0 0,-1-1 0,1 1 0,-1 0 0,1 0 0,-1 0 0,0 0 0,1 0 0,-1-1 0,1 1 0,-1 0 0,0 0 0,1-1 0,-1 1 0,0 0 0,1-1 0,1 0 0,-1-1 0,0 1 0,1 0 0,-1-1 0,0 1 0,0 0 0,0-1 0,0 1 0,0-1 0,0 0 0,-1 1 0,2-4 0,-2 3 0,1 0 0,-1 0 0,0 0 0,0 0 0,0 0 0,0 0 0,-1 0 0,1 0 0,0 0 0,-1 0 0,1 0 0,-1 0 0,0 1 0,0-1 0,0 0 0,0 0 0,0 1 0,0-1 0,0 0 0,0 1 0,0-1 0,-1 1 0,1-1 0,-1 1 0,1 0 0,-1 0 0,0 0 0,1 0 0,-1 0 0,0 0 0,0 0 0,0 0 0,0 1 0,0-1 0,0 1 0,-3-1 0,-2 0 0,-1 0 0,0 0 0,0 1 0,0 0 0,0 0 0,0 1 0,1 0 0,-11 3 0,4 8 0,0 2 0,8-12 0,-1-1 0,1 0 0,-1 0 0,1 0 0,-1-1 0,0 1 0,1-2 0,-1 1 0,0-1 0,1 0 0,-1 0 0,-10-4 0,-38-4 0,33 7 0,30-2 0,36-5 0,-8 7 0,66 2 0,-92 4 0,-11 1 0,-16 3 0,8-8 0,0 0 0,1 0 0,-1-1 0,0-1 0,1 1 0,-1-1 0,1 0 0,-16-8 0,-29-5 0,40 13 0,0 1 0,-1 0 0,1 2 0,-17 1 0,18-1 0,0 0 0,0-1 0,-1 0 0,1-1 0,-16-2 0,21 1 0,1-1 0,-1 0 0,1 0 0,-12-7 0,12 7 0,1-1 0,-1 1 0,1 1 0,-1-1 0,0 1 0,0 0 0,-8-1 0,-28-10 0,35 10 0,0 0 0,0 1 0,0 0 0,-11-2 0,10 3 0,0-1 0,1 0 0,-1-1 0,0 0 0,1 0 0,0 0 0,0-1 0,0 0 0,0 0 0,-9-8 0,16 11 0,-1 1 0,1 0 0,0 0 0,-1 0 0,1-1 0,0 1 0,0 0 0,-1-1 0,1 1 0,0 0 0,0 0 0,0-1 0,-1 1 0,1 0 0,0-1 0,0 1 0,0-1 0,0 1 0,0 0 0,0-1 0,0 1 0,0 0 0,0-1 0,0 1 0,0-1 0,0 1 0,0 0 0,0-1 0,0 1 0,0 0 0,0-1 0,0 1 0,0 0 0,0-1 0,1 1 0,-1 0 0,0-1 0,0 1 0,0 0 0,1-1 0,-1 1 0,20-6 0,24 7 0,-41 1 0,0 0 0,0-1 0,0 1 0,-1 0 0,1 0 0,0 1 0,-1-1 0,0 1 0,1-1 0,-1 1 0,0 0 0,0-1 0,-1 1 0,3 6 0,-1-5 0,-1 0 0,1 1 0,0-1 0,0 0 0,1 0 0,-1-1 0,5 5 0,0-3 0,19 15 0,-24-9 0,-3-10 0,-1 0 0,1-1 0,-1 1 0,0 0 0,1-1 0,-1 1 0,0 0 0,1-1 0,-1 1 0,0-1 0,0 0 0,1 1 0,-1-1 0,0 1 0,0-1 0,0 0 0,-1 1 0,-18 6 0,18-5 0,0-1 0,-1 0 0,1 0 0,-1 0 0,1 0 0,-1 0 0,0 0 0,1-1 0,-1 1 0,0-1 0,0 0 0,1 1 0,-1-1 0,0-1 0,0 1 0,1 0 0,-1-1 0,0 1 0,1-1 0,-1 0 0,1 0 0,-1 0 0,1 0 0,-1 0 0,-4-4 0,-11-12 0,20 13 0,14 6 0,24 10 0,-41-12 0,-24-1 0,18 5 0,18 6 0,13 2 0,1-1 0,1-1 0,35 9 0,-1 0 0,-58-17 0,-7-1 0,-18-1 0,-32-2 0,14-2 0,17 0 0,-1 2 0,0 1 0,-37 3 0,61-2 0,1 0 0,0 0 0,-1-1 0,1 1 0,0 0 0,-1 0 0,1 0 0,0 0 0,-1 0 0,1 0 0,0 0 0,-1 1 0,1-1 0,0 0 0,-1 0 0,1 0 0,0 0 0,-1 0 0,1 0 0,0 1 0,0-1 0,-1 0 0,1 0 0,0 0 0,0 1 0,-1-1 0,1 0 0,0 0 0,0 1 0,-1-1 0,1 0 0,0 1 0,0-1 0,0 0 0,0 1 0,11 6 0,23 4 0,131 20 0,31 8 0,-187-35 0,-9-1 0,-21-1 0,-34-2 0,-131-25 0,278 51 0,-92-26 0,0 0 0,0 0 0,0 0 0,0 0 0,0 0 0,0 0 0,0 0 0,0 0 0,0 0 0,0 0 0,-1 1 0,1-1 0,0 0 0,0 0 0,0 0 0,0 0 0,0 0 0,0 0 0,0 0 0,0 0 0,0 0 0,0 0 0,0 0 0,0 0 0,0 0 0,0 1 0,0-1 0,0 0 0,0 0 0,0 0 0,0 0 0,0 0 0,0 0 0,0 0 0,0 0 0,0 0 0,0 0 0,0 1 0,0-1 0,0 0 0,0 0 0,0 0 0,0 0 0,0 0 0,0 0 0,0 0 0,1 0 0,-1 0 0,0 0 0,0 0 0,0 0 0,0 0 0,0 0 0,0 0 0,0 0 0,0 0 0,0 1 0,0-1 0,0 0 0,0 0 0,1 0 0,-1 0 0,0 0 0,0 0 0,0 0 0,-11 2 0,-16 1 0,-128-4 0,250 46 0,-77-37 0,0 0 0,0-2 0,1 0 0,0-1 0,0-1 0,25 2 0,-175-31 0,89 18 0,-52-5 0,94 12 0,0 0 0,0 0 0,0 0 0,-1 0 0,1 0 0,0-1 0,0 1 0,0 0 0,-1 0 0,1 0 0,0 0 0,0 0 0,-1 0 0,1 0 0,0 0 0,0 0 0,0 0 0,-1 0 0,1 0 0,0 1 0,0-1 0,-1 0 0,1 0 0,0 0 0,0 0 0,0 0 0,-1 0 0,1 0 0,0 1 0,0-1 0,0 0 0,0 0 0,-1 0 0,1 0 0,0 1 0,0-1 0,0 0 0,0 0 0,0 0 0,0 1 0,0-1 0,-1 0 0,10 8 0,16 6 0,6-8 0,-1 0 0,2-2 0,43 0 0,20 2 0,-124-7 0,1 0 0,-1 2 0,1 1 0,-40 7 0,68-9 0,0 0 0,0 0 0,-1 0 0,1 0 0,0 0 0,0 0 0,0 0 0,-1 0 0,1 0 0,0 0 0,0 0 0,0 0 0,-1 0 0,1 0 0,0 0 0,0 0 0,0 0 0,-1 0 0,1 0 0,0 0 0,0 0 0,0 0 0,0 0 0,-1 0 0,1 0 0,0 0 0,0 1 0,0-1 0,0 0 0,-1 0 0,1 0 0,0 0 0,0 0 0,0 1 0,0-1 0,0 0 0,0 0 0,0 0 0,-1 0 0,1 1 0,0-1 0,0 0 0,0 0 0,0 0 0,0 1 0,0-1 0,0 0 0,0 0 0,0 0 0,0 1 0,0-1 0,14 3 0,22-1 0,72 3 0,-94-4 0,-1 1 0,1 1 0,-1 0 0,0 1 0,24 10 0,-87-9 0,50-5 0,0 1 0,0-1 0,0 0 0,0 0 0,0 1 0,0-1 0,-1 0 0,1 1 0,0-1 0,0 0 0,0 1 0,0-1 0,0 0 0,0 0 0,0 1 0,0-1 0,1 0 0,-1 1 0,0-1 0,0 0 0,0 0 0,0 1 0,0-1 0,0 0 0,1 1 0,-1-1 0,0 0 0,0 0 0,0 0 0,0 1 0,1-1 0,-1 0 0,0 0 0,0 0 0,1 1 0,-1-1 0,0 0 0,1 0 0,-1 0 0,0 0 0,0 0 0,1 0 0,-1 0 0,0 1 0,1-1 0,-1 0 0,1 0 0,14 7 0,17-2 0,-22-3 0,-27-2 0,-154-10 0,225 10 0,78 1 0,-113 2 0,0 1 0,0 1 0,-1 1 0,25 11 0,-12-5 0,-79-8 0,36-5 0,1 0 0,-1-1 0,0-1 0,0 0 0,1 0 0,0-2 0,-16-6 0,38 14 0,0 0 0,0-1 0,0 0 0,13 1 0,157-3 0,-135 0 0,-67-1 0,0-1 0,1-1 0,-1-1 0,-30-9 0,-76-35 0,124 46 0,0-1 0,0 1 0,0-1 0,0 0 0,1 1 0,-1-1 0,1 0 0,0-1 0,0 1 0,0 0 0,0-1 0,-1-4 0,2 5 0,0 1 0,0 0 0,1 0 0,-1 0 0,1-1 0,-1 1 0,1 0 0,0-1 0,0-3 0,0 5 0,0 0 0,1 0 0,-1 1 0,0-1 0,0 0 0,1 0 0,-1 1 0,0-1 0,1 0 0,-1 0 0,1 1 0,-1-1 0,1 1 0,-1-1 0,1 0 0,0 1 0,-1-1 0,1 1 0,-1-1 0,1 1 0,0 0 0,0-1 0,-1 1 0,1 0 0,0-1 0,0 1 0,0 0 0,3 0 0,1-1 0,-1 1 0,0 1 0,0-1 0,0 1 0,0 0 0,0-1 0,0 2 0,0-1 0,6 3 0,-1 0 0,-2-1 0,1 1 0,0 1 0,7 5 0,-14-8 0,1 0 0,-1 0 0,0 0 0,0 0 0,0 0 0,0 0 0,0 0 0,0 0 0,0 0 0,-1 1 0,1-1 0,-1 0 0,0 0 0,0 1 0,1-1 0,-1 0 0,-1 1 0,1-1 0,0 0 0,-1 0 0,1 1 0,-1-1 0,1 0 0,-1 0 0,-2 4 0,1-1 0,3-6 0,-1 0 0,0-1 0,0 1 0,0-1 0,0 1 0,0-1 0,0 1 0,-1 0 0,1-1 0,0 1 0,-1-1 0,1 1 0,-1 0 0,1 0 0,-1-1 0,0 1 0,0 0 0,1 0 0,-1-1 0,0 1 0,0 0 0,0 0 0,0 0 0,0 0 0,-1 1 0,1-1 0,0 0 0,0 0 0,0 1 0,-1-1 0,1 0 0,0 1 0,-1 0 0,1-1 0,-3 0 0,0 0 0,0 0 0,-1 0 0,1 1 0,0-1 0,0 1 0,0 0 0,0 0 0,0 0 0,-1 0 0,1 1 0,0 0 0,-6 1 0,10-2 0,0 0 0,-1 0 0,1 0 0,0 1 0,-1-1 0,1 0 0,0 0 0,-1 0 0,1 0 0,0 0 0,-1 0 0,1 1 0,0-1 0,0 0 0,-1 0 0,1 0 0,0 1 0,0-1 0,-1 0 0,1 0 0,0 1 0,0-1 0,0 0 0,-1 0 0,1 1 0,0-1 0,0 0 0,0 1 0,0-1 0,0 0 0,0 1 0,-1-1 0,1 0 0,0 1 0,0-1 0,0 0 0,0 1 0,0 0 0,13 7 0,22-1 0,-34-6 0,0-1 0,0 0 0,0 0 0,-1 0 0,1-1 0,0 1 0,0 0 0,0 0 0,0 0 0,0-1 0,0 1 0,0 0 0,0-1 0,-1 1 0,1-1 0,0 1 0,0-1 0,0 0 0,-1 1 0,1-1 0,0 0 0,-1 1 0,1-1 0,-1 0 0,2-1 0,1-23 0,1-2 0,2 12 0,2-1 0,0 1 0,0 1 0,19-24 0,6-10 0,-32 45 0,1 0 0,-1-1 0,1 1 0,-1-1 0,0 1 0,0-1 0,0 1 0,0-7 0,-1 8 0,0 0 0,0-1 0,0 1 0,1-1 0,-1 1 0,1 0 0,0 0 0,0-1 0,0 1 0,0 0 0,0 0 0,0 0 0,0 0 0,1 0 0,-1 0 0,1 0 0,0 0 0,-1 1 0,1-1 0,2-1 0,-60 11 0,-205 20 0,215-27 0,1-2 0,0-1 0,-82-17 0,102 12 0,-44-18 0,56 19 0,0 0 0,0 1 0,-1 0 0,1 2 0,-1-1 0,0 2 0,0 0 0,0 0 0,0 1 0,-14 1 0,25 2 0,13 0 0,17 1 0,-9-1 0,19-1 0,0 2 0,-1 2 0,1 1 0,37 12 0,-63-12 0,-21-2 0,-21-3 0,3-2 0,-1-2 0,1 0 0,0-2 0,0-1 0,-27-10 0,54 16 0,1 0 0,-1 0 0,1 0 0,-1 0 0,1 0 0,-1 0 0,1-1 0,-1 1 0,1 0 0,-1 0 0,1 0 0,-1-1 0,1 1 0,0 0 0,-1 0 0,1-1 0,-1 1 0,1 0 0,0-1 0,-1 1 0,1 0 0,0-1 0,-1 1 0,1-1 0,0 1 0,0-1 0,-1 1 0,1-1 0,0 1 0,0-1 0,0 1 0,0-1 0,-1 1 0,1-1 0,0 1 0,0-1 0,0 1 0,0-1 0,0 1 0,0-1 0,0 1 0,1-1 0,-1 1 0,0-1 0,0 1 0,0-1 0,0 1 0,1 0 0,-1-1 0,0 1 0,1-1 0,-1 1 0,0-1 0,0 1 0,1 0 0,-1-1 0,1 1 0,-1 0 0,0-1 0,1 1 0,-1 0 0,1 0 0,0-1 0,0 0 0,0 1 0,0-1 0,0 0 0,0 0 0,0 1 0,1-1 0,-1 1 0,0-1 0,0 1 0,1 0 0,-1-1 0,0 1 0,1 0 0,-1 0 0,0 0 0,1 0 0,-1 0 0,0 0 0,0 0 0,2 1 0,-4 10 0,1-3 0,6-18 0,-6 9 0,0 1 0,1-1 0,-1 1 0,0 0 0,1-1 0,-1 0 0,0 1 0,0-1 0,1 1 0,-1-1 0,0 1 0,0-1 0,0 1 0,0-1 0,0 0 0,0 1 0,0-1 0,0 1 0,0-1 0,0 1 0,0-1 0,0 0 0,-1 1 0,1-1 0,0 1 0,0-1 0,0 1 0,-1-1 0,0 0 0,1 0 0,-1 1 0,0 0 0,0 0 0,0 0 0,0-1 0,0 1 0,1 0 0,-1 0 0,0 0 0,0 0 0,0 0 0,0 1 0,0-1 0,1 0 0,-1 0 0,0 0 0,-1 1 0,0 0 0,-1 0 0,1 0 0,0 0 0,0 0 0,0 0 0,0 0 0,0 0 0,0 1 0,0-1 0,0 1 0,0 0 0,1-1 0,-1 1 0,1 0 0,-3 3 0,5-5 0,-1 1 0,0-1 0,1 0 0,-1 1 0,0-1 0,1 0 0,-1 0 0,0 0 0,1 0 0,-1 1 0,1-1 0,-1 0 0,0 0 0,1 0 0,-1 0 0,1 0 0,-1 0 0,0 0 0,1 0 0,-1 0 0,1 0 0,-1 0 0,1 0 0,-1 0 0,0 0 0,1-1 0,-1 1 0,0 0 0,1 0 0,-1 0 0,1-1 0,-1 1 0,0 0 0,1 0 0,-1-1 0,0 1 0,19-8 0,-18 8 0,0-1 0,0 1 0,-1 0 0,1-1 0,0 1 0,0 0 0,0-1 0,-1 1 0,1-1 0,0 1 0,-1-1 0,1 1 0,0-1 0,-1 1 0,1-1 0,-1 0 0,1 0 0,-1 1 0,1-1 0,-1 0 0,1 0 0,-1 1 0,0-1 0,1 0 0,-1 0 0,0-1 0,0 1 0,-1 1 0,1-1 0,-1 0 0,0 0 0,1 0 0,-1 1 0,0-1 0,1 0 0,-1 1 0,0-1 0,0 1 0,0-1 0,1 1 0,-1-1 0,0 1 0,0-1 0,0 1 0,-1 0 0,-50-12 0,39 11 0,-38-4 0,47 4 0,1 1 0,-1 0 0,1 1 0,-1-1 0,1 0 0,-1 1 0,1 0 0,-1 0 0,1 0 0,-6 3 0,9-4 0,-1 0 0,1 0 0,0 1 0,-1-1 0,1 0 0,0 0 0,-1 1 0,1-1 0,0 0 0,-1 1 0,1-1 0,0 0 0,0 1 0,-1-1 0,1 0 0,0 1 0,0-1 0,0 1 0,-1-1 0,1 0 0,0 1 0,0-1 0,0 1 0,0-1 0,0 1 0,0-1 0,0 0 0,0 1 0,0-1 0,0 1 0,0-1 0,0 1 0,0-1 0,1 0 0,-1 1 0,14 14 0,24 5 0,-38-20 0,3 1 0,4 3 0,1 0 0,0-1 0,0 0 0,0 0 0,0-1 0,1 0 0,-1 0 0,1-1 0,-1 0 0,13-1 0,-20 0 0,-1 0 0,1 0 0,0 0 0,0-1 0,-1 1 0,1 0 0,0-1 0,-1 1 0,1 0 0,0-1 0,-1 1 0,1 0 0,-1-1 0,1 1 0,0-1 0,-1 1 0,1-1 0,-1 0 0,0 1 0,1-1 0,-1 1 0,1-1 0,-1 0 0,0 1 0,0-1 0,1 0 0,-1 0 0,0 1 0,0-1 0,0 0 0,0 1 0,0-1 0,1 0 0,-2 0 0,1 1 0,0-1 0,0 0 0,0 0 0,0 1 0,0-1 0,-1 0 0,1 1 0,0-1 0,0 0 0,-1 1 0,1-1 0,-1 0 0,1 1 0,-1-2 0,-1-1 0,0 0 0,0 0 0,-1 0 0,1 0 0,-1 0 0,1 0 0,-1 1 0,-5-4 0,3 3 0,-1 1 0,0-1 0,0 1 0,0 1 0,0-1 0,0 1 0,-1 0 0,1 0 0,-8 1 0,12 0 0,0 0 0,1-1 0,-1 1 0,0 0 0,0 1 0,0-1 0,1 0 0,-1 0 0,0 1 0,0-1 0,1 1 0,-1 0 0,0-1 0,1 1 0,-1 0 0,1 0 0,-1 0 0,1 0 0,-1 0 0,1 0 0,0 1 0,-1-1 0,1 0 0,0 1 0,0-1 0,0 1 0,0-1 0,0 1 0,1 0 0,-1-1 0,0 1 0,1 0 0,-1-1 0,1 1 0,-1 0 0,1 2 0,0-2 0,1 0 0,-1 0 0,1 0 0,0 0 0,-1-1 0,1 1 0,0 0 0,0 0 0,0-1 0,1 1 0,-1 0 0,0-1 0,1 0 0,-1 1 0,0-1 0,1 0 0,0 1 0,-1-1 0,1 0 0,0 0 0,0 0 0,-1 0 0,1-1 0,0 1 0,0-1 0,2 1 0,53 13 0,-56-14 0,0 0 0,6 2 0,0-2 0,0 1 0,0-1 0,14 0 0,-21 0 0,1 0 0,0 0 0,0-1 0,0 1 0,0 0 0,0 0 0,0-1 0,0 1 0,-1 0 0,1-1 0,0 1 0,0-1 0,0 1 0,-1-1 0,1 1 0,0-1 0,-1 0 0,1 1 0,0-1 0,-1 0 0,1 0 0,-1 1 0,1-1 0,-1 0 0,1 0 0,-1 0 0,0 0 0,0 1 0,1-1 0,-1 0 0,0 0 0,0 0 0,0 0 0,0 0 0,0 0 0,0 0 0,0 0 0,0 0 0,0 0 0,0 1 0,-1-1 0,1 0 0,0 0 0,0 0 0,-1 0 0,1 0 0,-1-1 0,0 1 0,0 0 0,0-1 0,0 1 0,0-1 0,-1 1 0,1 0 0,0 0 0,0 0 0,-1 0 0,1 0 0,-1 0 0,1 0 0,-1 0 0,1 0 0,-1 1 0,0-1 0,1 1 0,-1-1 0,0 1 0,1 0 0,-1-1 0,-2 1 0,-45-1 0,37 2 0,6-1 0,-36 2 0,42-2 0,-1 0 0,0 0 0,0 0 0,1 0 0,-1 0 0,0 1 0,0-1 0,1 0 0,-1 0 0,0 0 0,1 1 0,-1-1 0,0 0 0,1 1 0,-1-1 0,0 1 0,1-1 0,-1 1 0,1-1 0,-1 1 0,1-1 0,-1 1 0,1-1 0,-1 1 0,1 0 0,-1-1 0,1 1 0,0 0 0,0-1 0,-1 1 0,1 0 0,0 0 0,0-1 0,0 1 0,-1 0 0,1 0 0,0-1 0,0 1 0,0 0 0,1 0 0,-1-1 0,0 1 0,0 1 0,1-1 0,0 0 0,-1 0 0,1 0 0,0 0 0,0-1 0,0 1 0,0 0 0,0 0 0,0-1 0,0 1 0,0-1 0,0 1 0,0-1 0,0 1 0,0-1 0,0 1 0,1-1 0,-1 0 0,0 0 0,0 0 0,2 0 0,32 1 0,-27-1 0,9 0 0,26 1 0,-41-1 0,0-1 0,0 1 0,0 0 0,0 0 0,0-1 0,0 1 0,0-1 0,0 0 0,-1 1 0,1-1 0,0 0 0,0 0 0,0 0 0,-1 0 0,4-3 0,-5 4 0,0-1 0,0 0 0,0 1 0,0-1 0,0 1 0,0-1 0,0 1 0,0-1 0,0 1 0,0-1 0,0 1 0,-1-1 0,1 1 0,0-1 0,0 1 0,0-1 0,-1 1 0,1-1 0,0 1 0,-1-1 0,1 1 0,0-1 0,-1 1 0,1 0 0,-1-1 0,1 1 0,0 0 0,-1-1 0,1 1 0,-1 0 0,1-1 0,-1 1 0,1 0 0,-1 0 0,1 0 0,-1 0 0,1 0 0,-2-1 0,-24-8 0,24 8 0,-12-3 0,-49-13 0,59 16 0,0 1 0,-1-1 0,1 1 0,0-1 0,0 1 0,-1 1 0,1-1 0,0 0 0,0 1 0,0 0 0,-1 0 0,-3 2 0,7-2 0,0-1 0,0 1 0,0-1 0,0 1 0,0 0 0,0 0 0,0 0 0,0-1 0,1 1 0,-1 0 0,0 0 0,1 0 0,-1 0 0,1 0 0,-1 0 0,1 0 0,-1 1 0,1-1 0,0 0 0,-1 0 0,1 0 0,0 0 0,0 0 0,0 1 0,0-1 0,0 0 0,0 0 0,0 0 0,0 1 0,0-1 0,1 0 0,-1 0 0,1 0 0,-1 0 0,0 0 0,1 0 0,1 2 0,-2-2 0,1 1 0,0-1 0,0 0 0,0 0 0,0 1 0,0-1 0,0 0 0,0 0 0,1 0 0,-1 0 0,0 0 0,1 0 0,-1-1 0,0 1 0,1 0 0,-1-1 0,1 1 0,-1-1 0,1 1 0,-1-1 0,1 0 0,-1 1 0,1-1 0,0 0 0,-1 0 0,1 0 0,-1-1 0,1 1 0,1 0 0,5-3 0,0-1 0,-1 0 0,1 0 0,-1 0 0,0-1 0,9-7 0,-15 11 0,0 0 0,1 0 0,-1-1 0,0 1 0,0 0 0,0-1 0,0 1 0,0-1 0,0 1 0,0-1 0,0 1 0,-1-1 0,1 0 0,-1 1 0,1-4 0,-1 4 0,0 0 0,0-1 0,-1 1 0,1 0 0,-1 0 0,1 0 0,-1 0 0,1 0 0,-1 0 0,0 0 0,1 0 0,-1 0 0,0 0 0,0 0 0,0 0 0,1 0 0,-1 1 0,0-1 0,0 0 0,0 1 0,-1-1 0,1 0 0,0 1 0,0 0 0,0-1 0,-2 0 0,-5-1 0,0-1 0,-1 1 0,1 1 0,-1-1 0,0 1 0,0 1 0,1 0 0,-1 0 0,0 0 0,1 1 0,-1 1 0,-12 3 0,20-5 0,0 0 0,1 0 0,-1 1 0,0-1 0,1 0 0,-1 1 0,1-1 0,-1 0 0,0 1 0,1-1 0,-1 1 0,1-1 0,-1 1 0,1-1 0,0 1 0,-1-1 0,1 1 0,-1-1 0,1 1 0,0 0 0,0-1 0,-1 1 0,1 0 0,0-1 0,0 1 0,0 0 0,0-1 0,-1 1 0,1 0 0,0-1 0,0 1 0,1 1 0,-1 0 0,1 0 0,0 0 0,0 0 0,0 0 0,0 0 0,0-1 0,0 1 0,1 0 0,-1-1 0,4 4 0,-1-1 0,1 0 0,0 0 0,0 0 0,0-1 0,0 0 0,1 0 0,7 3 0,-9-5 0,1 0 0,0-1 0,-1 1 0,1-1 0,0 0 0,-1-1 0,1 1 0,8-3 0,-11 3 0,-1 0 0,0 0 0,0-1 0,0 1 0,0 0 0,0-1 0,0 1 0,0-1 0,-1 1 0,1-1 0,0 1 0,0-1 0,0 0 0,0 0 0,-1 1 0,1-1 0,0 0 0,-1 0 0,1 0 0,0 0 0,-1 1 0,1-1 0,-1 0 0,0 0 0,1 0 0,-1 0 0,0 0 0,1 0 0,-1 0 0,0 0 0,0-1 0,0 1 0,0 0 0,0 0 0,0 0 0,0 0 0,-1 0 0,1 0 0,0 0 0,0 0 0,-1 0 0,1 0 0,-1 0 0,1 0 0,-2-1 0,1 0 0,-1 0 0,0 0 0,0 0 0,0 0 0,0 1 0,0-1 0,0 0 0,0 1 0,0 0 0,-1 0 0,1-1 0,-1 1 0,1 1 0,-1-1 0,1 0 0,-1 1 0,-4-1 0,-45-4 0,50 5 0,0 0 0,1 0 0,-1 0 0,0 0 0,1 0 0,-1 0 0,1 1 0,-1-1 0,1 0 0,-1 1 0,0-1 0,1 1 0,0 0 0,-1 0 0,1-1 0,-1 1 0,1 0 0,0 0 0,0 0 0,-1 1 0,1-1 0,0 0 0,0 0 0,0 0 0,0 1 0,0-1 0,1 1 0,-1-1 0,0 3 0,0-3 0,1 0 0,0 1 0,0-1 0,1 1 0,-1-1 0,0 1 0,0-1 0,1 0 0,-1 1 0,1-1 0,-1 0 0,1 1 0,0-1 0,-1 0 0,1 0 0,0 0 0,0 1 0,0-1 0,0 0 0,0 0 0,0 0 0,0 0 0,0-1 0,0 1 0,1 0 0,-1 0 0,0-1 0,0 1 0,1-1 0,-1 1 0,1-1 0,-1 1 0,2-1 0,0 1 0,-1-1 0,0 0 0,1 0 0,-1 0 0,1 0 0,-1-1 0,0 1 0,1 0 0,-1-1 0,0 0 0,1 0 0,-1 1 0,0-1 0,0 0 0,0-1 0,0 1 0,0 0 0,0-1 0,0 1 0,0-1 0,2-2 0,-3 3 0,0 0 0,0 0 0,1 0 0,-1 0 0,0-1 0,0 1 0,0 0 0,0-1 0,-1 1 0,1-1 0,0 1 0,-1-1 0,1 0 0,-1 1 0,1-1 0,-1 0 0,0 1 0,1-1 0,-1 0 0,0 1 0,0-1 0,0 0 0,-1 1 0,1-1 0,0 0 0,0 1 0,-1-1 0,1 0 0,-1 1 0,-1-3 0,0 3 0,1-1 0,-1 1 0,0 0 0,0-1 0,1 1 0,-1 0 0,0 0 0,0 0 0,0 1 0,0-1 0,-1 0 0,1 1 0,0 0 0,0-1 0,0 1 0,0 0 0,0 0 0,-1 0 0,1 0 0,0 1 0,0-1 0,0 0 0,0 1 0,0 0 0,0-1 0,-3 2 0,0 0 0,-1 0 0,0 0 0,0 1 0,1 0 0,-1 0 0,1 0 0,0 0 0,-5 5 0,9-7 0,-1 0 0,1 1 0,0-1 0,0 0 0,0 0 0,0 1 0,1-1 0,-1 0 0,0 1 0,0-1 0,1 1 0,-1-1 0,1 1 0,0-1 0,-1 1 0,1-1 0,0 1 0,0 0 0,0-1 0,0 1 0,0-1 0,0 1 0,0-1 0,1 1 0,-1 0 0,0-1 0,1 1 0,-1-1 0,1 1 0,0-1 0,0 0 0,-1 1 0,1-1 0,0 0 0,0 1 0,0-1 0,0 0 0,0 0 0,1 0 0,-1 0 0,3 2 0,-3-2 0,1-1 0,-1 1 0,1 0 0,-1 0 0,1-1 0,0 1 0,-1-1 0,1 1 0,0-1 0,0 0 0,-1 1 0,1-1 0,0 0 0,0 0 0,-1 0 0,1-1 0,0 1 0,0 0 0,-1-1 0,1 1 0,0-1 0,-1 1 0,1-1 0,0 0 0,-1 0 0,1 0 0,-1 0 0,1 0 0,-1 0 0,0 0 0,1 0 0,-1 0 0,0-1 0,0 1 0,0-1 0,0 1 0,0-1 0,0 1 0,0-2 0,0 2 0,0 0 0,0 0 0,-1 0 0,1 0 0,0 0 0,-1 0 0,1 0 0,-1-1 0,1 1 0,-1 0 0,0 0 0,0 0 0,1 0 0,-1-1 0,0 1 0,0 0 0,0 0 0,0 0 0,0-1 0,0 1 0,-1 0 0,1 0 0,0 0 0,-1 0 0,1-1 0,-1 1 0,1 0 0,-1 0 0,1 0 0,-1 0 0,0 0 0,1 0 0,-1 0 0,0 0 0,0 1 0,0-1 0,0 0 0,0 0 0,0 1 0,0-1 0,0 0 0,0 1 0,0-1 0,0 1 0,0-1 0,0 1 0,0 0 0,0 0 0,-1-1 0,0 1 0,-10-1 0,0-1 0,1 2 0,-1 0 0,-16 2 0,9-1 0,6-2 0,-24 2 0,35-1 0,1 0 0,-1 0 0,1 0 0,-1 0 0,1 1 0,-1-1 0,1 0 0,-1 1 0,1 0 0,0-1 0,-1 1 0,1 0 0,0 0 0,-1-1 0,1 1 0,0 0 0,-2 3 0,3-4 0,-1 1 0,1 0 0,0-1 0,0 1 0,0 0 0,0-1 0,0 1 0,0 0 0,0-1 0,0 1 0,0 0 0,0-1 0,0 1 0,0 0 0,0-1 0,0 1 0,1 0 0,-1-1 0,0 1 0,1-1 0,-1 1 0,0 0 0,1-1 0,-1 1 0,1-1 0,-1 1 0,1-1 0,-1 1 0,1-1 0,-1 1 0,1-1 0,-1 0 0,1 1 0,0-1 0,-1 0 0,1 0 0,-1 1 0,1-1 0,0 0 0,-1 0 0,1 0 0,0 0 0,0 0 0,0 0 0,37 8 0,-36-8 0,11 2 0,39 3 0,-48-5 0,0 1 0,-1-1 0,1-1 0,0 1 0,0-1 0,0 1 0,0-1 0,-1 0 0,1-1 0,4-1 0,-7 3 0,0 0 0,-1-1 0,1 1 0,0-1 0,-1 1 0,1-1 0,0 1 0,-1-1 0,1 1 0,-1-1 0,1 1 0,-1-1 0,1 0 0,-1 1 0,1-1 0,-1 0 0,1 1 0,-1-1 0,0 0 0,0 0 0,1 1 0,-1-1 0,0 0 0,0 0 0,0 0 0,0 1 0,0-1 0,0 0 0,0-1 0,-1 1 0,1-1 0,-1 1 0,0-1 0,0 1 0,0-1 0,0 1 0,0 0 0,0 0 0,0-1 0,-1 1 0,1 0 0,0 0 0,-2-1 0,-5-2 0,1-1 0,-1 1 0,0 1 0,-10-4 0,-8 0 0,-40-6 0,55 11 0,1 1 0,-1 1 0,1 0 0,-1 0 0,0 1 0,-18 4 0,28-5 0,-1 0 0,1 0 0,0 1 0,-1-1 0,1 1 0,0-1 0,-1 1 0,1 0 0,0-1 0,0 1 0,0 0 0,-1 0 0,1 0 0,0 0 0,0 0 0,0 0 0,1 0 0,-3 2 0,3-2 0,0 0 0,0-1 0,0 1 0,0 0 0,0 0 0,0 0 0,0 0 0,0 0 0,0-1 0,0 1 0,0 0 0,1 0 0,-1 0 0,0-1 0,0 1 0,1 0 0,-1 0 0,1-1 0,-1 1 0,1 0 0,-1 0 0,1 0 0,2 2 0,0 0 0,0-1 0,0 1 0,0-1 0,0 0 0,0 0 0,1 0 0,-1 0 0,1 0 0,0-1 0,7 2 0,-2-1 0,62 10 0,-64-12 0,1 1 0,-1-1 0,0 0 0,0-1 0,0 0 0,0 0 0,13-3 0,-19 3 0,0 1 0,0-1 0,1 1 0,-1-1 0,0 1 0,0-1 0,0 0 0,1 0 0,-1 0 0,0 1 0,0-1 0,0 0 0,-1 0 0,1 0 0,1-2 0,-2 3 0,0-1 0,1 1 0,-1-1 0,0 0 0,0 1 0,0-1 0,0 1 0,0-1 0,0 0 0,0 1 0,0-1 0,0 1 0,0-1 0,0 0 0,0 1 0,-1-1 0,1 1 0,0-1 0,0 0 0,0 1 0,-1-1 0,0 0 0,0-1 0,-1 1 0,1-1 0,-1 0 0,0 1 0,1 0 0,-1 0 0,0-1 0,0 1 0,0 0 0,0 0 0,0 1 0,0-1 0,0 0 0,0 1 0,0-1 0,-4 0 0,6 1 0,-13-2 0,0 1 0,1 0 0,-1 1 0,0 1 0,1 0 0,-1 0 0,0 1 0,-13 4 0,25-6 0,1 0 0,-1 0 0,1 0 0,-1 1 0,1-1 0,-1 0 0,1 0 0,0 0 0,-1 0 0,1 1 0,-1-1 0,1 0 0,0 0 0,-1 1 0,1-1 0,-1 0 0,1 1 0,0-1 0,-1 0 0,1 1 0,0-1 0,0 0 0,-1 1 0,1-1 0,0 1 0,0-1 0,0 1 0,-1-1 0,1 0 0,0 1 0,0-1 0,0 1 0,0-1 0,0 1 0,0-1 0,0 1 0,0-1 0,0 1 0,0-1 0,0 1 0,0-1 0,1 1 0,-1 0 0,1-1 0,0 1 0,0 0 0,0-1 0,-1 0 0,1 1 0,0-1 0,0 1 0,0-1 0,0 0 0,0 0 0,0 1 0,0-1 0,0 0 0,0 0 0,-1 0 0,1 0 0,0 0 0,0 0 0,2-1 0,6-1 0,-1 0 0,1-1 0,-1 0 0,0-1 0,0 0 0,0 0 0,-1-1 0,1 0 0,10-9 0,-18 14 0,1 0 0,-1 0 0,0 0 0,0 0 0,1-1 0,-1 1 0,0 0 0,0 0 0,1 0 0,-1 0 0,0 0 0,0-1 0,0 1 0,1 0 0,-1 0 0,0 0 0,0-1 0,0 1 0,0 0 0,1 0 0,-1-1 0,0 1 0,0 0 0,0 0 0,0-1 0,0 1 0,0 0 0,0 0 0,0-1 0,0 1 0,0 0 0,0 0 0,0-1 0,0 1 0,0 0 0,0 0 0,0-1 0,0 1 0,0 0 0,0-1 0,0 1 0,0 0 0,-1 0 0,1-1 0,-15 2 0,-18 11 0,32-12 0,0 0 0,0 1 0,0-1 0,0 1 0,0-1 0,1 1 0,-1-1 0,0 1 0,0 0 0,1-1 0,-1 1 0,1 0 0,-1 0 0,0 0 0,1-1 0,-1 1 0,1 0 0,0 0 0,-1 0 0,1 0 0,-1 1 0,2-2 0,-1 1 0,0-1 0,0 0 0,0 1 0,1-1 0,-1 0 0,0 1 0,0-1 0,1 0 0,-1 1 0,0-1 0,1 0 0,-1 0 0,0 1 0,1-1 0,-1 0 0,1 0 0,-1 0 0,0 0 0,1 1 0,-1-1 0,1 0 0,-1 0 0,0 0 0,1 0 0,-1 0 0,1 0 0,-1 0 0,1 0 0,0 0 0,0 0 0,0 0 0,0-1 0,1 1 0,-1 0 0,0 0 0,1-1 0,-1 1 0,0-1 0,0 1 0,0-1 0,1 1 0,-1-1 0,0 0 0,0 1 0,0-1 0,0 0 0,0 0 0,0 0 0,0 0 0,-1 0 0,1 0 0,0 0 0,0 0 0,-1 0 0,1 0 0,-1-1 0,1 1 0,-1 0 0,1 0 0,-1-1 0,0 1 0,0 0 0,1-1 0,-1 0 0,-1-1 0,1 1 0,-1 0 0,0 0 0,0-1 0,0 1 0,0 0 0,0 0 0,0 0 0,0 0 0,-1 0 0,1 0 0,-1 1 0,1-1 0,-1 0 0,0 1 0,0-1 0,1 1 0,-1 0 0,0 0 0,0-1 0,0 1 0,-1 0 0,1 1 0,0-1 0,-3 0 0,-12-5 0,1 1 0,-22-3 0,28 6 0,-16-4 0,0 1 0,-1 2 0,0 0 0,1 2 0,-46 4 0,71-3 0,0 0 0,-1 0 0,1 0 0,0 0 0,-1 0 0,1 1 0,0-1 0,-1 0 0,1 1 0,0-1 0,0 1 0,0-1 0,0 1 0,-1 0 0,1 0 0,0-1 0,0 1 0,0 0 0,0 0 0,1 0 0,-1 0 0,0 0 0,-1 1 0,2 0 0,0-1 0,0 0 0,0 0 0,0 0 0,0 1 0,1-1 0,-1 0 0,0 0 0,1 0 0,-1 0 0,0 0 0,1 0 0,-1 1 0,1-1 0,0 0 0,-1 0 0,1-1 0,0 1 0,1 2 0,3 2 0,0 1 0,1-2 0,0 1 0,0 0 0,0-1 0,12 6 0,-4-5 0,1 0 0,-1-1 0,30 4 0,9 3 0,-85 10 0,30-20 0,0 0 0,0 0 0,0 0 0,0 0 0,1 0 0,-2 0 0,1 0 0,0-1 0,0 1 0,0-1 0,0 1 0,0-1 0,0 0 0,0 0 0,-1 0 0,-2-1 0,1 0 0,1 0 0,-1-1 0,1 0 0,-1 0 0,1 0 0,0 0 0,-5-4 0,0 0 0,7 5 0,0-1 0,-1 1 0,1 0 0,-1 0 0,1 0 0,-1 0 0,1 0 0,-1 1 0,0-1 0,1 0 0,-1 1 0,0-1 0,0 1 0,1 0 0,-1 0 0,0-1 0,0 1 0,0 0 0,1 0 0,-1 1 0,0-1 0,0 0 0,0 1 0,1-1 0,-1 1 0,0-1 0,1 1 0,-1 0 0,0 0 0,1 0 0,-1 0 0,1 0 0,-1 0 0,1 0 0,0 0 0,-1 0 0,0 2 0,6-13 0,11-11 0,-11 19 0,0-1 0,0 2 0,0-1 0,0 0 0,1 1 0,-1 0 0,0 0 0,1 0 0,-1 0 0,1 1 0,8 0 0,54 4 0,-58-3 0,37 7 0,-31-5 0,0-1 0,29 2 0,16-6 0,109 4 0,-158 0 0,-1 0 0,1 1 0,-1 0 0,0 1 0,0 1 0,0-1 0,0 1 0,-1 1 0,0 0 0,10 8 0,42 24 0,-38-30 0,-16-6 0,-18-5 0,-29-11 0,17 6 0,-1 1 0,1 1 0,-1 1 0,-35-3 0,54 7 0,1 0 0,-1 0 0,1-1 0,-1 1 0,1-1 0,-1 0 0,1 0 0,0 0 0,0-1 0,-4-2 0,-27-15 0,-32-9 0,67 29 0,0 0 0,1 0 0,-1 0 0,0 0 0,0-1 0,1 1 0,-1 0 0,0 0 0,1 0 0,-1 0 0,0 0 0,0 0 0,1 0 0,-1 0 0,0-1 0,0 1 0,1 0 0,-1 0 0,0 0 0,0-1 0,0 1 0,1 0 0,-1 0 0,0 0 0,0-1 0,0 1 0,0 0 0,1 0 0,-1-1 0,0 1 0,0 0 0,0-1 0,0 1 0,0 0 0,0 0 0,0-1 0,0 1 0,0 0 0,0-1 0,0 1 0,0 0 0,0 0 0,0-1 0,0 1 0,0 0 0,0-1 0,0 1 0,-1 0 0,1 0 0,0-1 0,0 1 0,0 0 0,0 0 0,-1-1 0,1 1 0,0 0 0,0 0 0,0 0 0,-1-1 0,1 1 0,0 0 0,0 0 0,-1 0 0,1 0 0,0 0 0,0 0 0,-1-1 0,1 1 0,-1 0 0,24-6 0,-5 3 0,-1 1 0,1 1 0,-1 0 0,1 1 0,0 1 0,-1 1 0,1 1 0,-1 0 0,1 1 0,16 7 0,127 59 0,-155-68 0,0 0 0,0-1 0,-1 0 0,1 0 0,11 0 0,-12 0 0,0-1 0,1 0 0,-1 1 0,0 0 0,0 0 0,0 1 0,-1-1 0,8 4 0,-6-1 0,0-1 0,0-1 0,1 1 0,-1-1 0,1 0 0,-1 0 0,1-1 0,0 0 0,-1 0 0,8 0 0,1 2 0,-15 2 0,-1-4 0,-1 0 0,0 0 0,1 0 0,-1 0 0,0-1 0,0 1 0,1 0 0,-1-1 0,0 0 0,0 1 0,-3-1 0,-8 0 0,0-1 0,0-1 0,-24-5 0,29 4 0,-1 1 0,1 0 0,0 1 0,-1 0 0,0 0 0,1 0 0,-1 1 0,1 1 0,-1 0 0,1 0 0,-14 3 0,21-4 0,0 1 0,0-1 0,0 0 0,0 1 0,0-1 0,0 0 0,0 1 0,0-1 0,0 1 0,0 0 0,0-1 0,0 1 0,0 0 0,0 0 0,1-1 0,-1 1 0,0 0 0,1 0 0,-1 0 0,0 0 0,1 0 0,-1 0 0,1 0 0,-1 0 0,1 0 0,0 0 0,0 0 0,-1 0 0,1 0 0,0 0 0,0 1 0,0-1 0,0 0 0,0 0 0,0 0 0,0 0 0,1 0 0,-1 0 0,0 0 0,1 0 0,-1 1 0,0-1 0,1 0 0,-1 0 0,1-1 0,1 3 0,0 0 0,1 1 0,0-1 0,1 1 0,-1-1 0,1 0 0,-1 0 0,1 0 0,0-1 0,8 4 0,82 28 0,-96-31 0,-10 0 0,-17-1 0,23-3 0,-3 1 0,0 0 0,0-1 0,1 0 0,-1 0 0,0-1 0,1-1 0,-17-5 0,25 7 0,0 1 0,-1 0 0,1 0 0,-1 0 0,1 0 0,0-1 0,-1 1 0,1 0 0,0 0 0,0 0 0,-1-1 0,1 1 0,0 0 0,0-1 0,-1 1 0,1 0 0,0-1 0,0 1 0,0 0 0,-1-1 0,1 1 0,0 0 0,0-1 0,0 1 0,0-1 0,0 1 0,0 0 0,0-1 0,0 1 0,0 0 0,0-1 0,0 1 0,0-1 0,0 0 0,12-9 0,30-6 0,-35 14 0,-5 2 0,-1-1 0,1 0 0,0 1 0,-1-1 0,1 0 0,0 0 0,-1 0 0,1 0 0,-1 0 0,0 0 0,1 0 0,-1-1 0,0 1 0,0 0 0,0-1 0,2-2 0,-2 3 0,74 2 0,-74-2 0,0 0 0,-1 0 0,1 0 0,-1 1 0,1-1 0,0 0 0,-1 0 0,0 0 0,1 0 0,-1 0 0,0 0 0,1 0 0,-1 0 0,0 0 0,0 0 0,0 0 0,0 0 0,0 0 0,0 0 0,0 0 0,0 0 0,-1 0 0,1 0 0,0 0 0,0 0 0,-1 0 0,0-2 0,-8-19 0,8 26 0,0-1 0,-1 1 0,0-1 0,1 1 0,-1-1 0,-1 0 0,1 1 0,0-1 0,-1 0 0,1 0 0,-1-1 0,0 1 0,0-1 0,0 1 0,-1-1 0,1 0 0,-5 2 0,-18 16 0,25-20 0,0 1 0,1-1 0,0 0 0,-1 1 0,1-1 0,-1 1 0,1-1 0,-1 1 0,1-1 0,0 1 0,-1-1 0,1 1 0,0-1 0,0 1 0,-1 0 0,1-1 0,0 1 0,0-1 0,0 1 0,0 0 0,0-1 0,0 1 0,0-1 0,0 1 0,0 0 0,0-1 0,0 1 0,0 0 0,0-1 0,0 1 0,1-1 0,-1 1 0,0-1 0,1 2 0,18 15 0,-17-16 0,-1 0 0,1 0 0,-1 0 0,1 0 0,-1 0 0,1 0 0,-1 0 0,0 1 0,0-1 0,1 0 0,-1 1 0,0-1 0,0 1 0,-1 0 0,1-1 0,0 1 0,0 0 0,0 2 0,-1-2 0,0-1 0,1 1 0,-1 0 0,0-1 0,1 1 0,-1 0 0,1-1 0,-1 1 0,1-1 0,0 1 0,0-1 0,0 0 0,0 1 0,0-1 0,0 0 0,0 1 0,0-1 0,0 0 0,1 0 0,-1 0 0,0 0 0,1 0 0,1 1 0,0 0 0,-3-2 0,0 0 0,0 0 0,0 0 0,1 0 0,-1 0 0,0 0 0,0 0 0,0 0 0,0 0 0,0 1 0,0-1 0,0 0 0,0 0 0,0 0 0,0 0 0,0 0 0,0 0 0,0 0 0,0 0 0,0 1 0,0-1 0,0 0 0,0 0 0,0 0 0,0 0 0,0 0 0,0 0 0,0 0 0,0 1 0,0-1 0,0 0 0,0 0 0,0 0 0,0 0 0,0 0 0,0 0 0,0 0 0,0 0 0,0 0 0,0 1 0,0-1 0,-1 0 0,1 0 0,0 0 0,0 0 0,0 0 0,0 0 0,0 0 0,0 0 0,0 0 0,0 0 0,0 0 0,-1 0 0,1 0 0,0 0 0,0 0 0,0 0 0,0 0 0,0 0 0,0 0 0,0 0 0,0 0 0,-1 0 0,1 0 0,0 0 0,-15 3 0,-15-2 0,3-4 0,18 1 0,20-1 0,-11 3 0,2 0 0,-24 8 0,21-8 0,1 0 0,-1 0 0,1 0 0,0 0 0,-1 0 0,1 1 0,-1-1 0,1 0 0,0 0 0,-1 1 0,1-1 0,0 0 0,0 0 0,-1 1 0,1-1 0,0 0 0,-1 1 0,1-1 0,0 1 0,0-1 0,0 0 0,0 1 0,-1-1 0,1 0 0,0 1 0,0-1 0,0 1 0,0-1 0,0 1 0,0-1 0,0 0 0,0 1 0,0-1 0,0 1 0,0-1 0,0 0 0,0 1 0,1-1 0,-1 1 0,0-1 0,0 0 0,0 1 0,0-1 0,1 0 0,-1 1 0,0-1 0,0 0 0,1 1 0,-1-1 0,0 0 0,1 1 0,-1-1 0,0 0 0,1 0 0,-1 0 0,1 1 0,9 6 0,1 0 0,0 0 0,1-1 0,17 7 0,15 7 0,-20-11 0,-21-8 0,0 0 0,0-1 0,0 1 0,0 1 0,0-1 0,0 0 0,-1 1 0,1-1 0,-1 1 0,4 3 0,1 1 0,1-1 0,-1 0 0,1 0 0,0-1 0,0 0 0,0 0 0,14 4 0,-11-4 0,0 0 0,0 1 0,14 8 0,-31-11 0,1-1 0,0 0 0,-1-1 0,1 1 0,-1-1 0,1 0 0,-8-2 0,9 2 0,0-1 0,0 0 0,1 0 0,-1-1 0,0 1 0,0-1 0,1 0 0,-1 0 0,1 0 0,-1 0 0,1-1 0,0 1 0,0-1 0,0 0 0,0 0 0,0 0 0,-2-3 0,3 0 0,-1 1 0,1 0 0,0-1 0,0 1 0,0-1 0,1 1 0,0-1 0,0 0 0,1 0 0,-1 1 0,2-9 0,-3 7 0,1 0 0,-1 1 0,0-1 0,0 0 0,-1 0 0,1 1 0,-2 0 0,1-1 0,-1 1 0,-7-10 0,-11-20 0,-3 1 0,19 28 0,1-1 0,-1 1 0,-6-14 0,11 19 0,0-1 0,0 1 0,1-1 0,-1 1 0,0 0 0,1-1 0,0 1 0,-1-1 0,1 0 0,0 1 0,0-1 0,1 1 0,-1-1 0,0 1 0,1-1 0,-1 1 0,3-4 0,-2 5 0,-1 0 0,1 0 0,0 0 0,0 0 0,0 0 0,0 0 0,0 0 0,0 1 0,1-1 0,-1 1 0,0-1 0,0 0 0,0 1 0,1 0 0,-1-1 0,0 1 0,0 0 0,1 0 0,-1 0 0,0 0 0,1 0 0,-1 0 0,0 0 0,1 0 0,-1 0 0,0 0 0,0 1 0,1-1 0,-1 1 0,0-1 0,0 1 0,2 0 0,43 20 0,-44-20 0,39 16 0,-32-13 0,-31-10 0,11 3 0,3 1 0,1 0 0,-1-1 0,1 1 0,-1-1 0,-7-5 0,15 8 0,0 0 0,0 0 0,0 0 0,0 0 0,0 0 0,0 0 0,-1 0 0,1 0 0,0 0 0,0 0 0,0 0 0,0 0 0,0 0 0,0 0 0,0-1 0,-1 1 0,1 0 0,0 0 0,0 0 0,0 0 0,0 0 0,0 0 0,0 0 0,0 0 0,0-1 0,0 1 0,0 0 0,0 0 0,0 0 0,0 0 0,0 0 0,0 0 0,0-1 0,0 1 0,0 0 0,0 0 0,0 0 0,0 0 0,0 0 0,0 0 0,0-1 0,0 1 0,0 0 0,0 0 0,0 0 0,0 0 0,0 0 0,0 0 0,0-1 0,0 1 0,0 0 0,0 0 0,0 0 0,1 0 0,-1 0 0,10-3 0,14 3 0,15 5 0,-34-2 0,-26-2 0,-52-3 0,26 1 0,-68 5 0,111-3 0,0 0 0,1 0 0,-1 1 0,0-1 0,0 1 0,0 0 0,1 0 0,-1 0 0,1 0 0,0 1 0,-1 0 0,1-1 0,0 1 0,-3 5 0,2-4 0,-1 1 0,1-1 0,-1 0 0,0-1 0,0 1 0,-6 2 0,5-3 0,-1-1 0,1 1 0,-1-2 0,0 1 0,1-1 0,-1 0 0,0 0 0,0-1 0,0 0 0,0 0 0,0 0 0,-8-3 0,-8-2 0,1 0 0,-28-12 0,47 15 0,-41-15 0,30 11 0,1 0 0,-2 1 0,1 1 0,0 0 0,-1 1 0,-16-2 0,-118-2 0,141 7 0,0 0 0,0-1 0,0 0 0,1 0 0,-1-1 0,1 1 0,-9-5 0,13 5 0,0 0 0,0-1 0,1 1 0,-1-1 0,0 0 0,1 1 0,0-1 0,-1-1 0,1 1 0,0 0 0,0 0 0,0-1 0,0 0 0,1 1 0,-1-1 0,1 0 0,-1 1 0,1-1 0,0 0 0,-1-4 0,2 6 0,-1 0 0,1-1 0,-1 1 0,1 0 0,0-1 0,0 1 0,0 0 0,-1-1 0,1 1 0,1 0 0,-1-1 0,0 1 0,0 0 0,0-1 0,1 1 0,-1 0 0,0-1 0,1 1 0,0 0 0,-1 0 0,1 0 0,0-1 0,1-1 0,0 2 0,-1 1 0,1-1 0,0 0 0,-1 1 0,1-1 0,0 1 0,0-1 0,0 1 0,-1 0 0,1 0 0,0 0 0,0 0 0,0 0 0,0 0 0,-1 1 0,1-1 0,0 1 0,2 0 0,120 24 0,-72-15 0,72 21 0,-119-29 0,37 16 0,-41-18 0,-1 0 0,1 0 0,-1 1 0,1-1 0,0 1 0,-1-1 0,1 0 0,-1 1 0,1-1 0,-1 1 0,1-1 0,-1 1 0,1-1 0,-1 1 0,0 0 0,1-1 0,-1 1 0,0-1 0,0 1 0,1 0 0,-1-1 0,0 1 0,0 0 0,0-1 0,0 1 0,0 0 0,0-1 0,0 1 0,0 0 0,0-1 0,0 1 0,0 0 0,0-1 0,0 1 0,0 0 0,-1-1 0,1 1 0,0 0 0,-1-1 0,1 1 0,0-1 0,-1 1 0,1 0 0,-1-1 0,1 1 0,-1-1 0,1 0 0,-1 1 0,1-1 0,-1 1 0,1-1 0,-1 0 0,0 1 0,1-1 0,-2 1 0,-3 1 0,0 0 0,0 0 0,0-1 0,0 1 0,-1-1 0,1 0 0,-1 0 0,1-1 0,-1 0 0,1 0 0,-7 0 0,4-1 0,1 1 0,-1 1 0,0 0 0,-14 2 0,-18 4 0,26-5 0,34-2 0,15-1 0,-24-1 0,-1 1 0,1 1 0,0 0 0,-1 0 0,1 1 0,-1 1 0,1 0 0,14 4 0,-22-4 0,-1-1 0,1 1 0,-1 0 0,0 0 0,0 0 0,0 0 0,0 0 0,0 1 0,0-1 0,-1 0 0,1 1 0,-1-1 0,2 5 0,-1-4 0,-1 0 0,1 0 0,-1 0 0,1 0 0,0 0 0,1-1 0,-1 1 0,0 0 0,1-1 0,-1 0 0,4 3 0,9 4 0,37 18 0,-89-48 0,29 16 0,0 0 0,0 0 0,0 1 0,-1 0 0,0 0 0,1 1 0,-18-4 0,23 7 0,1 0 0,0 0 0,-1 1 0,1-1 0,0 0 0,-1 1 0,1 0 0,0-1 0,-1 1 0,-2 2 0,3-2 0,1 0 0,-1 0 0,1-1 0,-1 1 0,0 0 0,0-1 0,1 1 0,-1-1 0,0 0 0,0 0 0,1 0 0,-1 1 0,0-1 0,0-1 0,1 1 0,-1 0 0,0 0 0,0-1 0,1 1 0,-1-1 0,0 0 0,-1 0 0,-10-7 0,16 6 0,-2 2 0,0 0 0,-1 0 0,1 0 0,-1 0 0,1 0 0,-1 0 0,1 0 0,0 0 0,-1 0 0,1 0 0,-1-1 0,1 1 0,-1 0 0,1 0 0,-1-1 0,1 1 0,-1 0 0,1-1 0,-1 1 0,1-1 0,-1 1 0,1 0 0,-1-1 0,0 1 0,1-1 0,-1 1 0,0-1 0,0 1 0,1-1 0,-1 0 0,0 0 0,0 0 0,-1 0 0,1 1 0,-1-1 0,1 0 0,-1 1 0,1-1 0,-1 0 0,1 1 0,-1-1 0,1 1 0,-1-1 0,0 1 0,1-1 0,-1 1 0,0-1 0,1 1 0,-1 0 0,0-1 0,-1 1 0,-4-5 0,22 4 0,10 0 0,44 2 0,-65-1 0,-1 1 0,1 0 0,-1 0 0,1 0 0,-1 0 0,0 1 0,1 0 0,-1 0 0,0 0 0,0 0 0,0 1 0,5 4 0,-9-7 0,1 1 0,0-1 0,0 1 0,-1-1 0,1 1 0,0-1 0,-1 1 0,1 0 0,0-1 0,-1 1 0,1 0 0,-1 0 0,1-1 0,-1 1 0,0 0 0,1 0 0,-1 0 0,0 0 0,0-1 0,1 1 0,-1 0 0,0 0 0,0 0 0,0 0 0,0 0 0,0 0 0,0 0 0,0-1 0,0 1 0,-1 0 0,1 0 0,0 0 0,0 0 0,-1 0 0,1-1 0,-1 1 0,1 0 0,-1 0 0,1 0 0,-1-1 0,1 1 0,-1 0 0,0-1 0,0 2 0,-1-1 0,0 0 0,-1 1 0,1-1 0,0 0 0,0-1 0,-1 1 0,1 0 0,0-1 0,-1 1 0,1-1 0,-1 1 0,1-1 0,-1 0 0,1 0 0,-4-1 0,-12-1 0,30 9 0,80 22 0,-72-23 0,-12-4 0,-1 0 0,0 0 0,0 1 0,0 0 0,8 5 0,-8-4 0,0-1 0,1 0 0,-1 0 0,1 0 0,0-1 0,10 1 0,-10-1 0,0-1 0,0 2 0,0-1 0,13 7 0,-65-8 0,32-1 0,-1-2 0,1 1 0,-24-8 0,26 7 0,-16-4 0,21 6 0,0-1 0,0 1 0,0-1 0,0-1 0,0 1 0,0-1 0,1 0 0,-1 0 0,1 0 0,-1-1 0,1 1 0,0-1 0,0 0 0,0-1 0,0 1 0,-6-8 0,5 6 0,0 0 0,0 0 0,-1 0 0,0 0 0,0 1 0,0 0 0,0 0 0,-1 1 0,-9-4 0,-33-21 0,49 27 0,-1 1 0,1 0 0,-1-1 0,0 1 0,1 0 0,-1-1 0,1 1 0,-1-1 0,1 1 0,-1-1 0,1 1 0,0-1 0,-1 1 0,1-1 0,0 0 0,-1 1 0,1-1 0,0 0 0,0 1 0,-1-1 0,1 0 0,0 1 0,0-1 0,0 0 0,0 1 0,0-1 0,0 0 0,0 1 0,0-1 0,0 0 0,1 0 0,0 0 0,0-1 0,0 1 0,0 0 0,0 0 0,0 0 0,0 0 0,0 1 0,1-1 0,-1 0 0,0 0 0,1 1 0,-1-1 0,3 0 0,54-11 0,-54 12 0,28-2 0,-26 2 0,1 0 0,-1 0 0,1 0 0,-1-1 0,0 0 0,0 0 0,0-1 0,1 0 0,-1 0 0,6-3 0,-12 5 0,0 0 0,0 0 0,1 0 0,-1 0 0,0-1 0,0 1 0,1 0 0,-1 0 0,0 0 0,0 0 0,0 0 0,1-1 0,-1 1 0,0 0 0,0 0 0,0 0 0,0-1 0,1 1 0,-1 0 0,0 0 0,0 0 0,0-1 0,0 1 0,0 0 0,0 0 0,0-1 0,0 1 0,0 0 0,0 0 0,1-1 0,-1 1 0,0 0 0,-1 0 0,1-1 0,0 1 0,0 0 0,0 0 0,0-1 0,0 1 0,-11-5 0,-19 3 0,29 2 0,-32-2 0,-9 1 0,40 2 0,6 1 0,27 4 0,-10-3 0,52 11 0,-65-12 0,-1 0 0,0 1 0,0-1 0,0 1 0,-1 1 0,1-1 0,8 8 0,-14-11 0,0 0 0,-1 0 0,1 1 0,0-1 0,-1 0 0,1 1 0,-1-1 0,1 1 0,-1-1 0,1 1 0,-1-1 0,1 1 0,-1-1 0,1 1 0,-1-1 0,0 1 0,1 0 0,-1-1 0,0 1 0,0 0 0,1-1 0,-1 1 0,0 0 0,0-1 0,0 1 0,0 0 0,0-1 0,0 1 0,0 0 0,0 0 0,0-1 0,0 1 0,0 0 0,0-1 0,0 1 0,-1 0 0,1-1 0,0 1 0,-1 0 0,1-1 0,0 1 0,-1-1 0,1 1 0,-1-1 0,1 1 0,-1-1 0,1 1 0,-1-1 0,0 1 0,-32 13 0,27-11 0,32-3 0,4 2 0,-24 0 0,-22 0 0,-28-2 0,17 0 0,55 7 0,102 27 0,-267-57 0,115 12 0,17 5 0,15 2 0,-2 1 0,-15-4 0,-14-3 0,20 9 0,0 1 0,0 0 0,0-1 0,0 1 0,0 0 0,0 0 0,0 0 0,0 0 0,0 0 0,0 0 0,0 0 0,0 0 0,0 0 0,0 0 0,0 1 0,0-1 0,0 0 0,1 1 0,-1-1 0,0 1 0,0-1 0,0 1 0,0-1 0,-1 2 0,2-1 0,1 0 0,-1-1 0,0 1 0,1 0 0,-1 0 0,1-1 0,-1 1 0,1 0 0,-1-1 0,1 1 0,0 0 0,-1-1 0,1 1 0,0-1 0,0 1 0,-1-1 0,1 1 0,0-1 0,0 0 0,-1 1 0,1-1 0,0 0 0,0 0 0,0 1 0,0-1 0,0 0 0,1 0 0,19 4 0,0-1 0,0-1 0,37 0 0,18 1 0,-29-2 0,-37-2 0,0 1 0,0 0 0,0 1 0,12 2 0,-8 3 0,3-2 0,-17-5 0,1 1 0,0-1 0,-1 1 0,1-1 0,0 0 0,-1 1 0,1-1 0,-1 0 0,1 1 0,-1-1 0,1 0 0,-1 0 0,1 0 0,-1 1 0,0-1 0,1 0 0,-1 0 0,0 0 0,0 0 0,0 0 0,0 0 0,0 0 0,0-1 0,0-1 0,-1 0 0,1 0 0,-1 0 0,0-1 0,0 1 0,0 0 0,-1 0 0,1 1 0,-1-1 0,1 0 0,-1 0 0,0 1 0,0-1 0,0 1 0,0-1 0,-4-2 0,2 2 0,0-1 0,1-1 0,0 1 0,0 0 0,0-1 0,-3-7 0,5 11 0,1-1 0,-1 1 0,1-1 0,0 1 0,0 0 0,0-1 0,0 1 0,0-1 0,0 1 0,0 0 0,1-1 0,-1 1 0,0-1 0,1 1 0,-1 0 0,1-1 0,-1 1 0,1 0 0,0 0 0,0-1 0,-1 1 0,1 0 0,0 0 0,0 0 0,0 0 0,0 0 0,0 0 0,0 0 0,2 0 0,-1 0 0,0 0 0,0 0 0,-1 0 0,1 0 0,0 1 0,0-1 0,0 1 0,0-1 0,0 1 0,0 0 0,0 0 0,1 0 0,-1 0 0,2 0 0,-2 0 0,0 1 0,-1-1 0,1 0 0,0 0 0,0 0 0,-1-1 0,1 1 0,0 0 0,0-1 0,-1 1 0,1-1 0,0 1 0,-1-1 0,4-2 0,-5 3 0,-1 0 0,1 0 0,0 0 0,0 0 0,0 0 0,0 0 0,0 0 0,-1 0 0,1 0 0,0 0 0,0 0 0,0 0 0,0 0 0,0 0 0,-1 0 0,1 0 0,0 0 0,0 0 0,0 0 0,0 0 0,0 0 0,0 0 0,-1 0 0,1-1 0,0 1 0,0 0 0,0 0 0,0 0 0,0 0 0,0 0 0,0 0 0,0 0 0,0-1 0,0 1 0,-1 0 0,1 0 0,0 0 0,0 0 0,0 0 0,0-1 0,0 1 0,0 0 0,0 0 0,0 0 0,0 0 0,0-1 0,0 1 0,0 0 0,0 0 0,1 0 0,-1 0 0,0 0 0,0 0 0,0-1 0,0 1 0,0 0 0,-15 5 0,-16 19 0,-43 26 0,5-4 0,64-42 0,0 1 0,1-1 0,0 1 0,-1 0 0,-4 8 0,8-11 0,-1 0 0,0 1 0,1-1 0,0 1 0,-1 0 0,1-1 0,0 1 0,1 0 0,-1 0 0,0 0 0,1-1 0,-1 1 0,1 0 0,0 4 0,1-6 0,-1 1 0,1-1 0,0 0 0,0 0 0,-1 0 0,1 0 0,0 0 0,0 0 0,0 0 0,0 0 0,0 0 0,0 0 0,1 0 0,-1-1 0,0 1 0,0-1 0,0 1 0,1-1 0,-1 1 0,0-1 0,1 1 0,-1-1 0,0 0 0,1 0 0,-1 0 0,3 0 0,44 0 0,-33-1 0,-12 0 0,0 1 0,0 0 0,0 0 0,1 0 0,-1 1 0,0-1 0,0 1 0,0-1 0,0 1 0,0 0 0,0 0 0,0 1 0,0-1 0,0 1 0,-1-1 0,1 1 0,0 0 0,-1 0 0,0 0 0,1 0 0,-1 0 0,3 5 0,-1-4 0,0 0 0,-1 0 0,1 0 0,0-1 0,1 1 0,-1-1 0,0 0 0,0 0 0,1-1 0,-1 0 0,9 2 0,-8-2 0,1 1 0,0-1 0,-1 1 0,0 0 0,0 1 0,1-1 0,4 5 0,-10-7 0,0 0 0,1 0 0,-1 0 0,0 0 0,0 0 0,1 1 0,-1-1 0,0 0 0,0 0 0,1 0 0,-1 1 0,0-1 0,0 0 0,0 0 0,1 0 0,-1 1 0,0-1 0,0 0 0,0 1 0,0-1 0,0 0 0,0 0 0,0 1 0,0-1 0,0 0 0,0 1 0,0-1 0,1 0 0,-2 0 0,1 1 0,0-1 0,0 0 0,0 1 0,0-1 0,0 0 0,0 0 0,0 1 0,0-1 0,0 0 0,-1 1 0,-12 5 0,-18-1 0,24-5 0,-4 0 0,-1 0 0,1-1 0,-15-2 0,22 2 0,0 0 0,0-1 0,0 0 0,-1 1 0,2-1 0,-1 0 0,0-1 0,0 1 0,1-1 0,-1 0 0,-4-5 0,6 6 0,-1 0 0,1 1 0,-1-1 0,1 0 0,-1 1 0,0-1 0,0 1 0,-4-2 0,5 3 0,-1-1 0,1 0 0,0 0 0,-1 0 0,1 0 0,0-1 0,0 1 0,0 0 0,0-1 0,0 0 0,0 1 0,0-1 0,1 0 0,-3-3 0,-11-13 0,5 4 0,11 13 0,0 1 0,0-1 0,0 1 0,0-1 0,0 1 0,0 0 0,0-1 0,0 1 0,0 0 0,0 0 0,0-1 0,0 1 0,0 0 0,0 0 0,0 0 0,0 0 0,0 1 0,0-1 0,0 0 0,2 1 0,10 1 0,0 0 0,0 1 0,0 1 0,-1 0 0,0 0 0,0 1 0,0 1 0,13 8 0,-25-14 0,0 0 0,1 0 0,-1 0 0,0 0 0,0 0 0,0 0 0,0 0 0,0 0 0,1 0 0,-1 1 0,0-1 0,0 0 0,0 0 0,0 0 0,0 0 0,0 0 0,1 0 0,-1 0 0,0 0 0,0 0 0,0 1 0,0-1 0,0 0 0,0 0 0,0 0 0,0 0 0,0 0 0,0 0 0,0 1 0,1-1 0,-1 0 0,0 0 0,0 0 0,0 0 0,0 0 0,0 1 0,0-1 0,0 0 0,0 0 0,0 0 0,0 0 0,0 0 0,0 1 0,-1-1 0,1 0 0,0 0 0,0 0 0,0 0 0,0 0 0,0 0 0,0 1 0,0-1 0,0 0 0,0 0 0,0 0 0,0 0 0,-1 0 0,1 0 0,0 0 0,0 0 0,0 1 0,-15 1 0,-16-2 0,10-4 0,0-1 0,0-1 0,0-1 0,-20-9 0,-33-12 0,55 20 0,30 3 0,35 5 0,6 5 0,84 20 0,-46-6 0,-68-15-1365,-7 0-5461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3:44.501"/>
    </inkml:context>
    <inkml:brush xml:id="br0">
      <inkml:brushProperty name="width" value="0.035" units="cm"/>
      <inkml:brushProperty name="height" value="0.035" units="cm"/>
      <inkml:brushProperty name="color" value="#F8B496"/>
    </inkml:brush>
  </inkml:definitions>
  <inkml:trace contextRef="#ctx0" brushRef="#br0">1203 206 24575,'-41'-5'0,"34"4"0,0 0 0,-1 0 0,1 0 0,-1 1 0,1 0 0,-11 2 0,18-2 0,1 0 0,-1 0 0,1 0 0,-1 1 0,0-1 0,1 0 0,-1 0 0,0 0 0,1 1 0,-1-1 0,0 0 0,1 0 0,-1 1 0,0-1 0,0 0 0,1 1 0,-1-1 0,0 0 0,0 1 0,0-1 0,0 1 0,1-1 0,-1 0 0,0 1 0,0-1 0,0 1 0,0-1 0,0 0 0,0 1 0,0-1 0,0 1 0,0-1 0,0 0 0,0 1 0,0-1 0,0 1 0,-1-1 0,1 0 0,0 1 0,0-1 0,0 0 0,0 1 0,-1-1 0,1 0 0,0 1 0,0-1 0,-1 0 0,1 1 0,0-1 0,-1 0 0,1 0 0,0 1 0,-1-1 0,1 0 0,0 0 0,-1 0 0,1 1 0,0-1 0,-1 0 0,1 0 0,-1 0 0,1 0 0,0 0 0,-1 0 0,1 0 0,-1 0 0,1 0 0,1 1 0,-1-1 0,1 0 0,-1 0 0,1 1 0,-1-1 0,1 0 0,-1 0 0,1 0 0,-1 0 0,1 0 0,-1 0 0,1 0 0,-1 0 0,1 0 0,-1 0 0,1 0 0,-1 0 0,1 0 0,-1 0 0,1 0 0,-1 0 0,1-1 0,-1 1 0,1 0 0,-1 0 0,1-1 0,-1 1 0,0 0 0,1-1 0,-1 1 0,1 0 0,-1-1 0,0 1 0,1-1 0,-1 1 0,0 0 0,0-1 0,1 1 0,-1-1 0,0 1 0,0-1 0,0 1 0,1-1 0,-1 1 0,0-1 0,0 1 0,0-1 0,0 1 0,0-1 0,0 1 0,0-1 0,0 1 0,0-1 0,0 0 0,-1 1 0,1-1 0,0 1 0,0 0 0,0-1 0,-1 1 0,1-1 0,0 0 0,-1 0 0,1 0 0,0 0 0,-1 1 0,1-1 0,0 0 0,-1 0 0,1 1 0,-1-1 0,1 0 0,-1 1 0,1-1 0,-1 1 0,0-1 0,1 1 0,-1-1 0,0 1 0,1-1 0,-1 1 0,0-1 0,1 1 0,-1 0 0,0 0 0,0-1 0,0 1 0,1 0 0,-1 0 0,0 0 0,0 0 0,0 0 0,0 0 0,1 0 0,-1 0 0,0 0 0,0 0 0,0 0 0,1 1 0,-1-1 0,0 0 0,0 0 0,0 1 0,0 0 0,-1 0 0,0 0 0,0 0 0,0 0 0,0 0 0,0 0 0,0 0 0,0 1 0,1-1 0,-1 1 0,1-1 0,-1 1 0,1 0 0,-1-1 0,1 1 0,-1 3 0,1-5 0,1 1 0,-1 0 0,1 0 0,-1 0 0,1 0 0,0 0 0,-1-1 0,1 1 0,0 0 0,0 0 0,0 0 0,0 0 0,-1 0 0,1 0 0,1 0 0,-1 0 0,0 0 0,0 0 0,0 0 0,0-1 0,1 1 0,-1 0 0,0 0 0,1 0 0,-1 0 0,1 0 0,-1-1 0,1 1 0,-1 0 0,1 0 0,0-1 0,-1 1 0,1 0 0,0-1 0,-1 1 0,1-1 0,0 1 0,0-1 0,0 1 0,-1-1 0,1 0 0,0 1 0,0-1 0,0 0 0,0 0 0,0 1 0,0-1 0,0 0 0,0 0 0,1 0 0,0 0 0,1-1 0,-1 1 0,0 0 0,0-1 0,0 1 0,1-1 0,-1 0 0,0 0 0,0 0 0,0 0 0,0 0 0,0 0 0,0-1 0,0 1 0,-1-1 0,1 1 0,0-1 0,-1 1 0,1-1 0,1-3 0,-2 3 0,0 1 0,0 0 0,0-1 0,0 1 0,-1-1 0,1 1 0,0-1 0,-1 1 0,1-1 0,-1 1 0,0-1 0,0 0 0,1 1 0,-1-1 0,0 1 0,0-1 0,-1 0 0,1 1 0,0-1 0,0 1 0,-1-1 0,1 0 0,-1 1 0,1-1 0,-1 1 0,0 0 0,0-1 0,1 1 0,-1-1 0,0 1 0,0 0 0,-1 0 0,0-2 0,-1 1 0,0 1 0,0-1 0,0 1 0,0 0 0,0 0 0,-1 0 0,1 0 0,0 1 0,0-1 0,-1 1 0,1 0 0,0 0 0,-1 0 0,1 0 0,-5 2 0,1-2 0,0 1 0,-1 1 0,1-1 0,0 1 0,0 0 0,0 1 0,0 0 0,1 0 0,-1 0 0,-8 6 0,16-5 0,7-4 0,10-4 0,5-21 0,-16 13 0,-7 12 0,0-1 0,0 1 0,0 0 0,-1 0 0,1-1 0,0 1 0,0 0 0,0 0 0,0 0 0,-1 0 0,1-1 0,0 1 0,0 0 0,0 0 0,-1 0 0,1 0 0,0 0 0,0 0 0,0-1 0,-1 1 0,1 0 0,0 0 0,0 0 0,-1 0 0,1 0 0,0 0 0,0 0 0,-1 0 0,1 0 0,0 0 0,0 0 0,-1 0 0,1 0 0,0 0 0,0 0 0,-1 1 0,1-1 0,0 0 0,0 0 0,0 0 0,-1 0 0,1 0 0,0 0 0,0 1 0,-1-1 0,-12 6 0,3-4 0,-3-13 0,12 10 0,-1-1 0,-1 1 0,1-1 0,0 1 0,0 0 0,0 0 0,-1 0 0,1 0 0,0 1 0,-1-1 0,1 1 0,-1-1 0,1 1 0,-1 0 0,1 0 0,-1 0 0,1 0 0,-1 0 0,1 1 0,-1-1 0,1 1 0,-1-1 0,1 1 0,0 0 0,-1 0 0,1 0 0,0 0 0,0 1 0,0-1 0,0 0 0,0 1 0,0 0 0,0-1 0,0 1 0,1 0 0,-1 0 0,-1 3 0,3-5 0,-1 1 0,1-1 0,0 0 0,0 1 0,0-1 0,-1 0 0,1 1 0,0-1 0,0 0 0,0 1 0,0-1 0,0 0 0,0 1 0,0-1 0,0 1 0,0-1 0,0 0 0,0 1 0,0-1 0,0 0 0,0 1 0,0-1 0,1 1 0,-1-1 0,0 0 0,0 1 0,0-1 0,0 0 0,1 1 0,-1-1 0,0 0 0,0 0 0,1 1 0,-1-1 0,0 0 0,1 0 0,-1 1 0,19 2 0,-15-3 0,1 0 0,-1 0 0,1-1 0,-1 0 0,1 0 0,5-2 0,-9 2 0,-1 1 0,0 0 0,0 0 0,1-1 0,-1 1 0,0 0 0,0-1 0,0 1 0,0 0 0,1-1 0,-1 1 0,0 0 0,0-1 0,0 1 0,0 0 0,0-1 0,0 1 0,0-1 0,0 1 0,0 0 0,0-1 0,0 1 0,0 0 0,0-1 0,0 1 0,0-1 0,0 1 0,-1 0 0,1-1 0,0 1 0,0-1 0,-12-17 0,10 16 0,0-1 0,-1 0 0,1 1 0,-1 0 0,1 0 0,-1 0 0,0 0 0,0 0 0,0 0 0,-6-2 0,7 4 0,0 0 0,0 0 0,0 0 0,0 0 0,0 1 0,0-1 0,0 1 0,0-1 0,0 1 0,1 0 0,-1 0 0,-2 1 0,3-2 0,1 0 0,-1 0 0,1 1 0,-1-1 0,1 0 0,-1 1 0,1-1 0,-1 0 0,1 1 0,0-1 0,-1 1 0,1-1 0,-1 0 0,1 1 0,0-1 0,0 1 0,-1-1 0,1 1 0,0 0 0,0-1 0,-1 1 0,1-1 0,0 1 0,0-1 0,0 1 0,0 0 0,0-1 0,0 1 0,0-1 0,0 1 0,0 0 0,0-1 0,0 1 0,1-1 0,-1 1 0,0-1 0,0 1 0,0-1 0,1 1 0,-1-1 0,0 1 0,1-1 0,0 2 0,-1-2 0,0 0 0,0 0 0,0 0 0,0 0 0,0 0 0,0 0 0,0 1 0,0-1 0,0 0 0,0 0 0,0 0 0,0 0 0,0 0 0,0 0 0,0 0 0,0 1 0,0-1 0,0 0 0,0 0 0,1 0 0,-1 0 0,0 0 0,0 0 0,0 0 0,0 0 0,0 0 0,0 0 0,0 0 0,0 0 0,1 0 0,-1 0 0,0 0 0,0 1 0,0-1 0,0 0 0,0 0 0,0 0 0,0 0 0,1 0 0,-1 0 0,0 0 0,0-1 0,0 1 0,0 0 0,0 0 0,0 0 0,0 0 0,1 0 0,-1 0 0,0 0 0,0 0 0,0 0 0,0 0 0,0 0 0,0 0 0,0 0 0,0 0 0,0 0 0,1-1 0,-1 1 0,0 0 0,0 0 0,-2-9 0,-3 4 0,-3 16 0,7 9 0,2-20 0,-1 0 0,0-1 0,0 1 0,0 0 0,0 0 0,1 0 0,-1 0 0,0 0 0,0-1 0,0 1 0,0 0 0,1 0 0,-1 0 0,0 0 0,0 0 0,1 0 0,-1 0 0,0 0 0,0 0 0,0 0 0,1 0 0,-1 0 0,0 0 0,0 0 0,1 0 0,-1 0 0,0 0 0,0 0 0,0 0 0,1 0 0,-1 0 0,0 0 0,0 0 0,0 0 0,1 0 0,-1 0 0,0 1 0,0-1 0,0 0 0,1 0 0,-1 0 0,0 0 0,0 1 0,0-1 0,0 0 0,0 0 0,0 0 0,1 0 0,-1 1 0,0-1 0,0 0 0,0 0 0,0 1 0,0-1 0,0 0 0,0 0 0,0 0 0,0 1 0,0-1 0,0 0 0,0 0 0,0 1 0,0-1 0,0 0 0,0-1 0,1 0 0,-1-1 0,1 1 0,-1 0 0,0-1 0,1 1 0,-1 0 0,0-1 0,0 1 0,0 0 0,0-1 0,0 1 0,0-1 0,-1 1 0,1 0 0,0-1 0,-1 1 0,1 0 0,-1 0 0,1-1 0,-1 1 0,0 0 0,0 0 0,1 0 0,-1 0 0,0 0 0,0 0 0,0 0 0,0 0 0,0 0 0,-2-1 0,3 1 0,-1 0 0,0 1 0,0-1 0,0 0 0,0 1 0,0-1 0,0 1 0,0-1 0,0 1 0,0-1 0,0 1 0,0 0 0,-1-1 0,1 1 0,0 0 0,0 0 0,0 0 0,0 0 0,-1 0 0,1 0 0,0 0 0,0 0 0,0 1 0,0-1 0,0 0 0,0 1 0,0-1 0,-1 1 0,1-1 0,0 1 0,0-1 0,1 1 0,-1 0 0,0-1 0,0 1 0,0 0 0,0 0 0,1 0 0,-1 0 0,-1 2 0,1-2 0,0 0 0,0 0 0,1 0 0,-1 0 0,0 0 0,1 0 0,-1 0 0,1 1 0,-1-1 0,1 0 0,0 1 0,-1-1 0,1 0 0,0 0 0,0 1 0,0-1 0,0 0 0,0 1 0,0-1 0,0 0 0,1 1 0,-1-1 0,0 0 0,1 1 0,-1-1 0,1 0 0,-1 0 0,1 0 0,0 1 0,1 0 0,-1-1 0,0-1 0,0 1 0,0-1 0,0 0 0,0 1 0,0-1 0,0 0 0,0 0 0,1 0 0,-1 0 0,0 0 0,0 0 0,0 0 0,0 0 0,0-1 0,0 1 0,1 0 0,-1-1 0,0 1 0,0 0 0,0-1 0,0 0 0,0 1 0,0-1 0,0 0 0,-1 1 0,1-1 0,0 0 0,0 0 0,0 0 0,-1 1 0,1-1 0,0 0 0,-1 0 0,2-2 0,0-1 0,0 0 0,0 0 0,-1 0 0,1 0 0,-1 0 0,1 0 0,-1 0 0,-1 0 0,2-8 0,-2 11 0,0 0 0,0 0 0,0 0 0,1 0 0,-1 1 0,0-1 0,0 0 0,-1 0 0,1 0 0,0 0 0,0 1 0,0-1 0,-1 0 0,1 0 0,0 0 0,-1 1 0,1-1 0,0 0 0,-1 0 0,1 1 0,-1-1 0,1 0 0,-1 1 0,0-1 0,1 1 0,-1-1 0,0 1 0,1-1 0,-1 1 0,0-1 0,1 1 0,-1-1 0,0 1 0,0 0 0,0 0 0,1-1 0,-1 1 0,0 0 0,0 0 0,0 0 0,0 0 0,0 0 0,1 0 0,-1 0 0,0 0 0,0 0 0,0 1 0,0-1 0,1 0 0,-1 0 0,0 1 0,0-1 0,1 0 0,-1 1 0,-1 0 0,1-1 0,1 0 0,-1 1 0,1-1 0,-1 0 0,0 0 0,1 0 0,-1 1 0,1-1 0,-1 1 0,1-1 0,-1 0 0,1 1 0,-1-1 0,1 1 0,-1-1 0,1 1 0,0-1 0,-1 1 0,1-1 0,0 1 0,-1-1 0,1 1 0,0 0 0,0-1 0,-1 1 0,1-1 0,0 1 0,0 0 0,0-1 0,0 1 0,0 0 0,0-1 0,0 1 0,0 0 0,0-1 0,0 1 0,0-1 0,1 1 0,-1 1 0,1-1 0,-1-1 0,1 1 0,-1 0 0,1 0 0,0 0 0,-1-1 0,1 1 0,0 0 0,0-1 0,-1 1 0,1-1 0,0 1 0,0-1 0,0 1 0,0-1 0,0 0 0,0 1 0,0-1 0,0 0 0,0 0 0,0 0 0,0 1 0,0-1 0,0 0 0,0 0 0,1-1 0,23-11 0,-24 12 0,-1 0 0,1 0 0,0 0 0,-1-1 0,1 1 0,-1 0 0,1 0 0,-1-1 0,0 1 0,1 0 0,-1-1 0,1 1 0,-1-1 0,1 1 0,-1 0 0,0-1 0,1 1 0,-1-1 0,0 1 0,0-1 0,1 1 0,-1-1 0,0 1 0,0-1 0,0 0 0,0 1 0,0-1 0,1 1 0,-1-1 0,0 1 0,0-1 0,0 1 0,0-1 0,-1 0 0,1 1 0,0-1 0,0 1 0,0-1 0,0 1 0,-1-1 0,1 1 0,0-1 0,0 1 0,-1-1 0,0 0 0,0 0 0,0 1 0,-1-1 0,1 1 0,-1 0 0,1-1 0,-1 1 0,1 0 0,0 0 0,-1 0 0,1 0 0,-1 0 0,1 0 0,-1 0 0,1 1 0,-1-1 0,1 0 0,-1 1 0,1-1 0,0 1 0,-1 0 0,1-1 0,0 1 0,0 0 0,-1 0 0,1 0 0,0 0 0,0 0 0,-1 1 0,-12 7 0,11-10 0,1 1 0,0-1 0,0 0 0,0 0 0,0 0 0,0 0 0,0 0 0,0 0 0,0-1 0,0 1 0,1-1 0,-1 1 0,0-1 0,-1-3 0,-14-10 0,14 14 0,0 0 0,1 0 0,-1 1 0,0-1 0,0 0 0,0 1 0,1 0 0,-1 0 0,0 0 0,0 0 0,0 0 0,0 0 0,1 1 0,-4 0 0,5-1 0,0 1 0,0-1 0,0 1 0,0-1 0,0 1 0,0-1 0,0 1 0,0-1 0,0 1 0,0 0 0,0 0 0,1-1 0,-1 1 0,0 0 0,1 0 0,-1 0 0,0 0 0,1 0 0,-1 0 0,1 0 0,0 0 0,-1 0 0,1 0 0,0 0 0,0 0 0,-1 0 0,1 0 0,0 0 0,0 0 0,0 0 0,0 0 0,0 0 0,0 0 0,1 0 0,-1 1 0,0-1 0,1 0 0,-1 0 0,1 1 0,-1-1 0,1-1 0,-1 1 0,0-1 0,0 1 0,0-1 0,0 0 0,0 1 0,1-1 0,-1 1 0,0-1 0,0 0 0,1 1 0,-1-1 0,0 0 0,0 1 0,1-1 0,-1 0 0,0 0 0,1 1 0,-1-1 0,1 0 0,-1 0 0,0 0 0,1 1 0,-1-1 0,1 0 0,-1 0 0,0 0 0,1 0 0,-1 0 0,1 0 0,-1 0 0,1 0 0,0 0 0,13-10 0,8-20 0,-14 5 0,-11 20 0,-10 15 0,12-9 0,0 0 0,0 0 0,0 1 0,0-1 0,1 0 0,-1 1 0,0-1 0,1 1 0,-1-1 0,1 1 0,-1-1 0,1 1 0,0 0 0,-1-1 0,1 3 0,0-3 0,0 0 0,0-1 0,0 1 0,0-1 0,0 1 0,1-1 0,-1 1 0,0-1 0,0 1 0,0-1 0,1 1 0,-1-1 0,0 1 0,1-1 0,-1 1 0,0-1 0,1 0 0,-1 1 0,0-1 0,1 0 0,-1 1 0,1-1 0,-1 0 0,1 1 0,-1-1 0,1 0 0,-1 0 0,1 1 0,-1-1 0,1 0 0,-1 0 0,1 0 0,-1 0 0,1 0 0,-1 0 0,1 0 0,0 0 0,-1 0 0,1 0 0,-1 0 0,1 0 0,-1 0 0,1 0 0,-1-1 0,1 1 0,-1 0 0,2-1 0,-2 1 0,0 0 0,1 0 0,-1 0 0,1 0 0,-1 0 0,1 0 0,-1-1 0,0 1 0,1 0 0,-1 0 0,0 0 0,1-1 0,-1 1 0,1 0 0,-1 0 0,0-1 0,0 1 0,1 0 0,-1-1 0,0 1 0,1 0 0,-1-1 0,0 1 0,0-1 0,0 1 0,1 0 0,-1-1 0,0 1 0,0-1 0,0 1 0,0 0 0,0-1 0,0 1 0,0-1 0,0 1 0,0-1 0,0 1 0,0-1 0,0 1 0,0 0 0,0-1 0,0 1 0,-1-1 0,1 1 0,0 0 0,0-1 0,0 1 0,-1-1 0,1 1 0,0 0 0,0-1 0,-1 1 0,1 0 0,0 0 0,-1-1 0,0 0 0,0 1 0,1-1 0,-1 1 0,0-1 0,0 1 0,0-1 0,0 1 0,0-1 0,1 1 0,-1 0 0,0 0 0,0-1 0,0 1 0,0 0 0,0 0 0,0 0 0,0 0 0,0 0 0,0 0 0,0 0 0,0 0 0,0 1 0,0-1 0,0 0 0,0 1 0,0-1 0,1 0 0,-1 1 0,-2 0 0,3 0 0,0-1 0,0 1 0,-1-1 0,1 0 0,-1 1 0,1-1 0,0 0 0,-1 1 0,1-1 0,-1 0 0,1 1 0,0-1 0,-1 0 0,1 0 0,-1 0 0,1 1 0,-1-1 0,1 0 0,-1 0 0,1 0 0,-1 0 0,1 0 0,-1 0 0,1 0 0,-1 0 0,1 0 0,-1 0 0,1 0 0,-1 0 0,1-1 0,-1 1 0,1 0 0,-1 0 0,1 0 0,-1-1 0,1 1 0,-1 0 0,1-1 0,0 1 0,-1 0 0,1-1 0,0 1 0,-1 0 0,1-1 0,0 1 0,-1-1 0,1 1 0,0-1 0,0 1 0,0 0 0,-1-1 0,1 1 0,0-1 0,0 1 0,0-2 0,-14-16 0,12 16 0,0 1 0,-1 0 0,1 0 0,0 0 0,-1 1 0,1-1 0,0 0 0,-1 1 0,1 0 0,-1-1 0,-2 1 0,4 0 0,0 0 0,0 0 0,0 0 0,0 0 0,0 0 0,0 1 0,0-1 0,0 0 0,0 0 0,0 1 0,0-1 0,0 0 0,0 1 0,1-1 0,-1 1 0,0-1 0,0 1 0,0 0 0,1-1 0,-1 1 0,0 0 0,1 0 0,-1-1 0,0 1 0,1 0 0,-1 0 0,1 0 0,-1 0 0,0 1 0,2-1 0,-1-1 0,0 1 0,0-1 0,0 1 0,0-1 0,1 1 0,-1-1 0,0 1 0,1-1 0,-1 1 0,0-1 0,1 1 0,-1-1 0,0 0 0,1 1 0,-1-1 0,1 0 0,-1 1 0,1-1 0,-1 0 0,1 1 0,-1-1 0,1 0 0,-1 0 0,1 0 0,-1 1 0,1-1 0,-1 0 0,1 0 0,-1 0 0,1 0 0,0 0 0,-1 0 0,1 0 0,-1 0 0,1 0 0,-1-1 0,1 1 0,0 0 0,24-4 0,-25 4 0,1 0 0,0 0 0,-1-1 0,1 1 0,-1 0 0,1 0 0,-1 0 0,1-1 0,-1 1 0,1 0 0,-1-1 0,0 1 0,1-1 0,-1 1 0,1 0 0,-1-1 0,0 1 0,1-1 0,-1 1 0,0-1 0,0 1 0,1-1 0,-1 1 0,0-1 0,0 1 0,0-1 0,0 1 0,1-1 0,-1 0 0,0 1 0,0-2 0,-1 2 0,0-1 0,1 1 0,-1-1 0,1 0 0,-1 1 0,0-1 0,0 1 0,1 0 0,-1-1 0,0 1 0,0 0 0,1-1 0,-1 1 0,0 0 0,0 0 0,0 0 0,-1-1 0,-18 2 0,19-1 0,1 0 0,0 0 0,-1 0 0,1 0 0,0 0 0,-1 0 0,1 1 0,0-1 0,0 0 0,-1 0 0,1 0 0,0 0 0,-1 0 0,1 1 0,0-1 0,0 0 0,-1 0 0,1 0 0,0 1 0,0-1 0,-1 0 0,1 1 0,0-1 0,0 0 0,0 0 0,0 1 0,0-1 0,-1 0 0,1 1 0,0-1 0,0 0 0,0 1 0,0-1 0,0 0 0,0 1 0,0-1 0,0 0 0,0 1 0,0-1 0,0 1 0,0-1 0,0 0 0,0 0 0,1 0 0,-1 0 0,0 1 0,0-1 0,0 0 0,0 0 0,0 0 0,0 0 0,0 0 0,1 0 0,-1 1 0,0-1 0,0 0 0,0 0 0,0 0 0,0 0 0,1 0 0,-1 0 0,0 0 0,0 0 0,0 0 0,0 0 0,1 0 0,-1 0 0,0 0 0,0 0 0,0 0 0,1 0 0,-1 0 0,0 0 0,0 0 0,0 0 0,0 0 0,1 0 0,-1 0 0,0 0 0,0 0 0,0 0 0,0 0 0,1 0 0,-1 0 0,0-1 0,0 1 0,0 0 0,0 0 0,1 0 0,9-11 0,1 2 0,-7 8 0,-1 0 0,1 1 0,0-1 0,0 1 0,-1 0 0,1 0 0,0 0 0,0 1 0,-1 0 0,1-1 0,0 1 0,-1 0 0,1 1 0,-1-1 0,1 1 0,5 3 0,14 5 0,-12-7 0,1 0 0,-1-1 0,18 1 0,-20-2 0,-146-8 0,112 7 0,13 0 0,1-1 0,0 0 0,-13-2 0,22 2 0,1 1 0,-1 0 0,1 0 0,-1-1 0,1 1 0,-1-1 0,1 0 0,-1 1 0,1-1 0,-1 0 0,1 0 0,0 0 0,0 0 0,-1 0 0,1 0 0,0 0 0,0 0 0,0 0 0,0-1 0,0 1 0,1 0 0,-1-1 0,0 1 0,0-1 0,1 1 0,-1-1 0,1 1 0,-1-3 0,1 3 0,0 1 0,0-1 0,0 0 0,0 1 0,0-1 0,0 0 0,0 1 0,0-1 0,1 0 0,-1 0 0,0 1 0,0-1 0,1 1 0,-1-1 0,0 0 0,1 1 0,-1-1 0,0 1 0,1-1 0,-1 0 0,1 1 0,-1-1 0,1 1 0,0 0 0,-1-1 0,1 1 0,-1-1 0,2 1 0,24-3 0,-19 3 0,1 2 0,-1-1 0,0 1 0,0 0 0,7 3 0,23 11 0,53 15 0,-82-29 0,1 0 0,-1-1 0,1 0 0,15-1 0,-16 0 0,0 0 0,0 1 0,-1-1 0,1 1 0,0 1 0,10 3 0,141 39 0,-152-42 0,0 0 0,0-1 0,0 1 0,13-1 0,-13-1 0,-1 0 0,0 1 0,0 0 0,0 0 0,1 1 0,10 4 0,18 3 0,-30-9 0,0 1 0,0 0 0,-1 0 0,1 0 0,-1 1 0,1-1 0,4 4 0,-7-4 0,0 0 0,0 0 0,0 0 0,0 0 0,-1 1 0,1-1 0,0 1 0,0-1 0,-1 1 0,1-1 0,-1 1 0,2 3 0,-3-5 0,0 0 0,0 1 0,0-1 0,0 0 0,0 1 0,0-1 0,0 0 0,0 1 0,0-1 0,0 1 0,0-1 0,0 0 0,-1 1 0,1-1 0,0 0 0,0 1 0,0-1 0,0 0 0,-1 0 0,1 1 0,0-1 0,0 0 0,-1 1 0,1-1 0,0 0 0,-1 1 0,-19 7 0,-18 1 0,28-8 0,0 2 0,0-1 0,0 1 0,1 1 0,-1 0 0,-8 5 0,18-9 0,0 0 0,0 0 0,0 0 0,-1 0 0,1 0 0,0 0 0,0 0 0,0 0 0,0-1 0,0 1 0,0 0 0,0 0 0,0 0 0,0 0 0,0 0 0,0 0 0,0 0 0,0 0 0,0 0 0,0 0 0,0 0 0,0 0 0,0 0 0,0 0 0,0 0 0,0 0 0,0 0 0,0 0 0,0 0 0,0 0 0,0 0 0,-1 0 0,1 0 0,0 0 0,0 0 0,0 0 0,0 0 0,0 0 0,0 0 0,0 0 0,0 0 0,0 0 0,0 0 0,6-8 0,7-13 0,-13 21 0,1-1 0,-1 1 0,0 0 0,0-1 0,1 1 0,-1 0 0,0-1 0,0 1 0,0 0 0,1-1 0,-1 1 0,0 0 0,0-1 0,0 1 0,0-1 0,0 1 0,0 0 0,0-1 0,0 1 0,0 0 0,0-1 0,0 1 0,0-1 0,0 1 0,0 0 0,0-1 0,0 1 0,0 0 0,-1-1 0,1 1 0,0 0 0,0-1 0,0 1 0,-1 0 0,1-1 0,0 1 0,0 0 0,-1-1 0,0 1 0,-32-5 0,-5-1 0,38 6 0,0 0 0,-1 0 0,1 0 0,0 0 0,0 0 0,0 0 0,0 0 0,0 0 0,-1-1 0,1 1 0,0 0 0,0 0 0,0 0 0,0 0 0,0 0 0,-1 0 0,1 0 0,0 0 0,0 0 0,0 0 0,0-1 0,0 1 0,0 0 0,-1 0 0,1 0 0,0 0 0,0 0 0,0-1 0,0 1 0,0 0 0,0 0 0,0 0 0,0 0 0,0 0 0,0-1 0,0 1 0,0 0 0,0 0 0,0 0 0,0 0 0,0-1 0,0 1 0,0 0 0,0 0 0,0 0 0,0 0 0,0-1 0,0 1 0,10-5 0,13 0 0,-8 5 0,-1 1 0,30 4 0,-16-1 0,-28-4 0,0 0 0,0 0 0,0 0 0,0 0 0,0 0 0,0 0 0,0 0 0,0 0 0,0 0 0,0 1 0,0-1 0,0 0 0,0 0 0,0 0 0,0 0 0,0 0 0,0 0 0,0 0 0,0 0 0,1 0 0,-1 0 0,0 0 0,0 0 0,0 0 0,0 0 0,0 0 0,0 1 0,0-1 0,0 0 0,0 0 0,0 0 0,0 0 0,0 0 0,0 0 0,0 0 0,1 0 0,-15 3 0,-18 0 0,23-3 0,-1 0 0,0 0 0,1-1 0,-1-1 0,1 0 0,-1 0 0,1 0 0,0-1 0,-14-7 0,9 3 0,0 2 0,-1 0 0,1 0 0,-30-4 0,97 16 0,31 4 0,-56-11 0,-23 0 0,-19 0 0,-8-1 0,0-2 0,-31-6 0,30 4 0,1 1 0,-30-1 0,43 6 0,10 1 0,17 5 0,-3-1 0,-30-5 0,-57-8 0,-136-32 0,208 39 0,0 0 0,0 0 0,0 0 0,0 0 0,0 0 0,0-1 0,0 1 0,0 0 0,0 0 0,0 0 0,0 0 0,0 0 0,0 0 0,0 0 0,0 0 0,0-1 0,0 1 0,0 0 0,0 0 0,0 0 0,0 0 0,0 0 0,0 0 0,0 0 0,0 0 0,0-1 0,0 1 0,0 0 0,0 0 0,-1 0 0,1 0 0,0 0 0,0 0 0,0 0 0,0 0 0,0 0 0,0 0 0,0 0 0,0 0 0,0-1 0,-1 1 0,1 0 0,0 0 0,0 0 0,20-2 0,26 1 0,-25 2 0,0 0 0,-1 1 0,1 1 0,-1 1 0,32 10 0,-51-13 0,0-1 0,0 0 0,0 1 0,0 0 0,0-1 0,0 1 0,0-1 0,0 1 0,0 0 0,-1 0 0,1-1 0,0 1 0,0 0 0,-1 0 0,1 0 0,0 0 0,-1 0 0,1 0 0,-1 0 0,0 0 0,1 0 0,-1 0 0,0 0 0,1 0 0,-1 0 0,0 0 0,0 1 0,0-1 0,0 0 0,0 0 0,0 0 0,0 0 0,-1 0 0,1 0 0,0 0 0,-1 0 0,1 0 0,-1 0 0,1 0 0,-1 0 0,1 0 0,-1 0 0,1 0 0,-2 1 0,0 2 0,-1-1 0,0 0 0,1 1 0,-1-1 0,0 0 0,-1-1 0,1 1 0,0 0 0,-1-1 0,-6 4 0,7-6 0,1 0 0,0 0 0,-1 0 0,1 0 0,-1 0 0,1-1 0,0 1 0,-1-1 0,1 1 0,0-1 0,-5-2 0,-12-3 0,-24 3 0,29 3 0,-1-1 0,-29-6 0,44 7 0,0 0 0,-1 0 0,1 1 0,0-1 0,0 0 0,0 0 0,0 0 0,0 0 0,-1 0 0,1 0 0,0 0 0,0 0 0,0-1 0,0 1 0,-1 0 0,1 0 0,0 0 0,0 0 0,0 0 0,0 0 0,0 0 0,0 0 0,-1 0 0,1 0 0,0 0 0,0 0 0,0-1 0,0 1 0,0 0 0,0 0 0,0 0 0,-1 0 0,1 0 0,0 0 0,0-1 0,0 1 0,0 0 0,0 0 0,0 0 0,0 0 0,0-1 0,0 1 0,0 0 0,0 0 0,0 0 0,0 0 0,0 0 0,0-1 0,0 1 0,0 0 0,0 0 0,0 0 0,0 0 0,0 0 0,0-1 0,1 1 0,-1 0 0,0 0 0,12-7 0,18-2 0,-24 8 0,35-4 0,-40 4 0,0 1 0,1 0 0,-1 0 0,1 0 0,-1 0 0,0 0 0,1 0 0,-1 0 0,0 1 0,1-1 0,-1 0 0,0 1 0,1-1 0,-1 1 0,0 0 0,0-1 0,1 1 0,-1 0 0,0-1 0,0 1 0,0 0 0,0 0 0,1 2 0,-2-2 0,0 1 0,0-1 0,0 0 0,0 1 0,-1-1 0,1 0 0,0 1 0,-1-1 0,1 0 0,-1 0 0,0 1 0,1-1 0,-1 0 0,0 0 0,0 0 0,0 0 0,0 0 0,0 0 0,0 0 0,0 0 0,0 0 0,0-1 0,0 1 0,0 0 0,0-1 0,-1 1 0,-1 0 0,-38 17 0,98-31 0,-50 12 0,-1 0 0,1 1 0,-1-1 0,1 1 0,0 0 0,-1 1 0,1 0 0,-1 0 0,10 3 0,-15-4 0,0 0 0,-1 0 0,1 0 0,-1 0 0,1 1 0,-1-1 0,1 0 0,-1 0 0,1 1 0,-1-1 0,0 0 0,1 0 0,-1 1 0,1-1 0,-1 1 0,0-1 0,1 0 0,-1 1 0,0-1 0,1 1 0,-1-1 0,0 1 0,0-1 0,1 1 0,-1-1 0,0 1 0,0-1 0,0 1 0,0-1 0,0 1 0,0-1 0,0 1 0,0 0 0,0-1 0,0 1 0,0-1 0,0 1 0,0-1 0,0 1 0,0-1 0,0 1 0,-1-1 0,1 1 0,0-1 0,0 1 0,-1-1 0,1 1 0,0-1 0,-1 0 0,1 1 0,-1-1 0,1 1 0,0-1 0,-1 0 0,1 1 0,-1-1 0,-32 22 0,25-16 0,8-6 0,0 0 0,0 0 0,0 0 0,0 0 0,0 0 0,-1 1 0,1-1 0,0 0 0,0 0 0,0 0 0,0 0 0,0 0 0,0 0 0,0 0 0,0 0 0,0 0 0,0 1 0,0-1 0,0 0 0,0 0 0,0 0 0,0 0 0,0 0 0,0 0 0,0 0 0,0 0 0,0 1 0,0-1 0,0 0 0,0 0 0,0 0 0,0 0 0,0 0 0,0 0 0,0 0 0,0 0 0,0 1 0,0-1 0,0 0 0,0 0 0,1 0 0,-1 0 0,0 0 0,0 0 0,0 0 0,0 0 0,0 0 0,0 0 0,0 0 0,0 0 0,0 0 0,1 0 0,-1 0 0,0 0 0,0 0 0,0 0 0,0 1 0,0-1 0,0 0 0,0 0 0,0-1 0,1 1 0,-1 0 0,0 0 0,0 0 0,0 0 0,0 0 0,0 0 0,-11 9 0,-17 5 0,14-7 0,32-8 0,30-6 0,-37 5 0,0 0 0,-1-1 0,1 0 0,-1-1 0,11-5 0,-70 19 0,-140 28 0,273-57 0,-70 17 0,77-7 0,-81 12 0,-19 3 0,-20 5 0,10-7 0,-1-1 0,1-1 0,-1-1 0,-30-2 0,50 2 0,0-1 0,0 0 0,0 0 0,0 0 0,0 0 0,0 0 0,-1 0 0,1 0 0,0 0 0,0 0 0,0 0 0,0 0 0,0 0 0,-1 0 0,1 0 0,0 0 0,0 0 0,0 0 0,0 0 0,0 0 0,-1 0 0,1 0 0,0 0 0,0 0 0,0 0 0,0 0 0,0 0 0,-1 0 0,1 0 0,0-1 0,0 1 0,0 0 0,0 0 0,0 0 0,0 0 0,0 0 0,0 0 0,0 0 0,-1-1 0,1 1 0,0 0 0,0 0 0,0 0 0,0 0 0,0 0 0,0 0 0,0-1 0,0 1 0,0 0 0,0 0 0,0 0 0,0 0 0,0 0 0,0-1 0,0 1 0,0 0 0,0 0 0,11-7 0,16-3 0,-2 5 0,1 2 0,-1 1 0,1 1 0,0 1 0,41 6 0,-66-6 0,0 0 0,0 0 0,0 0 0,0 0 0,0 0 0,0 1 0,0-1 0,0 0 0,0 1 0,-1-1 0,1 0 0,0 1 0,0-1 0,0 1 0,-1 0 0,1-1 0,0 1 0,0-1 0,-1 1 0,2 1 0,-2-2 0,0 1 0,-1-1 0,1 1 0,0-1 0,0 1 0,0 0 0,0-1 0,0 1 0,0-1 0,-1 1 0,1-1 0,0 1 0,0-1 0,-1 1 0,1-1 0,0 0 0,-1 1 0,1-1 0,-1 1 0,1-1 0,0 0 0,-1 1 0,1-1 0,-1 0 0,-4 4 0,0-1 0,0-1 0,0 1 0,0-1 0,-6 2 0,-63 10 0,34-10 0,141-29 0,-244 64 0,205-63 0,-48 21 0,-1 1 0,26-2 0,-33 4 0,0 0 0,-1 0 0,1 0 0,-1 1 0,1 0 0,-1 0 0,1 1 0,-1-1 0,10 5 0,-15-6 0,0 0 0,0 0 0,1 0 0,-1 0 0,0 1 0,0-1 0,0 0 0,1 0 0,-1 0 0,0 0 0,0 1 0,0-1 0,1 0 0,-1 0 0,0 0 0,0 1 0,0-1 0,0 0 0,0 0 0,0 0 0,1 1 0,-1-1 0,0 0 0,0 0 0,0 1 0,0-1 0,0 0 0,0 0 0,0 1 0,0-1 0,0 0 0,0 0 0,0 1 0,0-1 0,0 0 0,0 0 0,0 1 0,-1-1 0,1 0 0,0 0 0,0 1 0,0-1 0,-13 10 0,-16 2 0,3-4 0,-41 7 0,75-20 0,30-16 0,-38 21 0,0 0 0,0 0 0,0 0 0,0 0 0,0 0 0,0 0 0,0 0 0,0 0 0,0 0 0,1 0 0,-1 0 0,0 0 0,0 0 0,0 0 0,0 0 0,0 0 0,0 0 0,0 0 0,0 0 0,0 0 0,1 0 0,-1 0 0,0 0 0,0 0 0,0 0 0,0 0 0,0 0 0,0 0 0,0 0 0,0 0 0,0 0 0,0 0 0,0 0 0,1 0 0,-1 0 0,0 0 0,0 1 0,0-1 0,0 0 0,0 0 0,0 0 0,0 0 0,0 0 0,0 0 0,0 0 0,0 0 0,0 0 0,0 0 0,0 1 0,0-1 0,0 0 0,0 0 0,0 0 0,0 0 0,0 0 0,0 0 0,0 0 0,0 0 0,0 0 0,0 1 0,0-1 0,0 0 0,0 0 0,-5 9 0,-8 6 0,2 1 0,26-22 0,2-2 0,11-4 0,-18 7 0,0 0 0,0 1 0,1 0 0,0 0 0,0 1 0,0 0 0,0 1 0,17-1 0,-28 3 0,0 0 0,1 0 0,-1 0 0,1 0 0,-1 0 0,0 0 0,1 0 0,-1 0 0,1 0 0,-1 0 0,0 0 0,1 0 0,-1 0 0,1 0 0,-1 0 0,0 1 0,1-1 0,-1 0 0,0 0 0,1 0 0,-1 1 0,0-1 0,1 0 0,-1 0 0,0 1 0,1-1 0,-1 0 0,0 0 0,0 1 0,1-1 0,-1 1 0,0-1 0,0 0 0,0 1 0,1-1 0,-1 0 0,0 1 0,0-1 0,0 1 0,0-1 0,0 0 0,0 1 0,0-1 0,0 1 0,0-1 0,0 0 0,0 1 0,0-1 0,0 1 0,0-1 0,0 0 0,-1 1 0,1-1 0,0 1 0,0-1 0,-1 2 0,0 0 0,-1-1 0,1 0 0,0 1 0,0-1 0,-1 0 0,1 1 0,-1-1 0,1 0 0,-4 2 0,-10 1 0,0-1 0,-1-1 0,1 0 0,-1-1 0,-21 0 0,77-5 0,49-1 0,-136 21 0,-1-8 0,57-15 0,-3 8 0,-4 13 0,-2-14 0,0 1 0,0-1 0,-1 0 0,1 1 0,0-1 0,0 0 0,0 0 0,0 1 0,0-1 0,0 0 0,1 1 0,-1-1 0,0 0 0,0 0 0,0 1 0,0-1 0,0 0 0,0 1 0,0-1 0,1 0 0,-1 0 0,0 0 0,0 1 0,0-1 0,1 0 0,-1 0 0,0 1 0,0-1 0,0 0 0,1 0 0,-1 0 0,0 0 0,0 0 0,1 1 0,-1-1 0,0 0 0,1 0 0,-1 0 0,0 0 0,0 0 0,1 0 0,-1 0 0,0 0 0,1 0 0,-1 0 0,1 0 0,18-6 0,-6-1 0,-21 11 0,5-2 0,6-2 0,16-9 0,-14 6 0,0 1 0,0-1 0,-1 0 0,0 0 0,1 0 0,-1-1 0,0 0 0,5-6 0,-5 5 0,0-1 0,1 1 0,0-1 0,0 1 0,1 1 0,-1-1 0,1 1 0,0 0 0,0 0 0,1 1 0,-1 0 0,11-4 0,20-11 0,-30 12 0,14-9 0,-21 14 0,0 1 0,1 0 0,-1-1 0,0 1 0,1 0 0,-1 0 0,1-1 0,-1 1 0,0 0 0,1 0 0,-1 0 0,1 0 0,-1-1 0,1 1 0,-1 0 0,0 0 0,1 0 0,-1 0 0,1 0 0,-1 0 0,1 0 0,-1 0 0,1 0 0,-1 0 0,1 0 0,-1 1 0,0-1 0,1 0 0,-1 0 0,1 0 0,-1 0 0,0 1 0,1-1 0,-1 0 0,1 1 0,-1-1 0,1 1 0,-1 0 0,0 0 0,0-1 0,0 1 0,0 0 0,0 0 0,0 0 0,-1 0 0,1 0 0,0 0 0,0 0 0,-1 0 0,1 0 0,-1 0 0,1-1 0,-1 1 0,1 0 0,-1 0 0,1 0 0,-1-1 0,0 1 0,0 0 0,-21 21 0,12-12 0,6-5 0,-1-1 0,0 1 0,-1-1 0,1 0 0,-1 0 0,0-1 0,0 0 0,0 0 0,0 0 0,0 0 0,-13 2 0,-4 3 0,22-8 0,0 1 0,0-1 0,0 0 0,0 1 0,0-1 0,0 1 0,0-1 0,0 1 0,1-1 0,-1 1 0,0 0 0,0-1 0,1 1 0,-1 0 0,0-1 0,1 1 0,-2 2 0,2-3 0,0 1 0,0-1 0,0 1 0,0-1 0,0 0 0,0 1 0,0-1 0,0 1 0,0-1 0,0 1 0,0-1 0,1 1 0,-1-1 0,0 0 0,0 1 0,0-1 0,1 1 0,-1-1 0,0 0 0,0 1 0,1-1 0,-1 1 0,0-1 0,1 0 0,-1 0 0,1 1 0,0 0 0,1 0 0,0 0 0,-1 0 0,1 0 0,0-1 0,-1 1 0,1 0 0,0-1 0,0 1 0,0-1 0,0 0 0,-1 0 0,1 0 0,0 0 0,0 0 0,0 0 0,0 0 0,2-1 0,-2 0 0,0 1 0,1-1 0,-1-1 0,0 1 0,1 0 0,-1 0 0,0-1 0,0 1 0,0-1 0,0 0 0,-1 0 0,1 1 0,0-1 0,-1 0 0,1 0 0,-1-1 0,0 1 0,1 0 0,-1 0 0,0-1 0,0 1 0,-1-1 0,1 1 0,0 0 0,-1-4 0,12-24 0,-8 26 0,1-1 0,-1 2 0,1-1 0,0 0 0,0 1 0,0 0 0,0 0 0,1 1 0,-1-1 0,10-2 0,16-8 0,-8 1 0,-19 12 0,-14 10 0,2-4 0,-1 0 0,0-1 0,0 0 0,0 0 0,-1-1 0,1 0 0,-1-1 0,0 0 0,0 0 0,-1-1 0,1 0 0,-12 0 0,4-1 0,0-1 0,0 0 0,0-1 0,0-1 0,0-1 0,-20-5 0,35 7 0,1 0 0,-1 0 0,0 0 0,1 0 0,0 0 0,-1-1 0,1 1 0,0-1 0,-1 1 0,1-1 0,0 0 0,0 0 0,1 0 0,-1 0 0,0 0 0,1 0 0,-3-3 0,4 4 0,0 0 0,-1 0 0,1 0 0,0 1 0,0-1 0,0 0 0,0 0 0,0 0 0,0 0 0,0 0 0,0 0 0,0 0 0,0 0 0,0 1 0,0-1 0,1 0 0,-1 0 0,0 0 0,1 0 0,0-1 0,0 1 0,0-1 0,1 1 0,-1-1 0,1 1 0,-1 0 0,1 0 0,-1-1 0,1 1 0,0 0 0,0 0 0,-1 1 0,5-2 0,7-2 0,-1 1 0,1 0 0,0 1 0,0 1 0,1 0 0,-1 1 0,14 1 0,11 2 0,42 10 0,-77-12 0,0 0 0,0-1 0,0 1 0,0 0 0,0 0 0,0 1 0,0-1 0,0 1 0,-1-1 0,5 4 0,-7-5 0,1 1 0,-1-1 0,0 0 0,0 0 0,0 0 0,0 1 0,0-1 0,1 0 0,-1 0 0,0 1 0,0-1 0,0 0 0,0 0 0,0 1 0,0-1 0,0 0 0,0 0 0,0 1 0,0-1 0,0 0 0,0 0 0,0 1 0,0-1 0,0 0 0,0 0 0,0 1 0,0-1 0,0 0 0,0 0 0,0 1 0,-1-1 0,1 0 0,0 0 0,0 0 0,0 1 0,0-1 0,-1 0 0,1 0 0,0 0 0,0 1 0,-23 6 0,-43-1 0,-132-6 0,194 0 0,0 0 0,0 0 0,0 0 0,0-1 0,1 0 0,-1 0 0,0 0 0,-6-2 0,10 2 0,0 1 0,-1 0 0,1 0 0,0-1 0,-1 1 0,1 0 0,0 0 0,-1-1 0,1 1 0,0 0 0,0-1 0,-1 1 0,1-1 0,0 1 0,0 0 0,0-1 0,0 1 0,0-1 0,-1 1 0,1 0 0,0-1 0,0 1 0,0-1 0,0 1 0,0 0 0,0-1 0,0 1 0,1-1 0,13-18 0,-11 16 0,1 0 0,-1 0 0,1 1 0,0 0 0,0-1 0,0 1 0,0 0 0,0 1 0,1-1 0,4 0 0,-7 1 0,-1 1 0,1 0 0,-1 0 0,1 0 0,-1 0 0,1 0 0,-1 0 0,1 0 0,-1 0 0,1 1 0,-1-1 0,1 1 0,-1-1 0,1 1 0,-1 0 0,0-1 0,1 1 0,-1 0 0,0 0 0,0 0 0,1 0 0,-1 0 0,0 0 0,0 0 0,0 0 0,0 0 0,-1 1 0,1-1 0,0 0 0,0 1 0,-1-1 0,1 0 0,0 2 0,1 0 0,-1-1 0,1 1 0,0-1 0,0 0 0,0 0 0,1 0 0,-1 0 0,0 0 0,1 0 0,0-1 0,-1 1 0,1-1 0,0 1 0,-1-1 0,1 0 0,0 0 0,0-1 0,6 2 0,-4-1 0,0 0 0,0 1 0,0 0 0,-1 0 0,1 0 0,6 5 0,-7-4 0,0-1 0,0 1 0,0-1 0,0 1 0,1-1 0,-1-1 0,1 1 0,-1-1 0,1 1 0,0-1 0,-1-1 0,1 1 0,0-1 0,9 0 0,-4 1 0,-10-1 0,1 0 0,0 0 0,-1 0 0,1 0 0,0 0 0,-1 0 0,1 0 0,-1 0 0,1 0 0,0 0 0,-1 1 0,1-1 0,-1 0 0,1 1 0,0-1 0,-1 0 0,1 1 0,-1-1 0,1 0 0,-1 1 0,1-1 0,-1 1 0,-3 10 0,1-9 0,0-1 0,0 1 0,0 0 0,0-1 0,0 1 0,-1-1 0,1 0 0,0 1 0,-5 0 0,-204 57 0,198-56 0,1 1 0,-1-2 0,0 0 0,-1 0 0,-21-1 0,-320-1 0,442-2 0,94 4 0,-113 5 0,66 3 0,-117-9 0,-11-1 0,-1 1 0,1-1 0,-1-1 0,1 1 0,0-1 0,-1 1 0,1-2 0,-1 1 0,6-3 0,-56 2 0,-25 4 0,28 0 0,-1-2 0,-58-7 0,57-4 0,35 8 0,0 0 0,-1 1 0,0 0 0,1 1 0,-13-1 0,14 2 0,-1 0 0,0-1 0,1 0 0,-1-1 0,0 0 0,1 0 0,0-1 0,0 0 0,-9-4 0,47 3 0,-12 9 0,-17-5 0,-1 0 0,0 1 0,1-1 0,-1 1 0,0-1 0,1 0 0,-1 1 0,0-1 0,0 1 0,1-1 0,-1 1 0,0-1 0,0 1 0,0-1 0,0 1 0,1-1 0,-1 1 0,0-1 0,0 1 0,0-1 0,0 1 0,0-1 0,-1 1 0,1-1 0,0 1 0,0-1 0,0 1 0,0-1 0,0 1 0,-1-1 0,1 1 0,-1 0 0,0 1 0,-1 0 0,0-1 0,0 1 0,0-1 0,0 1 0,0-1 0,0 1 0,0-1 0,0 0 0,-1 0 0,1 0 0,0-1 0,-1 1 0,-4 1 0,-18 7 0,66-6 0,2-5 0,-22 1 0,0 0 0,0 1 0,0 1 0,0 1 0,40 9 0,-61-11 0,1 0 0,-1 0 0,0 0 0,1 0 0,-1 0 0,1 0 0,-1 0 0,0 0 0,1 1 0,-1-1 0,0 0 0,1 0 0,-1 0 0,0 1 0,1-1 0,-1 0 0,0 0 0,1 1 0,-1-1 0,0 0 0,0 0 0,1 1 0,-1-1 0,0 0 0,0 1 0,0-1 0,0 1 0,1-1 0,-1 0 0,0 1 0,0-1 0,0 0 0,0 1 0,0-1 0,0 1 0,0-1 0,0 0 0,0 1 0,0-1 0,0 1 0,-14 12 0,-27 4 0,21-15 0,-1-1 0,1-1 0,-1 0 0,1-2 0,0 0 0,0-2 0,-21-5 0,21 5 0,1 0 0,-21 1 0,23 2 0,-1-1 0,1-1 0,-19-5 0,18 3 0,1 0 0,-1 1 0,0 1 0,0 1 0,-31 0 0,44 1 0,-1-1 0,1 1 0,-1-1 0,1 0 0,0 0 0,0-1 0,0 1 0,0-1 0,1 0 0,-1 0 0,1-1 0,-1 0 0,1 1 0,-4-6 0,-31-22 0,-19 4 0,45 23 0,1-1 0,1 0 0,-1-1 0,1 0 0,-19-15 0,30 21 0,-1 0 0,1-1 0,0 1 0,-1 0 0,1-1 0,0 1 0,-1 0 0,1-1 0,0 1 0,0 0 0,-1-1 0,1 1 0,0-1 0,0 1 0,0 0 0,0-1 0,-1 1 0,1-1 0,0 1 0,0 0 0,0-1 0,0 1 0,0-1 0,0 1 0,0-1 0,0 1 0,0-1 0,1 1 0,-1 0 0,0-1 0,0 1 0,0-1 0,0 1 0,1 0 0,-1-1 0,0 1 0,0 0 0,1-1 0,-1 1 0,0 0 0,0-1 0,1 1 0,-1 0 0,0-1 0,1 1 0,-1 0 0,1 0 0,-1-1 0,0 1 0,1 0 0,-1 0 0,1 0 0,-1 0 0,0 0 0,1 0 0,0 0 0,27-8 0,1 5-227,0 2-1,1 0 1,-1 2-1,1 2 1,49 10-1,-60-9-6598</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4.378"/>
    </inkml:context>
    <inkml:brush xml:id="br0">
      <inkml:brushProperty name="width" value="0.035" units="cm"/>
      <inkml:brushProperty name="height" value="0.035" units="cm"/>
    </inkml:brush>
  </inkml:definitions>
  <inkml:trace contextRef="#ctx0" brushRef="#br0">0 0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6.911"/>
    </inkml:context>
    <inkml:brush xml:id="br0">
      <inkml:brushProperty name="width" value="0.035" units="cm"/>
      <inkml:brushProperty name="height" value="0.035" units="cm"/>
    </inkml:brush>
  </inkml:definitions>
  <inkml:trace contextRef="#ctx0" brushRef="#br0">1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0:42.551"/>
    </inkml:context>
    <inkml:brush xml:id="br0">
      <inkml:brushProperty name="width" value="0.035" units="cm"/>
      <inkml:brushProperty name="height" value="0.035" units="cm"/>
      <inkml:brushProperty name="color" value="#F4B183"/>
    </inkml:brush>
  </inkml:definitions>
  <inkml:trace contextRef="#ctx0" brushRef="#br0">0 131 24575,'10'0'0,"0"1"0,0 0 0,0 1 0,0 0 0,0 1 0,-1 0 0,11 4 0,63 36 0,-20-9 0,-16-13 0,-30-15 0,-1 1 0,1 1 0,-1 1 0,-1 0 0,28 22 0,-28-19 0,1-2 0,0 0 0,0-1 0,1 0 0,0-2 0,19 7 0,1 1 0,-23-10 0,1-1 0,-1 0 0,0-2 0,1 1 0,15-1 0,-17-1 0,1 1 0,-1-1 0,0 2 0,0 0 0,0 1 0,21 8 0,-9 1 0,1-2 0,0-1 0,0-1 0,43 8 0,-49-12 0,-1 1 0,28 12 0,16 5 0,-13-9 0,74 9 0,-56-11 0,-44-7 0,1 0 0,34 1 0,292-7 0,-327-1 0,1-1 0,44-10 0,-12 2 0,-42 7 0,0-1 0,0-1 0,0 0 0,-1 0 0,27-17 0,-9 5 0,-18 8 0,-1-1 0,1 0 0,-2 0 0,1-1 0,-2-1 0,0 0 0,0 0 0,10-19 0,-18 27 0,0 0 0,0 0 0,-1-1 0,1 1 0,-1 0 0,-1-1 0,1 0 0,1-7 0,-3 11 0,0 1 0,0-1 0,0 1 0,0-1 0,0 0 0,0 1 0,0-1 0,-1 1 0,1-1 0,-1 1 0,1-1 0,-1 1 0,1 0 0,-1-1 0,0 1 0,0-1 0,1 1 0,-1 0 0,0 0 0,0 0 0,-1-1 0,1 1 0,0 0 0,0 0 0,0 1 0,-1-1 0,1 0 0,0 0 0,-1 0 0,1 1 0,-1-1 0,1 1 0,-1-1 0,1 1 0,-2 0 0,-81-20 0,-70-14 0,105 28 0,29 4 0,-39-8 0,-139-53 0,168 56 0,-1 3 0,1 0 0,-1 2 0,1 1 0,-48 5 0,-3-1 0,31-2 0,-50-1 0,89-1 0,-1-1 0,1 0 0,0 0 0,0-1 0,0 0 0,-17-8 0,-170-91 0,118 76-1365,56 17-5461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0:52.771"/>
    </inkml:context>
    <inkml:brush xml:id="br0">
      <inkml:brushProperty name="width" value="0.035" units="cm"/>
      <inkml:brushProperty name="height" value="0.035" units="cm"/>
    </inkml:brush>
  </inkml:definitions>
  <inkml:trace contextRef="#ctx0" brushRef="#br0">157 53 24575,'0'0'0,"-5"0"0,-6 0 0,-7 0 0,-5 0 0,-3-5 0,-3-6 0,4-7 0,6 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2:19.759"/>
    </inkml:context>
    <inkml:brush xml:id="br0">
      <inkml:brushProperty name="width" value="0.035" units="cm"/>
      <inkml:brushProperty name="height" value="0.035" units="cm"/>
      <inkml:brushProperty name="color" value="#F8B496"/>
    </inkml:brush>
  </inkml:definitions>
  <inkml:trace contextRef="#ctx0" brushRef="#br0">1615 394 24575,'-105'-16'0,"98"16"0,-38 2 0,44-2 0,0 0 0,0 0 0,0 0 0,0 0 0,0 0 0,0 0 0,0 1 0,1-1 0,-1 0 0,0 1 0,0-1 0,0 0 0,0 1 0,0-1 0,1 1 0,-1 0 0,0-1 0,1 1 0,-1-1 0,0 1 0,1 0 0,-1 0 0,1-1 0,-1 1 0,1 0 0,-1 0 0,1 0 0,-1 0 0,1-1 0,0 1 0,0 0 0,-1 0 0,1 0 0,0 0 0,0 0 0,0 0 0,0 0 0,0 0 0,0 1 0,1 0 0,0-1 0,0 1 0,0-1 0,0 0 0,1 1 0,-1-1 0,0 0 0,0 0 0,1 0 0,-1 0 0,1 0 0,-1 0 0,1 0 0,-1 0 0,1-1 0,-1 1 0,1-1 0,0 1 0,0-1 0,-1 0 0,1 1 0,0-1 0,-1 0 0,4 0 0,2 0 0,0 0 0,0 0 0,0 0 0,0-1 0,7-2 0,-12 3 0,0-1 0,0 0 0,0 1 0,-1-1 0,1 0 0,0 0 0,-1 0 0,1 0 0,0 0 0,-1-1 0,1 1 0,-1-1 0,2-1 0,-3 3 0,0 0 0,0-1 0,1 1 0,-1 0 0,0 0 0,0 0 0,0-1 0,0 1 0,0 0 0,0 0 0,0-1 0,0 1 0,0 0 0,0 0 0,0-1 0,0 1 0,0 0 0,0 0 0,0-1 0,0 1 0,0 0 0,0 0 0,0-1 0,0 1 0,0 0 0,-1 0 0,1-1 0,0 1 0,0 0 0,0 0 0,0 0 0,0-1 0,-1 1 0,1 0 0,-18-4 0,17 4 0,0 0 0,0 0 0,0 0 0,0 0 0,0 0 0,0 1 0,0-1 0,0 0 0,0 0 0,0 1 0,0-1 0,0 1 0,0-1 0,0 1 0,0-1 0,0 1 0,0 0 0,0-1 0,1 1 0,-1 0 0,0 0 0,1-1 0,-2 2 0,2-1 0,0 0 0,0-1 0,0 1 0,0 0 0,0-1 0,0 1 0,0-1 0,0 1 0,0-1 0,1 1 0,-1 0 0,0-1 0,0 1 0,0-1 0,1 1 0,-1-1 0,0 1 0,1-1 0,-1 1 0,1-1 0,-1 1 0,0-1 0,1 1 0,-1-1 0,1 0 0,-1 1 0,1-1 0,-1 0 0,1 0 0,-1 1 0,1-1 0,0 0 0,-1 0 0,1 0 0,-1 1 0,1-1 0,0 0 0,-1 0 0,1 0 0,-1 0 0,2 0 0,0 0 0,0 1 0,1-1 0,-1 0 0,0 0 0,0 0 0,1 0 0,-1 0 0,0 0 0,0-1 0,0 1 0,1-1 0,-1 1 0,0-1 0,0 0 0,0 0 0,0 0 0,0 0 0,0 0 0,0 0 0,0-1 0,-1 1 0,1-1 0,0 1 0,-1-1 0,3-3 0,-3 4 0,0-1 0,-1 1 0,1-1 0,-1 1 0,1-1 0,-1 1 0,0-1 0,1 1 0,-1-1 0,0 0 0,0 1 0,0-1 0,0 1 0,0-1 0,-1 0 0,1 1 0,0-1 0,-1 1 0,1-1 0,-1 1 0,0-1 0,1 1 0,-1-1 0,0 1 0,0 0 0,0-1 0,0 1 0,0 0 0,0 0 0,0 0 0,-1-1 0,1 1 0,0 1 0,0-1 0,-4-2 0,-7-4 0,0 1 0,-1 0 0,1 1 0,-1 0 0,-1 0 0,1 2 0,0 0 0,-1 0 0,0 1 0,-26 0 0,38 3 0,-1-1 0,0 0 0,1 1 0,-1 0 0,0 0 0,1-1 0,-1 2 0,1-1 0,-1 0 0,1 0 0,0 1 0,-1-1 0,1 1 0,0 0 0,0 0 0,0 0 0,0 0 0,1 0 0,-1 0 0,0 0 0,1 0 0,0 1 0,-1-1 0,1 1 0,0-1 0,0 1 0,0-1 0,1 1 0,-1 0 0,1-1 0,-1 1 0,1 0 0,0 0 0,0-1 0,0 1 0,0 0 0,1 0 0,-1-1 0,1 1 0,-1 0 0,1-1 0,0 1 0,0-1 0,0 1 0,1-1 0,-1 1 0,2 2 0,2-1 0,0 0 0,-1 0 0,2-1 0,-1 1 0,0-1 0,1 0 0,-1-1 0,1 1 0,0-1 0,0 0 0,-1-1 0,2 1 0,-1-1 0,0 0 0,0-1 0,0 1 0,0-1 0,0-1 0,1 1 0,-1-1 0,0 0 0,0 0 0,0-1 0,0 1 0,0-2 0,5-1 0,-10 3 0,0 1 0,0-1 0,1 1 0,-1-1 0,0 0 0,0 1 0,-1-1 0,1 0 0,0 0 0,0 0 0,0 0 0,0 0 0,-1 0 0,1 0 0,0 0 0,-1 0 0,1 0 0,-1 0 0,1 0 0,-1 0 0,1 0 0,-1 0 0,0-1 0,0 1 0,0 0 0,0-2 0,0 1 0,-1 1 0,1-1 0,-1 0 0,0 0 0,0 1 0,0-1 0,0 0 0,0 1 0,0-1 0,-1 1 0,1 0 0,0-1 0,-1 1 0,-2-2 0,-5-3 0,0 0 0,0 1 0,-1 0 0,-16-6 0,19 9 0,-1 0 0,1 0 0,0 1 0,0 0 0,-1 0 0,-10 1 0,16 0 0,1 0 0,-1 0 0,1 0 0,-1 0 0,1 0 0,0 0 0,-1 1 0,1-1 0,0 0 0,-1 1 0,1 0 0,0-1 0,-1 1 0,1 0 0,0-1 0,0 1 0,0 0 0,0 0 0,-1 0 0,1 0 0,0 0 0,1 0 0,-1 0 0,0 0 0,0 1 0,0-1 0,1 0 0,-1 0 0,1 1 0,-1-1 0,1 0 0,-1 1 0,1-1 0,0 1 0,0-1 0,0 0 0,0 1 0,0-1 0,0 1 0,0 1 0,1 1 0,-3-2 0,-11-4 0,-33 0 0,-1 2 0,-58 7 0,76-2 0,21-3 0,0 0 0,0-1 0,0 0 0,0 0 0,0-1 0,0 0 0,-15-2 0,-3-5 0,0 0 0,-46-21 0,20 7 0,48 19 0,0 1 0,0 0 0,0 1 0,0-1 0,0 0 0,0 1 0,0 0 0,0 0 0,0 0 0,0 1 0,0-1 0,0 1 0,-5 2 0,8-3 0,0 1 0,0-1 0,0 1 0,0-1 0,-1 1 0,1 0 0,0 0 0,0-1 0,0 1 0,0 0 0,0 0 0,1 0 0,-1 0 0,0 0 0,0 0 0,1 1 0,-1-1 0,0 0 0,1 0 0,0 0 0,-1 1 0,1-1 0,-1 0 0,1 0 0,0 1 0,0-1 0,0 0 0,0 1 0,0-1 0,0 0 0,0 1 0,0-1 0,1 0 0,-1 0 0,0 1 0,1-1 0,-1 0 0,1 0 0,-1 1 0,1-1 0,0 0 0,0 0 0,0 1 0,0 0 0,1 0 0,-1 0 0,0 0 0,1 0 0,-1 0 0,1 0 0,0-1 0,-1 1 0,1-1 0,0 1 0,0-1 0,0 0 0,0 1 0,0-1 0,0 0 0,1-1 0,-1 1 0,0 0 0,0 0 0,1-1 0,-1 0 0,5 1 0,-7-1 0,0 0 0,0 0 0,1 0 0,-1 0 0,0 0 0,0 0 0,0 0 0,1-1 0,-1 1 0,0 0 0,0 0 0,0 0 0,0 0 0,1 0 0,-1 0 0,0-1 0,0 1 0,0 0 0,0 0 0,0 0 0,0 0 0,1-1 0,-1 1 0,0 0 0,0 0 0,0 0 0,0 0 0,0-1 0,0 1 0,0 0 0,0 0 0,0 0 0,0-1 0,0 1 0,0 0 0,0 0 0,0-1 0,0 1 0,0 0 0,0 0 0,0 0 0,0 0 0,0-1 0,0 1 0,-1 0 0,1 0 0,0 0 0,0-1 0,0 1 0,0 0 0,0 0 0,0 0 0,-1 0 0,1 0 0,0-1 0,0 1 0,0 0 0,-1 0 0,1 0 0,0 0 0,0 0 0,0 0 0,0 0 0,-1 0 0,1 0 0,0 0 0,-16-11 0,15 10 0,-29-19 0,4 2 0,-1 1 0,-33-15 0,57 31 0,0 0 0,0 1 0,0-1 0,0 1 0,0 0 0,0 0 0,0 0 0,0 0 0,0 0 0,0 1 0,0-1 0,-4 2 0,-25 1 0,21-5 0,0-1 0,0 0 0,0-1 0,1 0 0,-15-9 0,-23-8 0,48 20 0,-1 1 0,1 0 0,-1-1 0,1 1 0,-1 0 0,0 0 0,1-1 0,-1 1 0,0 0 0,1 0 0,-1 0 0,0 0 0,1 0 0,-1 0 0,0 0 0,1 0 0,-1 0 0,0 0 0,1 0 0,-1 0 0,0 0 0,1 1 0,-1-1 0,0 0 0,1 0 0,-1 1 0,1-1 0,-1 0 0,1 1 0,-1-1 0,1 1 0,-1-1 0,1 1 0,-1-1 0,1 1 0,-1-1 0,1 1 0,0-1 0,-1 1 0,1 0 0,0-1 0,-1 1 0,1-1 0,0 1 0,0 0 0,0-1 0,0 1 0,0 0 0,0-1 0,-1 1 0,2 0 0,-1-1 0,0 1 0,0 0 0,0-1 0,0 1 0,0 1 0,1 0 0,-1 1 0,1 0 0,0 0 0,0-1 0,0 1 0,0 0 0,0-1 0,0 1 0,1-1 0,-1 0 0,1 1 0,0-1 0,1 2 0,-1-2 0,0-1 0,0 0 0,0 1 0,0-1 0,0 0 0,1 0 0,-1-1 0,0 1 0,0 0 0,1-1 0,-1 1 0,0-1 0,1 0 0,-1 0 0,0 0 0,1 0 0,-1 0 0,0 0 0,1-1 0,-1 1 0,0-1 0,4-1 0,-5 2 0,0-1 0,0 0 0,1 0 0,-1 1 0,0-1 0,0 0 0,0 0 0,0 0 0,0 0 0,-1 0 0,1 0 0,0-1 0,0 1 0,-1 0 0,1 0 0,0-1 0,-1 1 0,0 0 0,1 0 0,-1-1 0,0 1 0,1-1 0,-1 1 0,0 0 0,0-1 0,0 1 0,0 0 0,0-1 0,-1 1 0,1-1 0,0 1 0,-1 0 0,1-1 0,-1 1 0,1 0 0,-1 0 0,1-1 0,-3-1 0,2 0 0,-1-1 0,0 1 0,0 0 0,-1-1 0,1 1 0,-1 0 0,1 0 0,-1 0 0,0 1 0,0-1 0,0 1 0,-1 0 0,-3-3 0,0 2 0,1 1 0,-1 0 0,0 0 0,0 0 0,1 1 0,-12-1 0,-21-9 0,35 9 0,-1 0 0,1 0 0,0 1 0,-1-1 0,1 1 0,-1 1 0,1-1 0,-8 0 0,11 1 0,1 0 0,-1 1 0,0-1 0,0 0 0,0 0 0,0 1 0,0-1 0,0 1 0,0-1 0,1 1 0,-1-1 0,0 1 0,0-1 0,1 1 0,-1 0 0,0 0 0,1-1 0,-2 2 0,1 0 0,0 1 0,0-1 0,0 0 0,0 1 0,1-1 0,-1 1 0,0-1 0,1 1 0,0 4 0,0-2 0,-1 0 0,1 1 0,-1-1 0,0 0 0,0 0 0,0 0 0,-4 9 0,4-12 0,0-1 0,0 0 0,-1 0 0,1 1 0,0-1 0,0 0 0,-1 0 0,1 0 0,-1-1 0,1 1 0,-1 0 0,1 0 0,-1-1 0,1 1 0,-1-1 0,0 1 0,1-1 0,-1 0 0,0 0 0,1 0 0,-1 0 0,0 0 0,1 0 0,-1 0 0,0 0 0,1-1 0,-1 1 0,-3-2 0,-5 0 0,0-1 0,1 0 0,-1-1 0,0 0 0,1 0 0,0-1 0,0 0 0,0-1 0,1 0 0,-1 0 0,2-1 0,-1 0 0,1 0 0,0-1 0,0 0 0,-8-13 0,14 19 0,0 1 0,0 0 0,0-1 0,0 1 0,1-1 0,-1 1 0,0-1 0,1 1 0,-1-1 0,1 0 0,-1 1 0,1-1 0,0 0 0,0 1 0,0-1 0,0 0 0,0 1 0,0-1 0,0 0 0,0 1 0,1-1 0,-1 0 0,1 1 0,-1-1 0,1 1 0,0-1 0,-1 1 0,1-1 0,0 1 0,0-1 0,0 1 0,0 0 0,0-1 0,0 1 0,1 0 0,-1 0 0,0 0 0,1 0 0,-1 0 0,1 0 0,-1 1 0,3-2 0,5-1 0,0 0 0,0 0 0,0 1 0,0 0 0,1 1 0,9 0 0,68-13 0,-64 9 0,0 1 0,42-2 0,-30 7 0,70 10 0,-26-5 0,-57-5 0,40 5 0,-61-6 0,8 2 0,0 0 0,1-1 0,-1 0 0,1-1 0,11 0 0,-20-4 0,-9-3 0,-11-5 0,16 11 0,-1-1 0,1 1 0,0-1 0,-1 0 0,1 0 0,0-1 0,0 1 0,0-1 0,-4-5 0,6 8 0,1 0 0,-1-1 0,1 1 0,0-1 0,0 0 0,-1 1 0,1-1 0,0 1 0,0-1 0,-1 1 0,1-1 0,0 0 0,0 1 0,0-1 0,0 1 0,0-1 0,0 0 0,0 1 0,0-1 0,0 1 0,0-1 0,0 0 0,0 1 0,1-1 0,-1 0 0,1 0 0,0 0 0,0 0 0,0 0 0,0 0 0,0 0 0,0 1 0,1-1 0,-1 0 0,0 1 0,0-1 0,1 1 0,-1-1 0,0 1 0,1-1 0,-1 1 0,3 0 0,-1-1 0,0 1 0,1 0 0,-1 0 0,1 0 0,-1 0 0,1 1 0,-1-1 0,0 1 0,1 0 0,-1 0 0,0 0 0,6 3 0,37 24 0,-4-2 0,-40-25 0,-1-1 0,1 1 0,-1 0 0,0-1 0,1 1 0,-1 0 0,0 0 0,1 0 0,-1 0 0,0 0 0,0 0 0,0 0 0,0 0 0,0 1 0,0-1 0,0 0 0,1 3 0,-2-3 0,0 0 0,0 0 0,0 0 0,0 0 0,0-1 0,0 1 0,0 0 0,0 0 0,-1 0 0,1-1 0,0 1 0,0 0 0,-1 0 0,1-1 0,-1 1 0,1 0 0,-1-1 0,1 1 0,-1 0 0,1-1 0,-1 1 0,1-1 0,-1 1 0,-1 0 0,-1 1 0,0 0 0,0 0 0,-1 0 0,1-1 0,-1 1 0,1-1 0,-1 0 0,0 0 0,1 0 0,-1-1 0,0 1 0,0-1 0,-6 0 0,-1-2 0,0 0 0,0-1 0,0-1 0,-18-7 0,17 6 0,0 0 0,-1 1 0,-16-4 0,22 7 0,-24-4 0,-1 1 0,-34 0 0,-55-11 0,61 14 0,-106 3 0,163-2 0,1 1 0,0-1 0,-1 1 0,1 0 0,0-1 0,0 1 0,0 0 0,0 0 0,0 0 0,0 1 0,0-1 0,0 0 0,0 1 0,1-1 0,-1 1 0,0 0 0,-1 2 0,-21 39 0,22-37 0,0-1 0,-1 1 0,0-1 0,0 1 0,-1-1 0,0 0 0,-4 4 0,7-7 0,-1-1 0,0 0 0,1 0 0,-1 0 0,0 0 0,0 0 0,0-1 0,1 1 0,-1-1 0,0 1 0,0-1 0,0 0 0,0 1 0,0-1 0,0 0 0,0 0 0,0 0 0,0-1 0,0 1 0,0 0 0,0-1 0,0 0 0,0 1 0,0-1 0,0 0 0,-2-1 0,0 0 0,1 0 0,-1-1 0,1 1 0,0-1 0,0 0 0,0 0 0,0 0 0,0 0 0,1 0 0,-1-1 0,1 1 0,0-1 0,-3-7 0,4 10 0,0-1 0,0 0 0,0 0 0,1 0 0,-1 0 0,0 0 0,1 1 0,0-1 0,0 0 0,-1 0 0,1 0 0,0 0 0,0 0 0,1 0 0,-1 0 0,0 0 0,1 0 0,-1 0 0,1 0 0,0 0 0,-1 0 0,1 1 0,0-1 0,0 0 0,0 0 0,1 1 0,-1-1 0,0 1 0,0-1 0,3-1 0,-3 3 0,0-1 0,1 1 0,-1-1 0,1 1 0,-1-1 0,0 1 0,1 0 0,-1 0 0,1 0 0,-1 0 0,1 0 0,-1 0 0,0 0 0,1 0 0,-1 1 0,1-1 0,-1 0 0,0 1 0,1-1 0,-1 1 0,0 0 0,1-1 0,-1 1 0,0 0 0,0 0 0,0 0 0,0 0 0,0 0 0,0 0 0,0 0 0,1 1 0,-1 0 0,0-1 0,0 0 0,1 0 0,-1 1 0,0-1 0,0 0 0,1 0 0,-1 0 0,1-1 0,-1 1 0,1 0 0,-1 0 0,1-1 0,-1 1 0,1-1 0,0 0 0,-1 1 0,1-1 0,0 0 0,-1 0 0,1 0 0,0 0 0,-1 0 0,1 0 0,0-1 0,-1 1 0,1 0 0,0-1 0,1 0 0,31-28 0,-31 26 0,0 0 0,0 0 0,0 0 0,0 0 0,1 0 0,-1 1 0,0 0 0,1 0 0,0 0 0,0 0 0,0 0 0,-1 1 0,1-1 0,1 1 0,-1 0 0,0 0 0,4 0 0,22 2 0,0 0 0,31 6 0,-27-3 0,39 1 0,-60-5 0,0 2 0,0 0 0,0 0 0,19 7 0,-19-5 0,1-1 0,0 0 0,27 2 0,-16-4 0,1-2 0,0-1 0,36-8 0,-60 10 0,-14 4 0,-23 3 0,-15-4 0,-71-6 0,120 3 0,-1 0 0,1 0 0,0 0 0,0 0 0,0 0 0,-1 0 0,1-1 0,0 1 0,0 0 0,0-1 0,-1 1 0,1-1 0,0 1 0,0-1 0,0 0 0,0 1 0,0-1 0,0 0 0,0 0 0,0 0 0,1 0 0,-1 0 0,0 0 0,0 0 0,1 0 0,-1 0 0,1 0 0,-1 0 0,1 0 0,-1-1 0,1 1 0,0 0 0,-1 0 0,1 0 0,0-1 0,0 1 0,0 0 0,0 0 0,0-1 0,0 1 0,0 0 0,0 0 0,1-1 0,-1 1 0,0 0 0,2-2 0,-1 0 0,0 0 0,0 0 0,1 0 0,0 0 0,-1 0 0,1 1 0,0-1 0,0 0 0,0 1 0,1-1 0,-1 1 0,1 0 0,-1 0 0,1 0 0,0 0 0,0 0 0,3-1 0,-2 2 0,1 0 0,-1 1 0,1-1 0,-1 1 0,1 0 0,-1 0 0,1 0 0,-1 1 0,1-1 0,-1 1 0,9 3 0,50 21 0,-43-16 0,-19-8 0,0-1 0,0 0 0,-1 0 0,1 0 0,0 1 0,0-1 0,0 0 0,-1 1 0,1-1 0,0 1 0,0-1 0,-1 1 0,1-1 0,0 1 0,-1 0 0,1-1 0,-1 1 0,1 0 0,0-1 0,-1 1 0,0 0 0,1 0 0,-1-1 0,1 1 0,-1 0 0,0 0 0,0 0 0,1 0 0,-1 0 0,0-1 0,0 1 0,0 0 0,0 0 0,0 0 0,0 0 0,0 0 0,0 0 0,-1-1 0,1 1 0,0 0 0,0 0 0,-2 1 0,1 0 0,0 0 0,-1-1 0,1 1 0,-1-1 0,0 1 0,1-1 0,-1 0 0,0 1 0,0-1 0,0 0 0,0 0 0,0-1 0,0 1 0,0 0 0,0-1 0,-4 2 0,-39-3 0,43 1 0,-1 0 0,1 0 0,0-1 0,0 1 0,0-1 0,0 1 0,0-1 0,0 0 0,0 0 0,0 0 0,0 0 0,1 0 0,-1 0 0,0 0 0,1-1 0,-1 1 0,0-1 0,-2-2 0,4 3 0,0 0 0,0 0 0,-1 0 0,1 0 0,0 0 0,0 0 0,0 0 0,0 0 0,0-1 0,0 1 0,1 0 0,-1 0 0,0 0 0,0 0 0,1 0 0,-1 0 0,1 0 0,-1 0 0,1 1 0,-1-1 0,1 0 0,-1 0 0,1 0 0,0 0 0,0 1 0,-1-1 0,1 0 0,0 1 0,0-1 0,0 0 0,0 1 0,0-1 0,-1 1 0,1 0 0,0-1 0,0 1 0,0 0 0,2-1 0,3-1 0,-1 0 0,0 1 0,1-1 0,-1 1 0,0 0 0,7 0 0,3 4 0,-14 1 0,-2-3 0,-1 0 0,1 0 0,-1 0 0,0 0 0,1-1 0,-1 1 0,0 0 0,1-1 0,-1 0 0,0 1 0,0-1 0,-2 0 0,-3 1 0,0 1 0,0 0 0,0 0 0,0 0 0,0 1 0,0 0 0,1 0 0,-1 0 0,1 1 0,0 0 0,0 1 0,0-1 0,1 1 0,-8 8 0,6-6 0,-25 10 0,5-4 0,20-8 0,0-1 0,0-1 0,0 1 0,0-1 0,-1-1 0,1 1 0,-1-1 0,0 0 0,0-1 0,1 0 0,-1 0 0,0-1 0,0 0 0,-9-1 0,-3 2 0,-37 6 0,-18 0 0,43-6 0,22 0 0,0 0 0,0-1 0,0 0 0,0-1 0,0 0 0,0 0 0,-18-6 0,26 5 0,-1 1 0,1-1 0,-1 0 0,1 0 0,0 0 0,0 0 0,0-1 0,0 1 0,0-1 0,0 1 0,0-1 0,1 1 0,0-1 0,-1 0 0,1 0 0,0 0 0,0 0 0,1 0 0,-2-3 0,2 4 0,0 1 0,-1-1 0,1 1 0,0-1 0,0 0 0,0 1 0,0-1 0,0 0 0,0 1 0,0-1 0,1 1 0,-1-1 0,1 1 0,-1-1 0,1 0 0,-1 1 0,1 0 0,0-1 0,0 1 0,0-1 0,0 1 0,0 0 0,0 0 0,0-1 0,0 1 0,0 0 0,1 0 0,-1 0 0,0 0 0,1 1 0,-1-1 0,1 0 0,-1 0 0,1 1 0,-1-1 0,3 0 0,13-1 0,0 0 0,31 2 0,-30 1 0,-1-2 0,0 0 0,17-3 0,-26 3 0,0 0 0,0 0 0,0 1 0,9 0 0,-17 0 0,1 0 0,0 0 0,0 0 0,0 0 0,-1 0 0,1 1 0,0-1 0,0 0 0,-1 0 0,1 1 0,0-1 0,0 0 0,-1 1 0,1-1 0,0 1 0,-1-1 0,1 1 0,-1-1 0,1 1 0,-1-1 0,2 2 0,-2-1 0,0 0 0,-1 0 0,1 0 0,0 0 0,0 0 0,0 0 0,0 0 0,-1 0 0,1 0 0,-1 0 0,1-1 0,0 1 0,-1 0 0,1 0 0,-1 0 0,0 0 0,1-1 0,-1 1 0,0 0 0,0 0 0,1-1 0,-2 2 0,1-2 0,-14 19 0,15-18 0,0 0 0,0-1 0,1 1 0,-1-1 0,0 1 0,1 0 0,-1-1 0,1 1 0,-1-1 0,1 1 0,-1-1 0,1 1 0,-1-1 0,1 1 0,-1-1 0,1 0 0,0 1 0,-1-1 0,1 0 0,-1 1 0,1-1 0,0 0 0,-1 0 0,1 0 0,0 1 0,0-1 0,-1 0 0,1 0 0,0 0 0,-1 0 0,2-1 0,-1 1 0,-1 0 0,1 0 0,-1 0 0,0 1 0,1-1 0,-1 0 0,1 0 0,-1 0 0,1 0 0,-1 0 0,0 0 0,1 1 0,-1-1 0,0 0 0,1 0 0,-1 1 0,0-1 0,1 0 0,-1 1 0,0-1 0,1 0 0,-1 1 0,0-1 0,0 0 0,1 1 0,-1-1 0,0 1 0,0-1 0,0 0 0,0 1 0,1-1 0,-1 1 0,0 0 0,-6 15 0,5-15 0,1 1 0,-1-1 0,0 0 0,1 1 0,-1-1 0,1 1 0,-1-1 0,1 0 0,-1 1 0,1-1 0,0 1 0,0 0 0,0-1 0,0 1 0,0-1 0,0 1 0,0-1 0,1 3 0,5 3 0,0-1 0,0 0 0,0-1 0,1 0 0,0 1 0,0-2 0,0 1 0,1-1 0,12 5 0,-7-2 0,7 3 0,1-1 0,-1-1 0,1 0 0,1-1 0,-1-2 0,1 0 0,0-1 0,24 0 0,-36-5 0,-1 0 0,1-1 0,-1 0 0,12-4 0,-16 4 0,1 0 0,0 0 0,-1 1 0,1-1 0,0 1 0,0 1 0,0-1 0,0 1 0,0 0 0,0 0 0,0 1 0,-1 0 0,12 2 0,189 81 0,-200-81 0,-1 0 0,1 0 0,-1 1 0,1-1 0,-1 1 0,0 0 0,-1 0 0,1 1 0,4 5 0,-4-5 0,-1 0 0,1 0 0,0-1 0,0 1 0,0-1 0,1-1 0,0 1 0,7 3 0,32 7 0,-34-12 0,-1 1 0,1 1 0,14 6 0,-24-10 0,-1 0 0,0 0 0,0 1 0,0-1 0,0 0 0,0 0 0,0 0 0,0 0 0,0 0 0,0 0 0,0 0 0,1 0 0,-1 0 0,0 0 0,0 0 0,0 0 0,0 0 0,0 0 0,0 0 0,0 1 0,0-1 0,0 0 0,0 0 0,0 0 0,0 0 0,0 0 0,0 0 0,0 0 0,0 0 0,0 0 0,0 1 0,0-1 0,0 0 0,0 0 0,0 0 0,0 0 0,0 0 0,0 0 0,0 0 0,0 0 0,0 0 0,0 1 0,0-1 0,0 0 0,0 0 0,0 0 0,0 0 0,0 0 0,0 0 0,0 0 0,-1 0 0,1 0 0,0 0 0,0 0 0,0 0 0,0 0 0,0 0 0,0 1 0,0-1 0,0 0 0,-1 0 0,-9 3 0,-12 1 0,-10 2 0,32-6 0,0 0 0,0 0 0,0 0 0,0 0 0,-1 0 0,1 0 0,0 0 0,0 1 0,0-1 0,0 0 0,0 0 0,0 0 0,-1 0 0,1 0 0,0 0 0,0 0 0,0 0 0,0 0 0,0 1 0,0-1 0,0 0 0,-1 0 0,1 0 0,0 0 0,0 0 0,0 0 0,0 1 0,0-1 0,0 0 0,0 0 0,0 0 0,0 0 0,0 0 0,0 1 0,0-1 0,0 0 0,0 0 0,0 0 0,0 0 0,0 1 0,0-1 0,0 0 0,0 0 0,0 0 0,0 0 0,0 0 0,0 0 0,1 1 0,-1-1 0,0 0 0,18 7 0,31 3 0,1-2 0,69 2 0,-114-10 0,-6-3 0,-17-5 0,-38-11 0,44 15 0,10 4 0,1 0 0,0-1 0,-1 1 0,1 0 0,0-1 0,-1 1 0,1-1 0,0 0 0,0 1 0,0-1 0,-1 0 0,1 0 0,0 0 0,0 0 0,0 0 0,-1-2 0,2 3 0,0-1 0,1 1 0,-1-1 0,0 1 0,1-1 0,-1 1 0,0-1 0,1 1 0,-1-1 0,1 1 0,-1 0 0,1-1 0,-1 1 0,1 0 0,-1-1 0,1 1 0,0 0 0,-1 0 0,1-1 0,-1 1 0,1 0 0,-1 0 0,1 0 0,0 0 0,0 0 0,56-7 0,-54 7 0,238-15 0,-382 16 0,167-2-99,-15 0-82,0 1 0,0 0 0,1 0 1,-1 1-1,0 1 0,21 5 0,-19 0-6645</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2:26.969"/>
    </inkml:context>
    <inkml:brush xml:id="br0">
      <inkml:brushProperty name="width" value="0.035" units="cm"/>
      <inkml:brushProperty name="height" value="0.035" units="cm"/>
      <inkml:brushProperty name="color" value="#F8B496"/>
    </inkml:brush>
  </inkml:definitions>
  <inkml:trace contextRef="#ctx0" brushRef="#br0">1 6 24575,'1'-2'0,"1"-2"0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3:16.250"/>
    </inkml:context>
    <inkml:brush xml:id="br0">
      <inkml:brushProperty name="width" value="0.035" units="cm"/>
      <inkml:brushProperty name="height" value="0.035" units="cm"/>
      <inkml:brushProperty name="color" value="#F8B496"/>
    </inkml:brush>
  </inkml:definitions>
  <inkml:trace contextRef="#ctx0" brushRef="#br0">489 15 24575,'-11'1'0,"0"0"0,1 1 0,-1 0 0,-15 6 0,15-5 0,0 0 0,0 0 0,0-1 0,-18 1 0,13-3 0,-34-1 0,47 1 0,0-1 0,0 1 0,0-1 0,0 0 0,0 1 0,0-1 0,0-1 0,0 1 0,1 0 0,-1-1 0,0 1 0,-3-4 0,5 5 0,0-1 0,1 1 0,-1-1 0,1 1 0,-1-1 0,1 1 0,-1-1 0,1 0 0,-1 1 0,1-1 0,0 1 0,-1-1 0,1 0 0,0 0 0,0 1 0,-1-1 0,1 0 0,0 1 0,0-1 0,0 0 0,0 0 0,0 1 0,0-2 0,0 1 0,1 1 0,-1-1 0,0 1 0,1-1 0,-1 1 0,1-1 0,-1 1 0,1-1 0,-1 1 0,1 0 0,0-1 0,-1 1 0,1 0 0,-1-1 0,1 1 0,0 0 0,-1 0 0,1 0 0,1-1 0,2 1 0,0-1 0,0 1 0,0 0 0,0 0 0,0 0 0,8 1 0,144 27 0,-132-22 0,-9-4 0,0 2 0,-1 0 0,0 1 0,0 0 0,0 1 0,14 9 0,-26-14 0,-1 0 0,0 0 0,1 0 0,-1 0 0,1 0 0,-1 0 0,1 0 0,-1-1 0,1 1 0,0-1 0,-1 1 0,1-1 0,0 1 0,0-1 0,-1 0 0,1 0 0,0 0 0,-1 0 0,1 0 0,3-1 0,4 1 0,16-1 0,0 2 0,47 7 0,-98-15 0,16 0 0,11 7 0,-1-1 0,0 1 0,0-1 0,0 1 0,0-1 0,0 1 0,1-1 0,-1 1 0,0-1 0,1 1 0,-1 0 0,0-1 0,0 1 0,1 0 0,-1-1 0,1 1 0,-1 0 0,0-1 0,1 1 0,-1 0 0,1 0 0,-1-1 0,1 1 0,-1 0 0,1 0 0,-1 0 0,1 0 0,0-1 0,4 0 0,-1 0 0,1 0 0,0 1 0,0-1 0,0 1 0,0 0 0,6 1 0,-8-1 0,1 1 0,-1-1 0,1 0 0,-1 0 0,0 0 0,1 0 0,-1-1 0,1 1 0,-1-1 0,0 0 0,1 0 0,-1 0 0,0 0 0,0-1 0,0 1 0,0-1 0,3-2 0,-39 0 0,11 4 0,16-1 0,0 0 0,0 1 0,0 0 0,0 0 0,0 1 0,0 0 0,0 0 0,0 0 0,0 1 0,-10 4 0,16-6 0,0 0 0,-1 0 0,1 1 0,0-1 0,0 0 0,-1 1 0,1-1 0,0 0 0,0 1 0,0-1 0,0 1 0,0-1 0,0 0 0,-1 1 0,1-1 0,0 1 0,0-1 0,0 0 0,0 1 0,0-1 0,0 1 0,1-1 0,-1 0 0,0 1 0,0-1 0,0 0 0,0 1 0,0-1 0,1 1 0,-1-1 0,0 0 0,0 0 0,0 1 0,1-1 0,-1 0 0,0 1 0,1-1 0,-1 0 0,0 0 0,1 1 0,-1-1 0,0 0 0,1 0 0,-1 0 0,0 1 0,1-1 0,-1 0 0,0 0 0,1 0 0,0 0 0,27 14 0,-19-10 0,30 18 0,-1 2 0,48 38 0,-86-61 0,0-1 0,1 0 0,-1 0 0,0 0 0,1 0 0,-1 0 0,0 0 0,0 1 0,1-1 0,-1 0 0,0 0 0,0 1 0,1-1 0,-1 0 0,0 0 0,0 1 0,0-1 0,0 0 0,1 0 0,-1 1 0,0-1 0,0 0 0,0 1 0,0-1 0,0 0 0,0 0 0,0 1 0,0-1 0,0 0 0,0 1 0,0-1 0,0 0 0,0 1 0,0-1 0,0 0 0,0 1 0,0-1 0,0 0 0,0 1 0,0-1 0,-1 0 0,1 0 0,0 1 0,0-1 0,-19 4 0,-24-7 0,23 1 0,1-2 0,-1 0 0,-35-13 0,49 11 0,18 6 0,23 3 0,423 80 0,-432-74 0,-25-5 0,-14-2 0,-25-1 0,-1 0 0,1-3 0,-1-1 0,-44-10 0,127 11 0,-1 6 0,-1 2 0,0 1 0,75 24 0,-109-26 0,-8-2 0,-19 1 0,-29-2 0,-142-4 0,178 0 0,15-2 0,23-2 0,3 3 0,0 1 0,0 1 0,0 1 0,1 2 0,-1 1 0,0 1 0,36 11 0,-65-15 0,0 0 0,1 0 0,-1 0 0,0 0 0,1 0 0,-1 0 0,1 0 0,-1 0 0,0 0 0,1 0 0,-1 0 0,1 0 0,-1 1 0,0-1 0,1 0 0,-1 0 0,0 0 0,1 1 0,-1-1 0,0 0 0,0 0 0,1 1 0,-1-1 0,0 0 0,0 1 0,1-1 0,-1 0 0,0 1 0,0-1 0,0 0 0,1 1 0,-14 3 0,-23-3 0,-41-3 0,-80-13 0,151 13 0,7 0 0,16 0 0,26-1 0,-19 4 0,0 0 0,0 1 0,0 1 0,-1 2 0,46 14 0,-69-19 0,1 0 0,-1 0 0,0 0 0,0 0 0,1 0 0,-1 0 0,0 0 0,0 0 0,1 0 0,-1 0 0,0 0 0,0 0 0,1 0 0,-1 0 0,0 0 0,0 1 0,1-1 0,-1 0 0,0 0 0,0 0 0,0 0 0,1 0 0,-1 1 0,0-1 0,0 0 0,0 0 0,0 1 0,1-1 0,-1 0 0,0 0 0,0 0 0,0 1 0,0-1 0,0 0 0,0 0 0,0 1 0,0-1 0,0 0 0,0 1 0,0-1 0,0 0 0,0 1 0,-13 2 0,-24-1 0,-240-29 0,218 20 0,161 9 0,-68-3 0,54 6 0,-69 2 0,-19-7 0,0 0 0,0 1 0,1-1 0,-1 0 0,0 1 0,0-1 0,0 0 0,0 0 0,0 1 0,0-1 0,0 0 0,0 1 0,0-1 0,0 0 0,0 1 0,0-1 0,0 0 0,-1 1 0,1-1 0,0 0 0,0 1 0,0-1 0,0 0 0,0 0 0,-1 1 0,1-1 0,0 0 0,0 0 0,0 1 0,-1-1 0,1 0 0,0 0 0,-1 1 0,-37 22 0,16-10 0,24-13 0,0 1 0,1 0 0,-1 0 0,0-1 0,1 0 0,-1 1 0,0-1 0,5 0 0,35-1 0,-21 0 0,39 4 0,-47 2 0,-18 1 0,-22 3 0,21-8 0,0 1 0,1-1 0,-1 0 0,0 0 0,1-1 0,-1 0 0,0 0 0,0 0 0,1 0 0,-1-1 0,-9-2 0,15 3 0,0-1 0,0 1 0,0 0 0,0 0 0,0-1 0,0 1 0,0 0 0,0 0 0,0-1 0,0 1 0,0 0 0,1 0 0,-1 0 0,0-1 0,0 1 0,0 0 0,0 0 0,0 0 0,0-1 0,0 1 0,1 0 0,-1 0 0,0 0 0,0-1 0,0 1 0,0 0 0,1 0 0,-1 0 0,0 0 0,0 0 0,0 0 0,1-1 0,-1 1 0,0 0 0,0 0 0,0 0 0,1 0 0,-1 0 0,0 0 0,0 0 0,1 0 0,-1 0 0,0 0 0,0 0 0,1 0 0,-1 0 0,0 0 0,0 0 0,1 0 0,14-3 0,7 1 0,1 0 0,-1 2 0,0 1 0,1 1 0,-1 0 0,0 2 0,0 1 0,31 10 0,-53-15 0,1 0 0,0 0 0,0 0 0,0 0 0,-1 1 0,1-1 0,0 0 0,0 0 0,-1 1 0,1-1 0,0 0 0,0 1 0,-1-1 0,1 1 0,0-1 0,-1 1 0,1-1 0,-1 1 0,1 0 0,-1-1 0,1 1 0,-1 0 0,1-1 0,-1 1 0,1 0 0,-1-1 0,1 2 0,-2-1 0,0 0 0,0 0 0,0 0 0,0-1 0,0 1 0,0 0 0,0-1 0,0 1 0,0-1 0,0 1 0,0-1 0,0 0 0,0 1 0,-1-1 0,-1 0 0,-52 7 0,12-6 0,1-1 0,0-2 0,-1-3 0,1-1 0,-42-12 0,81 18 0,1-1 0,-1 0 0,1 0 0,0 0 0,-1 0 0,1 0 0,0 0 0,0 0 0,0-1 0,-4-2 0,6 4 0,0-1 0,0 1 0,0 0 0,-1-1 0,1 1 0,0 0 0,0 0 0,0-1 0,0 1 0,0 0 0,0-1 0,0 1 0,0 0 0,0 0 0,0-1 0,0 1 0,0 0 0,0-1 0,0 1 0,0 0 0,0-1 0,0 1 0,0 0 0,0-1 0,0 1 0,0 0 0,1 0 0,-1-1 0,0 1 0,15-10 0,3 4 0,-1 1 0,1 0 0,0 2 0,0 0 0,0 1 0,1 0 0,18 2 0,-1 2 0,0 1 0,56 12 0,-85-14 0,-4 0 0,1-1 0,-1 0 0,0 1 0,0 0 0,0 0 0,0 0 0,0 0 0,0 0 0,0 1 0,0-1 0,0 1 0,-1 0 0,1 0 0,4 4 0,-7-5 0,0-1 0,0 1 0,0 0 0,0-1 0,0 1 0,0 0 0,0 0 0,0-1 0,0 1 0,0 0 0,-1-1 0,1 1 0,0 0 0,-1-1 0,1 1 0,0 0 0,-1-1 0,1 1 0,-1-1 0,1 1 0,0 0 0,-1-1 0,0 1 0,1-1 0,-1 0 0,1 1 0,-1-1 0,0 1 0,1-1 0,-1 0 0,0 0 0,1 1 0,-1-1 0,-1 0 0,-28 11 0,25-9 0,3-1 0,-23 8 0,22-5 0,17-1 0,44-2 0,64 5 0,-103-4 0,0 1 0,-1 1 0,0 0 0,25 10 0,-42-14 0,0 0 0,0 0 0,0 1 0,-1-1 0,1 0 0,0 1 0,0-1 0,0 1 0,0-1 0,0 1 0,0-1 0,-1 1 0,1-1 0,0 1 0,-1 0 0,1 0 0,0-1 0,-1 1 0,1 0 0,-1 0 0,1 0 0,-1 0 0,1-1 0,-1 3 0,0-2 0,0-1 0,-1 1 0,1 0 0,-1 0 0,1 0 0,-1-1 0,1 1 0,-1 0 0,0-1 0,1 1 0,-1 0 0,0-1 0,1 1 0,-1-1 0,0 1 0,0-1 0,0 0 0,0 1 0,-1 0 0,-7 2 0,0 0 0,0-1 0,-14 3 0,8-3 0,1 0 0,-1-2 0,1 1 0,-20-3 0,96-7 0,-297-7 0,234 16 0,1 0 0,-1 0 0,0 0 0,0 0 0,1 0 0,-1 0 0,0 0 0,0 0 0,1 0 0,-1 0 0,0-1 0,0 1 0,1 0 0,-1-1 0,0 1 0,1 0 0,-1-1 0,1 1 0,-1-1 0,0 1 0,1-1 0,-1 1 0,1-1 0,-1 0 0,12-9 0,30-4 0,-26 12 0,0-1 0,0 2 0,0 0 0,0 1 0,0 0 0,29 5 0,-43-5 0,0 0 0,0 0 0,-1 0 0,1 0 0,0 0 0,0 1 0,-1-1 0,1 0 0,0 0 0,-1 1 0,1-1 0,0 0 0,0 1 0,-1-1 0,1 0 0,-1 1 0,1-1 0,0 1 0,-1-1 0,1 1 0,-1 0 0,1-1 0,-1 1 0,1-1 0,-1 1 0,0 0 0,1-1 0,-1 1 0,0 0 0,1 1 0,-2-1 0,0 0 0,1 0 0,-1 0 0,0 0 0,0 0 0,1 0 0,-1 0 0,0 0 0,0 0 0,0 0 0,0-1 0,-1 1 0,1 0 0,0-1 0,-2 2 0,-49 17 0,-18-8 0,129-13 0,-14 0 0,71 7 0,-115-6 0,-1 1 0,1 0 0,0 0 0,0 0 0,0 0 0,-1 0 0,1 0 0,0 0 0,0 0 0,0 0 0,-1 1 0,1-1 0,0 0 0,0 0 0,-1 1 0,1-1 0,0 0 0,-1 1 0,1-1 0,0 1 0,-1-1 0,1 1 0,-1-1 0,1 1 0,-1-1 0,1 1 0,-1 0 0,1-1 0,-1 1 0,1 1 0,-1-1 0,-1 1 0,0-1 0,0 0 0,0 0 0,0 0 0,0 0 0,0 0 0,0 0 0,0 0 0,0 0 0,0 0 0,0-1 0,-1 1 0,-1 1 0,-54 20 0,135-49 0,-64 24 0,-2 0 0,0 0 0,0 1 0,0 0 0,22 0 0,-61 15 0,12-5 0,12-6 0,4-2 0,34-10 0,0 2 0,58-6 0,-184 19 0,82-4 0,0 1 0,0 0 0,0 0 0,0 1 0,0 0 0,1 0 0,-16 9 0,20-6 0,13-6 0,12-3 0,-14 1 0,7-2 0,1-1 0,19-9 0,-32 13 0,0 0 0,0 0 0,1 0 0,-1 0 0,0 0 0,-1-1 0,1 1 0,0-1 0,0 1 0,-1-1 0,1 0 0,0 1 0,-1-1 0,0 0 0,1 0 0,-1 0 0,0 0 0,0 0 0,0 0 0,0-1 0,-1 1 0,1 0 0,-1 0 0,1-3 0,-1 4 0,0-1 0,-1 1 0,1 0 0,-1 0 0,1 0 0,-1 0 0,1 0 0,-1 0 0,0 0 0,1 0 0,-1 1 0,0-1 0,0 0 0,0 0 0,0 1 0,0-1 0,0 0 0,0 1 0,0-1 0,0 1 0,0-1 0,0 1 0,0-1 0,0 1 0,0 0 0,0 0 0,0 0 0,-1-1 0,1 1 0,0 0 0,0 0 0,0 1 0,-2-1 0,-44 5 0,43-4 0,-15 2 0,-2 1 0,0-1 0,0-1 0,-35 0 0,55-2 0,0 0 0,0 0 0,0 0 0,0 0 0,0 0 0,0 0 0,0 0 0,1-1 0,-1 1 0,0 0 0,0 0 0,0-1 0,0 1 0,1-1 0,-1 1 0,0-1 0,0 1 0,1-1 0,-1 1 0,-1-2 0,2 1 0,0 1 0,0-1 0,0 0 0,0 1 0,0-1 0,0 1 0,0-1 0,0 1 0,1-1 0,-1 0 0,0 1 0,0-1 0,0 1 0,1-1 0,-1 1 0,0-1 0,0 1 0,1-1 0,-1 1 0,1 0 0,-1-1 0,0 1 0,1-1 0,3-2 0,-1 0 0,1 0 0,-1 0 0,1 1 0,0-1 0,6-2 0,18-7 0,-28 12 0,0 0 0,0 0 0,0 0 0,0-1 0,0 1 0,0 0 0,0 0 0,0 0 0,0 0 0,0 0 0,0 0 0,0 0 0,0 0 0,0 0 0,0 0 0,0 0 0,0 0 0,0 0 0,0 0 0,0 0 0,0 0 0,0 0 0,0 0 0,0 0 0,0 0 0,0-1 0,0 1 0,0 0 0,0 0 0,0 0 0,0 0 0,0 0 0,0 0 0,0 0 0,0 0 0,0 0 0,0 0 0,0 0 0,0 0 0,-19 4 0,6 0 0,0-1 0,0 0 0,-1-1 0,1-1 0,-1 0 0,-15-1 0,28 0 0,0 1 0,0-1 0,1 0 0,-1 0 0,0 0 0,0 0 0,1-1 0,-1 1 0,0 0 0,0 0 0,1 0 0,-1-1 0,0 1 0,0 0 0,1-1 0,-1 1 0,1 0 0,-1-1 0,0 1 0,1-1 0,-1 1 0,1-1 0,-1 0 0,1 1 0,-1-1 0,1 1 0,-1-1 0,1 0 0,0 1 0,-1-1 0,1 0 0,0 0 0,0 1 0,-1-1 0,1 0 0,0 0 0,0 1 0,0-1 0,0 0 0,0 0 0,0 1 0,0-1 0,0 0 0,0 0 0,1 1 0,-1-1 0,0 0 0,0 1 0,1-1 0,-1 0 0,0 0 0,1 1 0,-1-1 0,1 1 0,-1-1 0,1 0 0,-1 1 0,1-1 0,-1 1 0,2-1 0,33-34 0,-54 54 0,11-7 0,8-12 0,0 1 0,0-1 0,0 0 0,0 0 0,0 0 0,0 0 0,0 1 0,0-1 0,0 0 0,0 0 0,0 0 0,0 0 0,0 1 0,1-1 0,-1 0 0,0 0 0,0 0 0,0 0 0,0 0 0,0 1 0,0-1 0,0 0 0,0 0 0,0 0 0,1 0 0,-1 0 0,0 0 0,0 0 0,0 1 0,0-1 0,0 0 0,1 0 0,-1 0 0,0 0 0,0 0 0,0 0 0,0 0 0,1 0 0,-1 0 0,0 0 0,0 0 0,0 0 0,0 0 0,1 0 0,-1 0 0,0 0 0,0 0 0,0 0 0,0 0 0,1 0 0,-1 0 0,0 0 0,0 0 0,0 0 0,1-1 0,188-19 0,-147 18 0,0 2 0,64 7 0,-104-7 0,-1 0 0,0 0 0,1 0 0,-1 0 0,1 0 0,-1 1 0,0-1 0,1 0 0,-1 1 0,0-1 0,1 1 0,-1 0 0,0-1 0,0 1 0,1 0 0,-1 0 0,0 0 0,2 2 0,-3-3 0,0 1 0,-1 0 0,1-1 0,0 1 0,0 0 0,0-1 0,-1 1 0,1 0 0,0-1 0,-1 1 0,1 0 0,-1-1 0,1 1 0,0-1 0,-1 1 0,0-1 0,1 1 0,-1-1 0,1 1 0,-1-1 0,1 0 0,-1 1 0,0-1 0,-1 1 0,-51 22 0,52-23 0,-13 5 0,3-1 0,0 0 0,0-1 0,0 0 0,0 0 0,0-2 0,-12 2 0,22-3 0,1 0 0,0 0 0,0 0 0,0 0 0,-1 0 0,1 0 0,0 0 0,0 0 0,0 0 0,-1 0 0,1 0 0,0 0 0,0 0 0,-1 0 0,1 0 0,0 0 0,0 0 0,0 0 0,-1 0 0,1 0 0,0 0 0,0 0 0,0 0 0,0-1 0,-1 1 0,1 0 0,0 0 0,0 0 0,0 0 0,0 0 0,0-1 0,-1 1 0,1 0 0,0 0 0,0 0 0,0-1 0,0 1 0,0 0 0,0 0 0,0 0 0,0-1 0,0 1 0,0 0 0,0 0 0,0-1 0,8-8 0,14-7 0,-20 15 0,0 0 0,0 0 0,1 0 0,-1-1 0,0 1 0,0-1 0,0 1 0,-1-1 0,1 0 0,0 0 0,1-2 0,-3 3 0,0 1 0,0 0 0,0 0 0,0-1 0,0 1 0,0 0 0,0 0 0,0-1 0,0 1 0,0 0 0,0 0 0,0-1 0,0 1 0,0 0 0,0 0 0,-1-1 0,1 1 0,0 0 0,0 0 0,0 0 0,0-1 0,0 1 0,-1 0 0,1 0 0,0 0 0,0 0 0,0-1 0,-1 1 0,1 0 0,0 0 0,0 0 0,-1 0 0,1 0 0,0 0 0,-21-4 0,-34 2 0,23 1 0,1-1 0,-58-10 0,88 12 0,1 0 0,-1 0 0,1 0 0,-1 0 0,1 0 0,-1 0 0,1 0 0,-1 0 0,1-1 0,-1 1 0,1 0 0,-1 0 0,1 0 0,-1-1 0,1 1 0,0 0 0,-1 0 0,1-1 0,-1 1 0,1 0 0,0-1 0,-1 1 0,1 0 0,0-1 0,-1 1 0,1-1 0,0 1 0,0 0 0,-1-1 0,1 1 0,0-1 0,0 1 0,0-1 0,0 1 0,-1-2 0,16-9 0,30-6 0,-44 17 0,83-29 0,-110 37 0,0 0 0,-31 15 0,54-19 0,16-5 0,19-7 0,2-4 0,2 0 0,-26 9 0,-10 4 0,-25 14 0,-24 18 0,81-83 0,-31 49 0,0 0 0,-1 0 0,1 0 0,0 0 0,-1-1 0,1 1 0,0 0 0,-1 0 0,0-1 0,1 1 0,-1 0 0,0 0 0,1-1 0,-1 1 0,0 0 0,0-1 0,0 1 0,0 0 0,-1-1 0,1 1 0,0 0 0,0-1 0,-1 1 0,1 0 0,-1 0 0,1-1 0,-1 0 0,-1 1 0,0-1 0,1 1 0,-1 0 0,0 0 0,1 0 0,-1 0 0,0 0 0,0 0 0,0 1 0,0-1 0,0 0 0,0 1 0,0 0 0,0-1 0,-3 1 0,-3 0 0,1 0 0,0 0 0,-1 1 0,1 0 0,0 0 0,0 0 0,0 1 0,0 0 0,-9 5 0,28-15 0,-12 8 0,1 0 0,-1 0 0,0-1 0,1 1 0,-1 0 0,0-1 0,0 1 0,1 0 0,-1-1 0,0 1 0,0-1 0,1 1 0,-1 0 0,0-1 0,0 1 0,0-1 0,0 1 0,0-1 0,0 1 0,0-1 0,0 1 0,0 0 0,0-1 0,0 1 0,0-1 0,0 1 0,0-1 0,0 1 0,0-1 0,0 1 0,-1 0 0,1-1 0,0 1 0,0-1 0,0 1 0,-1 0 0,1-1 0,0 1 0,-1 0 0,1-1 0,0 1 0,-1 0 0,1-1 0,0 1 0,-1 0 0,1 0 0,-1 0 0,1-1 0,0 1 0,-1 0 0,1 0 0,-1 0 0,1 0 0,-1 0 0,1 0 0,-1 0 0,0 0 0,-7-3 0,1 0 0,-1 1 0,-1 1 0,1-1 0,0 1 0,0 1 0,0-1 0,-1 1 0,1 1 0,-10 1 0,18-2 0,-1 0 0,1 0 0,0 0 0,-1 0 0,1 0 0,0 0 0,-1 0 0,1 0 0,0 1 0,-1-1 0,1 0 0,0 0 0,-1 0 0,1 0 0,0 1 0,-1-1 0,1 0 0,0 0 0,0 1 0,-1-1 0,1 0 0,0 1 0,0-1 0,0 0 0,-1 1 0,1-1 0,0 0 0,0 1 0,0-1 0,0 0 0,0 1 0,0-1 0,-1 0 0,1 1 0,0 0 0,10 10 0,19 7 0,-22-15 0,1 1 0,0-1 0,1 0 0,-1-1 0,0 0 0,16 2 0,-23-4 0,1 0 0,-1 0 0,0-1 0,1 1 0,-1 0 0,1 0 0,-1-1 0,1 1 0,-1 0 0,0-1 0,1 0 0,-1 1 0,0-1 0,1 0 0,-1 0 0,0 1 0,0-1 0,2-2 0,-2 1 0,0 0 0,0 0 0,0 0 0,0 0 0,0 0 0,-1 0 0,1 0 0,-1 0 0,1 0 0,-1-1 0,0 1 0,0 0 0,0 0 0,0 0 0,0 0 0,-1-4 0,0 5 0,1-1 0,-1 1 0,1 0 0,-1 0 0,1 0 0,-1 0 0,0-1 0,1 1 0,-1 0 0,0 0 0,0 0 0,0 1 0,0-1 0,0 0 0,0 0 0,0 0 0,0 1 0,0-1 0,0 0 0,-1 1 0,1-1 0,0 1 0,0-1 0,-1 1 0,1 0 0,0 0 0,0 0 0,-1-1 0,1 1 0,0 0 0,-1 0 0,1 1 0,0-1 0,-1 0 0,1 0 0,0 1 0,-2 0 0,2-1 0,-1 0 0,1 0 0,-1 1 0,1-1 0,0 0 0,0 1 0,-1-1 0,1 1 0,0-1 0,0 1 0,-1 0 0,1 0 0,0-1 0,0 1 0,0 0 0,0 0 0,0 0 0,0 0 0,1 0 0,-1 0 0,0 1 0,0-1 0,1 0 0,-1 0 0,1 1 0,-1-1 0,1 0 0,-1 0 0,1 1 0,0-1 0,0 0 0,-1 1 0,1-1 0,0 1 0,0-1 0,1 2 0,-1-3 0,0 1 0,0-1 0,0 1 0,0-1 0,0 1 0,0-1 0,1 0 0,-1 1 0,0-1 0,0 1 0,0-1 0,1 0 0,-1 1 0,0-1 0,0 0 0,1 1 0,-1-1 0,0 0 0,1 1 0,-1-1 0,1 0 0,-1 0 0,0 1 0,1-1 0,-1 0 0,1 0 0,-1 0 0,0 0 0,1 0 0,-1 1 0,1-1 0,-1 0 0,1 0 0,-1 0 0,1 0 0,-1 0 0,0 0 0,1 0 0,-1-1 0,1 1 0,-1 0 0,1 0 0,-1 0 0,0 0 0,1 0 0,-1-1 0,1 1 0,-1 0 0,0 0 0,1-1 0,-1 1 0,0 0 0,1-1 0,1 0 0,-1-1 0,0 1 0,1 0 0,-1-1 0,0 1 0,0 0 0,0-1 0,0 1 0,0-1 0,0 0 0,-1 1 0,2-4 0,-2 3 0,1 0 0,-1 0 0,0 0 0,0 0 0,0 0 0,0 0 0,-1 0 0,1 0 0,0 0 0,-1 0 0,1 0 0,-1 0 0,0 1 0,0-1 0,0 0 0,0 0 0,0 1 0,0-1 0,0 0 0,0 1 0,0-1 0,-1 1 0,1-1 0,-1 1 0,1 0 0,-1 0 0,0 0 0,1 0 0,-1 0 0,0 0 0,0 0 0,0 0 0,0 1 0,0-1 0,0 1 0,-3-1 0,-2 0 0,-1 0 0,0 0 0,0 1 0,0 0 0,0 0 0,0 1 0,1 0 0,-11 3 0,4 8 0,0 2 0,8-12 0,-1-1 0,1 0 0,-1 0 0,1 0 0,-1-1 0,0 1 0,1-2 0,-1 1 0,0-1 0,1 0 0,-1 0 0,-10-4 0,-38-4 0,33 7 0,30-2 0,36-5 0,-8 7 0,66 2 0,-92 4 0,-11 1 0,-16 3 0,8-8 0,0 0 0,1 0 0,-1-1 0,0-1 0,1 1 0,-1-1 0,1 0 0,-16-8 0,-29-5 0,40 13 0,0 1 0,-1 0 0,1 2 0,-17 1 0,18-1 0,0 0 0,0-1 0,-1 0 0,1-1 0,-16-2 0,21 1 0,1-1 0,-1 0 0,1 0 0,-12-7 0,12 7 0,1-1 0,-1 1 0,1 1 0,-1-1 0,0 1 0,0 0 0,-8-1 0,-28-10 0,35 10 0,0 0 0,0 1 0,0 0 0,-11-2 0,10 3 0,0-1 0,1 0 0,-1-1 0,0 0 0,1 0 0,0 0 0,0-1 0,0 0 0,0 0 0,-9-8 0,16 11 0,-1 1 0,1 0 0,0 0 0,-1 0 0,1-1 0,0 1 0,0 0 0,-1-1 0,1 1 0,0 0 0,0 0 0,0-1 0,-1 1 0,1 0 0,0-1 0,0 1 0,0-1 0,0 1 0,0 0 0,0-1 0,0 1 0,0 0 0,0-1 0,0 1 0,0-1 0,0 1 0,0 0 0,0-1 0,0 1 0,0 0 0,0-1 0,0 1 0,0 0 0,0-1 0,1 1 0,-1 0 0,0-1 0,0 1 0,0 0 0,1-1 0,-1 1 0,20-6 0,24 7 0,-41 1 0,0 0 0,0-1 0,0 1 0,-1 0 0,1 0 0,0 1 0,-1-1 0,0 1 0,1-1 0,-1 1 0,0 0 0,0-1 0,-1 1 0,3 6 0,-1-5 0,-1 0 0,1 1 0,0-1 0,0 0 0,1 0 0,-1-1 0,5 5 0,0-3 0,19 15 0,-24-9 0,-3-10 0,-1 0 0,1-1 0,-1 1 0,0 0 0,1-1 0,-1 1 0,0 0 0,1-1 0,-1 1 0,0-1 0,0 0 0,1 1 0,-1-1 0,0 1 0,0-1 0,0 0 0,-1 1 0,-18 6 0,18-5 0,0-1 0,-1 0 0,1 0 0,-1 0 0,1 0 0,-1 0 0,0 0 0,1-1 0,-1 1 0,0-1 0,0 0 0,1 1 0,-1-1 0,0-1 0,0 1 0,1 0 0,-1-1 0,0 1 0,1-1 0,-1 0 0,1 0 0,-1 0 0,1 0 0,-1 0 0,-4-4 0,-11-12 0,20 13 0,14 6 0,24 10 0,-41-12 0,-24-1 0,18 5 0,18 6 0,13 2 0,1-1 0,1-1 0,35 9 0,-1 0 0,-58-17 0,-7-1 0,-18-1 0,-32-2 0,14-2 0,17 0 0,-1 2 0,0 1 0,-37 3 0,61-2 0,1 0 0,0 0 0,-1-1 0,1 1 0,0 0 0,-1 0 0,1 0 0,0 0 0,-1 0 0,1 0 0,0 0 0,-1 1 0,1-1 0,0 0 0,-1 0 0,1 0 0,0 0 0,-1 0 0,1 0 0,0 1 0,0-1 0,-1 0 0,1 0 0,0 0 0,0 1 0,-1-1 0,1 0 0,0 0 0,0 1 0,-1-1 0,1 0 0,0 1 0,0-1 0,0 0 0,0 1 0,11 6 0,23 4 0,131 20 0,31 8 0,-187-35 0,-9-1 0,-21-1 0,-34-2 0,-131-25 0,278 51 0,-92-26 0,0 0 0,0 0 0,0 0 0,0 0 0,0 0 0,0 0 0,0 0 0,0 0 0,0 0 0,0 0 0,-1 1 0,1-1 0,0 0 0,0 0 0,0 0 0,0 0 0,0 0 0,0 0 0,0 0 0,0 0 0,0 0 0,0 0 0,0 0 0,0 0 0,0 0 0,0 1 0,0-1 0,0 0 0,0 0 0,0 0 0,0 0 0,0 0 0,0 0 0,0 0 0,0 0 0,0 0 0,0 0 0,0 1 0,0-1 0,0 0 0,0 0 0,0 0 0,0 0 0,0 0 0,0 0 0,0 0 0,1 0 0,-1 0 0,0 0 0,0 0 0,0 0 0,0 0 0,0 0 0,0 0 0,0 0 0,0 0 0,0 1 0,0-1 0,0 0 0,0 0 0,1 0 0,-1 0 0,0 0 0,0 0 0,0 0 0,-11 2 0,-16 1 0,-128-4 0,250 46 0,-77-37 0,0 0 0,0-2 0,1 0 0,0-1 0,0-1 0,25 2 0,-175-31 0,89 18 0,-52-5 0,94 12 0,0 0 0,0 0 0,0 0 0,-1 0 0,1 0 0,0-1 0,0 1 0,0 0 0,-1 0 0,1 0 0,0 0 0,0 0 0,-1 0 0,1 0 0,0 0 0,0 0 0,0 0 0,-1 0 0,1 0 0,0 1 0,0-1 0,-1 0 0,1 0 0,0 0 0,0 0 0,0 0 0,-1 0 0,1 0 0,0 1 0,0-1 0,0 0 0,0 0 0,-1 0 0,1 0 0,0 1 0,0-1 0,0 0 0,0 0 0,0 0 0,0 1 0,0-1 0,-1 0 0,10 8 0,16 6 0,6-8 0,-1 0 0,2-2 0,43 0 0,20 2 0,-124-7 0,1 0 0,-1 2 0,1 1 0,-40 7 0,68-9 0,0 0 0,0 0 0,-1 0 0,1 0 0,0 0 0,0 0 0,0 0 0,-1 0 0,1 0 0,0 0 0,0 0 0,0 0 0,-1 0 0,1 0 0,0 0 0,0 0 0,0 0 0,-1 0 0,1 0 0,0 0 0,0 0 0,0 0 0,0 0 0,-1 0 0,1 0 0,0 0 0,0 1 0,0-1 0,0 0 0,-1 0 0,1 0 0,0 0 0,0 0 0,0 1 0,0-1 0,0 0 0,0 0 0,0 0 0,-1 0 0,1 1 0,0-1 0,0 0 0,0 0 0,0 0 0,0 1 0,0-1 0,0 0 0,0 0 0,0 0 0,0 1 0,0-1 0,14 3 0,22-1 0,72 3 0,-94-4 0,-1 1 0,1 1 0,-1 0 0,0 1 0,24 10 0,-87-9 0,50-5 0,0 1 0,0-1 0,0 0 0,0 0 0,0 1 0,0-1 0,-1 0 0,1 1 0,0-1 0,0 0 0,0 1 0,0-1 0,0 0 0,0 0 0,0 1 0,0-1 0,1 0 0,-1 1 0,0-1 0,0 0 0,0 0 0,0 1 0,0-1 0,0 0 0,1 1 0,-1-1 0,0 0 0,0 0 0,0 0 0,0 1 0,1-1 0,-1 0 0,0 0 0,0 0 0,1 1 0,-1-1 0,0 0 0,1 0 0,-1 0 0,0 0 0,0 0 0,1 0 0,-1 0 0,0 1 0,1-1 0,-1 0 0,1 0 0,14 7 0,17-2 0,-22-3 0,-27-2 0,-154-10 0,225 10 0,78 1 0,-113 2 0,0 1 0,0 1 0,-1 1 0,25 11 0,-12-5 0,-79-8 0,36-5 0,1 0 0,-1-1 0,0-1 0,0 0 0,1 0 0,0-2 0,-16-6 0,38 14 0,0 0 0,0-1 0,0 0 0,13 1 0,157-3 0,-135 0 0,-67-1 0,0-1 0,1-1 0,-1-1 0,-30-9 0,-76-35 0,124 46 0,0-1 0,0 1 0,0-1 0,0 0 0,1 1 0,-1-1 0,1 0 0,0-1 0,0 1 0,0 0 0,0-1 0,-1-4 0,2 5 0,0 1 0,0 0 0,1 0 0,-1 0 0,1-1 0,-1 1 0,1 0 0,0-1 0,0-3 0,0 5 0,0 0 0,1 0 0,-1 1 0,0-1 0,0 0 0,1 0 0,-1 1 0,0-1 0,1 0 0,-1 0 0,1 1 0,-1-1 0,1 1 0,-1-1 0,1 0 0,0 1 0,-1-1 0,1 1 0,-1-1 0,1 1 0,0 0 0,0-1 0,-1 1 0,1 0 0,0-1 0,0 1 0,0 0 0,3 0 0,1-1 0,-1 1 0,0 1 0,0-1 0,0 1 0,0 0 0,0-1 0,0 2 0,0-1 0,6 3 0,-1 0 0,-2-1 0,1 1 0,0 1 0,7 5 0,-14-8 0,1 0 0,-1 0 0,0 0 0,0 0 0,0 0 0,0 0 0,0 0 0,0 0 0,0 0 0,-1 1 0,1-1 0,-1 0 0,0 0 0,0 1 0,1-1 0,-1 0 0,-1 1 0,1-1 0,0 0 0,-1 0 0,1 1 0,-1-1 0,1 0 0,-1 0 0,-2 4 0,1-1 0,3-6 0,-1 0 0,0-1 0,0 1 0,0-1 0,0 1 0,0-1 0,0 1 0,-1 0 0,1-1 0,0 1 0,-1-1 0,1 1 0,-1 0 0,1 0 0,-1-1 0,0 1 0,0 0 0,1 0 0,-1-1 0,0 1 0,0 0 0,0 0 0,0 0 0,0 0 0,-1 1 0,1-1 0,0 0 0,0 0 0,0 1 0,-1-1 0,1 0 0,0 1 0,-1 0 0,1-1 0,-3 0 0,0 0 0,0 0 0,-1 0 0,1 1 0,0-1 0,0 1 0,0 0 0,0 0 0,0 0 0,-1 0 0,1 1 0,0 0 0,-6 1 0,10-2 0,0 0 0,-1 0 0,1 0 0,0 1 0,-1-1 0,1 0 0,0 0 0,-1 0 0,1 0 0,0 0 0,-1 0 0,1 1 0,0-1 0,0 0 0,-1 0 0,1 0 0,0 1 0,0-1 0,-1 0 0,1 0 0,0 1 0,0-1 0,0 0 0,-1 0 0,1 1 0,0-1 0,0 0 0,0 1 0,0-1 0,0 0 0,0 1 0,-1-1 0,1 0 0,0 1 0,0-1 0,0 0 0,0 1 0,0 0 0,13 7 0,22-1 0,-34-6 0,0-1 0,0 0 0,0 0 0,-1 0 0,1-1 0,0 1 0,0 0 0,0 0 0,0 0 0,0-1 0,0 1 0,0 0 0,0-1 0,-1 1 0,1-1 0,0 1 0,0-1 0,0 0 0,-1 1 0,1-1 0,0 0 0,-1 1 0,1-1 0,-1 0 0,2-1 0,1-23 0,1-2 0,2 12 0,2-1 0,0 1 0,0 1 0,19-24 0,6-10 0,-32 45 0,1 0 0,-1-1 0,1 1 0,-1-1 0,0 1 0,0-1 0,0 1 0,0-7 0,-1 8 0,0 0 0,0-1 0,0 1 0,1-1 0,-1 1 0,1 0 0,0 0 0,0-1 0,0 1 0,0 0 0,0 0 0,0 0 0,0 0 0,1 0 0,-1 0 0,1 0 0,0 0 0,-1 1 0,1-1 0,2-1 0,-60 11 0,-205 20 0,215-27 0,1-2 0,0-1 0,-82-17 0,102 12 0,-44-18 0,56 19 0,0 0 0,0 1 0,-1 0 0,1 2 0,-1-1 0,0 2 0,0 0 0,0 0 0,0 1 0,-14 1 0,25 2 0,13 0 0,17 1 0,-9-1 0,19-1 0,0 2 0,-1 2 0,1 1 0,37 12 0,-63-12 0,-21-2 0,-21-3 0,3-2 0,-1-2 0,1 0 0,0-2 0,0-1 0,-27-10 0,54 16 0,1 0 0,-1 0 0,1 0 0,-1 0 0,1 0 0,-1 0 0,1-1 0,-1 1 0,1 0 0,-1 0 0,1 0 0,-1-1 0,1 1 0,0 0 0,-1 0 0,1-1 0,-1 1 0,1 0 0,0-1 0,-1 1 0,1 0 0,0-1 0,-1 1 0,1-1 0,0 1 0,0-1 0,-1 1 0,1-1 0,0 1 0,0-1 0,0 1 0,0-1 0,-1 1 0,1-1 0,0 1 0,0-1 0,0 1 0,0-1 0,0 1 0,0-1 0,0 1 0,1-1 0,-1 1 0,0-1 0,0 1 0,0-1 0,0 1 0,1 0 0,-1-1 0,0 1 0,1-1 0,-1 1 0,0-1 0,0 1 0,1 0 0,-1-1 0,1 1 0,-1 0 0,0-1 0,1 1 0,-1 0 0,1 0 0,0-1 0,0 0 0,0 1 0,0-1 0,0 0 0,0 0 0,0 1 0,1-1 0,-1 1 0,0-1 0,0 1 0,1 0 0,-1-1 0,0 1 0,1 0 0,-1 0 0,0 0 0,1 0 0,-1 0 0,0 0 0,0 0 0,2 1 0,-4 10 0,1-3 0,6-18 0,-6 9 0,0 1 0,1-1 0,-1 1 0,0 0 0,1-1 0,-1 0 0,0 1 0,0-1 0,1 1 0,-1-1 0,0 1 0,0-1 0,0 1 0,0-1 0,0 0 0,0 1 0,0-1 0,0 1 0,0-1 0,0 1 0,0-1 0,0 0 0,-1 1 0,1-1 0,0 1 0,0-1 0,0 1 0,-1-1 0,0 0 0,1 0 0,-1 1 0,0 0 0,0 0 0,0 0 0,0-1 0,0 1 0,1 0 0,-1 0 0,0 0 0,0 0 0,0 0 0,0 1 0,0-1 0,1 0 0,-1 0 0,0 0 0,-1 1 0,0 0 0,-1 0 0,1 0 0,0 0 0,0 0 0,0 0 0,0 0 0,0 0 0,0 1 0,0-1 0,0 1 0,0 0 0,1-1 0,-1 1 0,1 0 0,-3 3 0,5-5 0,-1 1 0,0-1 0,1 0 0,-1 1 0,0-1 0,1 0 0,-1 0 0,0 0 0,1 0 0,-1 1 0,1-1 0,-1 0 0,0 0 0,1 0 0,-1 0 0,1 0 0,-1 0 0,0 0 0,1 0 0,-1 0 0,1 0 0,-1 0 0,1 0 0,-1 0 0,0 0 0,1-1 0,-1 1 0,0 0 0,1 0 0,-1 0 0,1-1 0,-1 1 0,0 0 0,1 0 0,-1-1 0,0 1 0,19-8 0,-18 8 0,0-1 0,0 1 0,-1 0 0,1-1 0,0 1 0,0 0 0,0-1 0,-1 1 0,1-1 0,0 1 0,-1-1 0,1 1 0,0-1 0,-1 1 0,1-1 0,-1 0 0,1 0 0,-1 1 0,1-1 0,-1 0 0,1 0 0,-1 1 0,0-1 0,1 0 0,-1 0 0,0-1 0,0 1 0,-1 1 0,1-1 0,-1 0 0,0 0 0,1 0 0,-1 1 0,0-1 0,1 0 0,-1 1 0,0-1 0,0 1 0,0-1 0,1 1 0,-1-1 0,0 1 0,0-1 0,0 1 0,-1 0 0,-50-12 0,39 11 0,-38-4 0,47 4 0,1 1 0,-1 0 0,1 1 0,-1-1 0,1 0 0,-1 1 0,1 0 0,-1 0 0,1 0 0,-6 3 0,9-4 0,-1 0 0,1 0 0,0 1 0,-1-1 0,1 0 0,0 0 0,-1 1 0,1-1 0,0 0 0,-1 1 0,1-1 0,0 0 0,0 1 0,-1-1 0,1 0 0,0 1 0,0-1 0,0 1 0,-1-1 0,1 0 0,0 1 0,0-1 0,0 1 0,0-1 0,0 1 0,0-1 0,0 0 0,0 1 0,0-1 0,0 1 0,0-1 0,0 1 0,0-1 0,1 0 0,-1 1 0,14 14 0,24 5 0,-38-20 0,3 1 0,4 3 0,1 0 0,0-1 0,0 0 0,0 0 0,0-1 0,1 0 0,-1 0 0,1-1 0,-1 0 0,13-1 0,-20 0 0,-1 0 0,1 0 0,0 0 0,0-1 0,-1 1 0,1 0 0,0-1 0,-1 1 0,1 0 0,0-1 0,-1 1 0,1 0 0,-1-1 0,1 1 0,0-1 0,-1 1 0,1-1 0,-1 0 0,0 1 0,1-1 0,-1 1 0,1-1 0,-1 0 0,0 1 0,0-1 0,1 0 0,-1 0 0,0 1 0,0-1 0,0 0 0,0 1 0,0-1 0,1 0 0,-2 0 0,1 1 0,0-1 0,0 0 0,0 0 0,0 1 0,0-1 0,-1 0 0,1 1 0,0-1 0,0 0 0,-1 1 0,1-1 0,-1 0 0,1 1 0,-1-2 0,-1-1 0,0 0 0,0 0 0,-1 0 0,1 0 0,-1 0 0,1 0 0,-1 1 0,-5-4 0,3 3 0,-1 1 0,0-1 0,0 1 0,0 1 0,0-1 0,0 1 0,-1 0 0,1 0 0,-8 1 0,12 0 0,0 0 0,1-1 0,-1 1 0,0 0 0,0 1 0,0-1 0,1 0 0,-1 0 0,0 1 0,0-1 0,1 1 0,-1 0 0,0-1 0,1 1 0,-1 0 0,1 0 0,-1 0 0,1 0 0,-1 0 0,1 0 0,0 1 0,-1-1 0,1 0 0,0 1 0,0-1 0,0 1 0,0-1 0,0 1 0,1 0 0,-1-1 0,0 1 0,1 0 0,-1-1 0,1 1 0,-1 0 0,1 2 0,0-2 0,1 0 0,-1 0 0,1 0 0,0 0 0,-1-1 0,1 1 0,0 0 0,0 0 0,0-1 0,1 1 0,-1 0 0,0-1 0,1 0 0,-1 1 0,0-1 0,1 0 0,0 1 0,-1-1 0,1 0 0,0 0 0,0 0 0,-1 0 0,1-1 0,0 1 0,0-1 0,2 1 0,53 13 0,-56-14 0,0 0 0,6 2 0,0-2 0,0 1 0,0-1 0,14 0 0,-21 0 0,1 0 0,0 0 0,0-1 0,0 1 0,0 0 0,0 0 0,0-1 0,0 1 0,-1 0 0,1-1 0,0 1 0,0-1 0,0 1 0,-1-1 0,1 1 0,0-1 0,-1 0 0,1 1 0,0-1 0,-1 0 0,1 0 0,-1 1 0,1-1 0,-1 0 0,1 0 0,-1 0 0,0 0 0,0 1 0,1-1 0,-1 0 0,0 0 0,0 0 0,0 0 0,0 0 0,0 0 0,0 0 0,0 0 0,0 0 0,0 0 0,0 1 0,-1-1 0,1 0 0,0 0 0,0 0 0,-1 0 0,1 0 0,-1-1 0,0 1 0,0 0 0,0-1 0,0 1 0,0-1 0,-1 1 0,1 0 0,0 0 0,0 0 0,-1 0 0,1 0 0,-1 0 0,1 0 0,-1 0 0,1 0 0,-1 1 0,0-1 0,1 1 0,-1-1 0,0 1 0,1 0 0,-1-1 0,-2 1 0,-45-1 0,37 2 0,6-1 0,-36 2 0,42-2 0,-1 0 0,0 0 0,0 0 0,1 0 0,-1 0 0,0 1 0,0-1 0,1 0 0,-1 0 0,0 0 0,1 1 0,-1-1 0,0 0 0,1 1 0,-1-1 0,0 1 0,1-1 0,-1 1 0,1-1 0,-1 1 0,1-1 0,-1 1 0,1-1 0,-1 1 0,1 0 0,-1-1 0,1 1 0,0 0 0,0-1 0,-1 1 0,1 0 0,0 0 0,0-1 0,0 1 0,-1 0 0,1 0 0,0-1 0,0 1 0,0 0 0,1 0 0,-1-1 0,0 1 0,0 1 0,1-1 0,0 0 0,-1 0 0,1 0 0,0 0 0,0-1 0,0 1 0,0 0 0,0 0 0,0-1 0,0 1 0,0-1 0,0 1 0,0-1 0,0 1 0,0-1 0,0 1 0,1-1 0,-1 0 0,0 0 0,0 0 0,2 0 0,32 1 0,-27-1 0,9 0 0,26 1 0,-41-1 0,0-1 0,0 1 0,0 0 0,0 0 0,0-1 0,0 1 0,0-1 0,0 0 0,-1 1 0,1-1 0,0 0 0,0 0 0,0 0 0,-1 0 0,4-3 0,-5 4 0,0-1 0,0 0 0,0 1 0,0-1 0,0 1 0,0-1 0,0 1 0,0-1 0,0 1 0,0-1 0,0 1 0,-1-1 0,1 1 0,0-1 0,0 1 0,0-1 0,-1 1 0,1-1 0,0 1 0,-1-1 0,1 1 0,0-1 0,-1 1 0,1 0 0,-1-1 0,1 1 0,0 0 0,-1-1 0,1 1 0,-1 0 0,1-1 0,-1 1 0,1 0 0,-1 0 0,1 0 0,-1 0 0,1 0 0,-2-1 0,-24-8 0,24 8 0,-12-3 0,-49-13 0,59 16 0,0 1 0,-1-1 0,1 1 0,0-1 0,0 1 0,-1 1 0,1-1 0,0 0 0,0 1 0,0 0 0,-1 0 0,-3 2 0,7-2 0,0-1 0,0 1 0,0-1 0,0 1 0,0 0 0,0 0 0,0 0 0,0-1 0,1 1 0,-1 0 0,0 0 0,1 0 0,-1 0 0,1 0 0,-1 0 0,1 0 0,-1 1 0,1-1 0,0 0 0,-1 0 0,1 0 0,0 0 0,0 0 0,0 1 0,0-1 0,0 0 0,0 0 0,0 0 0,0 1 0,0-1 0,1 0 0,-1 0 0,1 0 0,-1 0 0,0 0 0,1 0 0,1 2 0,-2-2 0,1 1 0,0-1 0,0 0 0,0 0 0,0 1 0,0-1 0,0 0 0,0 0 0,1 0 0,-1 0 0,0 0 0,1 0 0,-1-1 0,0 1 0,1 0 0,-1-1 0,1 1 0,-1-1 0,1 1 0,-1-1 0,1 0 0,-1 1 0,1-1 0,0 0 0,-1 0 0,1 0 0,-1-1 0,1 1 0,1 0 0,5-3 0,0-1 0,-1 0 0,1 0 0,-1 0 0,0-1 0,9-7 0,-15 11 0,0 0 0,1 0 0,-1-1 0,0 1 0,0 0 0,0-1 0,0 1 0,0-1 0,0 1 0,0-1 0,0 1 0,-1-1 0,1 0 0,-1 1 0,1-4 0,-1 4 0,0 0 0,0-1 0,-1 1 0,1 0 0,-1 0 0,1 0 0,-1 0 0,1 0 0,-1 0 0,0 0 0,1 0 0,-1 0 0,0 0 0,0 0 0,0 0 0,1 0 0,-1 1 0,0-1 0,0 0 0,0 1 0,-1-1 0,1 0 0,0 1 0,0 0 0,0-1 0,-2 0 0,-5-1 0,0-1 0,-1 1 0,1 1 0,-1-1 0,0 1 0,0 1 0,1 0 0,-1 0 0,0 0 0,1 1 0,-1 1 0,-12 3 0,20-5 0,0 0 0,1 0 0,-1 1 0,0-1 0,1 0 0,-1 1 0,1-1 0,-1 0 0,0 1 0,1-1 0,-1 1 0,1-1 0,-1 1 0,1-1 0,0 1 0,-1-1 0,1 1 0,-1-1 0,1 1 0,0 0 0,0-1 0,-1 1 0,1 0 0,0-1 0,0 1 0,0 0 0,0-1 0,-1 1 0,1 0 0,0-1 0,0 1 0,1 1 0,-1 0 0,1 0 0,0 0 0,0 0 0,0 0 0,0 0 0,0-1 0,0 1 0,1 0 0,-1-1 0,4 4 0,-1-1 0,1 0 0,0 0 0,0 0 0,0-1 0,0 0 0,1 0 0,7 3 0,-9-5 0,1 0 0,0-1 0,-1 1 0,1-1 0,0 0 0,-1-1 0,1 1 0,8-3 0,-11 3 0,-1 0 0,0 0 0,0-1 0,0 1 0,0 0 0,0-1 0,0 1 0,0-1 0,-1 1 0,1-1 0,0 1 0,0-1 0,0 0 0,0 0 0,-1 1 0,1-1 0,0 0 0,-1 0 0,1 0 0,0 0 0,-1 1 0,1-1 0,-1 0 0,0 0 0,1 0 0,-1 0 0,0 0 0,1 0 0,-1 0 0,0 0 0,0-1 0,0 1 0,0 0 0,0 0 0,0 0 0,0 0 0,-1 0 0,1 0 0,0 0 0,0 0 0,-1 0 0,1 0 0,-1 0 0,1 0 0,-2-1 0,1 0 0,-1 0 0,0 0 0,0 0 0,0 0 0,0 1 0,0-1 0,0 0 0,0 1 0,0 0 0,-1 0 0,1-1 0,-1 1 0,1 1 0,-1-1 0,1 0 0,-1 1 0,-4-1 0,-45-4 0,50 5 0,0 0 0,1 0 0,-1 0 0,0 0 0,1 0 0,-1 0 0,1 1 0,-1-1 0,1 0 0,-1 1 0,0-1 0,1 1 0,0 0 0,-1 0 0,1-1 0,-1 1 0,1 0 0,0 0 0,0 0 0,-1 1 0,1-1 0,0 0 0,0 0 0,0 0 0,0 1 0,0-1 0,1 1 0,-1-1 0,0 3 0,0-3 0,1 0 0,0 1 0,0-1 0,1 1 0,-1-1 0,0 1 0,0-1 0,1 0 0,-1 1 0,1-1 0,-1 0 0,1 1 0,0-1 0,-1 0 0,1 0 0,0 0 0,0 1 0,0-1 0,0 0 0,0 0 0,0 0 0,0 0 0,0-1 0,0 1 0,1 0 0,-1 0 0,0-1 0,0 1 0,1-1 0,-1 1 0,1-1 0,-1 1 0,2-1 0,0 1 0,-1-1 0,0 0 0,1 0 0,-1 0 0,1 0 0,-1-1 0,0 1 0,1 0 0,-1-1 0,0 0 0,1 0 0,-1 1 0,0-1 0,0 0 0,0-1 0,0 1 0,0 0 0,0-1 0,0 1 0,0-1 0,2-2 0,-3 3 0,0 0 0,0 0 0,1 0 0,-1 0 0,0-1 0,0 1 0,0 0 0,0-1 0,-1 1 0,1-1 0,0 1 0,-1-1 0,1 0 0,-1 1 0,1-1 0,-1 0 0,0 1 0,1-1 0,-1 0 0,0 1 0,0-1 0,0 0 0,-1 1 0,1-1 0,0 0 0,0 1 0,-1-1 0,1 0 0,-1 1 0,-1-3 0,0 3 0,1-1 0,-1 1 0,0 0 0,0-1 0,1 1 0,-1 0 0,0 0 0,0 0 0,0 1 0,0-1 0,-1 0 0,1 1 0,0 0 0,0-1 0,0 1 0,0 0 0,0 0 0,-1 0 0,1 0 0,0 1 0,0-1 0,0 0 0,0 1 0,0 0 0,0-1 0,-3 2 0,0 0 0,-1 0 0,0 0 0,0 1 0,1 0 0,-1 0 0,1 0 0,0 0 0,-5 5 0,9-7 0,-1 0 0,1 1 0,0-1 0,0 0 0,0 0 0,0 1 0,1-1 0,-1 0 0,0 1 0,0-1 0,1 1 0,-1-1 0,1 1 0,0-1 0,-1 1 0,1-1 0,0 1 0,0 0 0,0-1 0,0 1 0,0-1 0,0 1 0,0-1 0,1 1 0,-1 0 0,0-1 0,1 1 0,-1-1 0,1 1 0,0-1 0,0 0 0,-1 1 0,1-1 0,0 0 0,0 1 0,0-1 0,0 0 0,0 0 0,1 0 0,-1 0 0,3 2 0,-3-2 0,1-1 0,-1 1 0,1 0 0,-1 0 0,1-1 0,0 1 0,-1-1 0,1 1 0,0-1 0,0 0 0,-1 1 0,1-1 0,0 0 0,0 0 0,-1 0 0,1-1 0,0 1 0,0 0 0,-1-1 0,1 1 0,0-1 0,-1 1 0,1-1 0,0 0 0,-1 0 0,1 0 0,-1 0 0,1 0 0,-1 0 0,0 0 0,1 0 0,-1 0 0,0-1 0,0 1 0,0-1 0,0 1 0,0-1 0,0 1 0,0-2 0,0 2 0,0 0 0,0 0 0,-1 0 0,1 0 0,0 0 0,-1 0 0,1 0 0,-1-1 0,1 1 0,-1 0 0,0 0 0,0 0 0,1 0 0,-1-1 0,0 1 0,0 0 0,0 0 0,0 0 0,0-1 0,0 1 0,-1 0 0,1 0 0,0 0 0,-1 0 0,1-1 0,-1 1 0,1 0 0,-1 0 0,1 0 0,-1 0 0,0 0 0,1 0 0,-1 0 0,0 0 0,0 1 0,0-1 0,0 0 0,0 0 0,0 1 0,0-1 0,0 0 0,0 1 0,0-1 0,0 1 0,0-1 0,0 1 0,0 0 0,0 0 0,-1-1 0,0 1 0,-10-1 0,0-1 0,1 2 0,-1 0 0,-16 2 0,9-1 0,6-2 0,-24 2 0,35-1 0,1 0 0,-1 0 0,1 0 0,-1 0 0,1 1 0,-1-1 0,1 0 0,-1 1 0,1 0 0,0-1 0,-1 1 0,1 0 0,0 0 0,-1-1 0,1 1 0,0 0 0,-2 3 0,3-4 0,-1 1 0,1 0 0,0-1 0,0 1 0,0 0 0,0-1 0,0 1 0,0 0 0,0-1 0,0 1 0,0 0 0,0-1 0,0 1 0,0 0 0,0-1 0,0 1 0,1 0 0,-1-1 0,0 1 0,1-1 0,-1 1 0,0 0 0,1-1 0,-1 1 0,1-1 0,-1 1 0,1-1 0,-1 1 0,1-1 0,-1 1 0,1-1 0,-1 0 0,1 1 0,0-1 0,-1 0 0,1 0 0,-1 1 0,1-1 0,0 0 0,-1 0 0,1 0 0,0 0 0,0 0 0,0 0 0,37 8 0,-36-8 0,11 2 0,39 3 0,-48-5 0,0 1 0,-1-1 0,1-1 0,0 1 0,0-1 0,0 1 0,0-1 0,-1 0 0,1-1 0,4-1 0,-7 3 0,0 0 0,-1-1 0,1 1 0,0-1 0,-1 1 0,1-1 0,0 1 0,-1-1 0,1 1 0,-1-1 0,1 1 0,-1-1 0,1 0 0,-1 1 0,1-1 0,-1 0 0,1 1 0,-1-1 0,0 0 0,0 0 0,1 1 0,-1-1 0,0 0 0,0 0 0,0 0 0,0 1 0,0-1 0,0 0 0,0-1 0,-1 1 0,1-1 0,-1 1 0,0-1 0,0 1 0,0-1 0,0 1 0,0 0 0,0 0 0,0-1 0,-1 1 0,1 0 0,0 0 0,-2-1 0,-5-2 0,1-1 0,-1 1 0,0 1 0,-10-4 0,-8 0 0,-40-6 0,55 11 0,1 1 0,-1 1 0,1 0 0,-1 0 0,0 1 0,-18 4 0,28-5 0,-1 0 0,1 0 0,0 1 0,-1-1 0,1 1 0,0-1 0,-1 1 0,1 0 0,0-1 0,0 1 0,0 0 0,-1 0 0,1 0 0,0 0 0,0 0 0,0 0 0,1 0 0,-3 2 0,3-2 0,0 0 0,0-1 0,0 1 0,0 0 0,0 0 0,0 0 0,0 0 0,0 0 0,0-1 0,0 1 0,0 0 0,1 0 0,-1 0 0,0-1 0,0 1 0,1 0 0,-1 0 0,1-1 0,-1 1 0,1 0 0,-1 0 0,1 0 0,2 2 0,0 0 0,0-1 0,0 1 0,0-1 0,0 0 0,0 0 0,1 0 0,-1 0 0,1 0 0,0-1 0,7 2 0,-2-1 0,62 10 0,-64-12 0,1 1 0,-1-1 0,0 0 0,0-1 0,0 0 0,0 0 0,13-3 0,-19 3 0,0 1 0,0-1 0,1 1 0,-1-1 0,0 1 0,0-1 0,0 0 0,1 0 0,-1 0 0,0 1 0,0-1 0,0 0 0,-1 0 0,1 0 0,1-2 0,-2 3 0,0-1 0,1 1 0,-1-1 0,0 0 0,0 1 0,0-1 0,0 1 0,0-1 0,0 0 0,0 1 0,0-1 0,0 1 0,0-1 0,0 0 0,0 1 0,-1-1 0,1 1 0,0-1 0,0 0 0,0 1 0,-1-1 0,0 0 0,0-1 0,-1 1 0,1-1 0,-1 0 0,0 1 0,1 0 0,-1 0 0,0-1 0,0 1 0,0 0 0,0 0 0,0 1 0,0-1 0,0 0 0,0 1 0,0-1 0,-4 0 0,6 1 0,-13-2 0,0 1 0,1 0 0,-1 1 0,0 1 0,1 0 0,-1 0 0,0 1 0,-13 4 0,25-6 0,1 0 0,-1 0 0,1 0 0,-1 1 0,1-1 0,-1 0 0,1 0 0,0 0 0,-1 0 0,1 1 0,-1-1 0,1 0 0,0 0 0,-1 1 0,1-1 0,-1 0 0,1 1 0,0-1 0,-1 0 0,1 1 0,0-1 0,0 0 0,-1 1 0,1-1 0,0 1 0,0-1 0,0 1 0,-1-1 0,1 0 0,0 1 0,0-1 0,0 1 0,0-1 0,0 1 0,0-1 0,0 1 0,0-1 0,0 1 0,0-1 0,0 1 0,0-1 0,1 1 0,-1 0 0,1-1 0,0 1 0,0 0 0,0-1 0,-1 0 0,1 1 0,0-1 0,0 1 0,0-1 0,0 0 0,0 0 0,0 1 0,0-1 0,0 0 0,0 0 0,-1 0 0,1 0 0,0 0 0,0 0 0,2-1 0,6-1 0,-1 0 0,1-1 0,-1 0 0,0-1 0,0 0 0,0 0 0,-1-1 0,1 0 0,10-9 0,-18 14 0,1 0 0,-1 0 0,0 0 0,0 0 0,1-1 0,-1 1 0,0 0 0,0 0 0,1 0 0,-1 0 0,0 0 0,0-1 0,0 1 0,1 0 0,-1 0 0,0 0 0,0-1 0,0 1 0,0 0 0,1 0 0,-1-1 0,0 1 0,0 0 0,0 0 0,0-1 0,0 1 0,0 0 0,0 0 0,0-1 0,0 1 0,0 0 0,0 0 0,0-1 0,0 1 0,0 0 0,0 0 0,0-1 0,0 1 0,0 0 0,0-1 0,0 1 0,0 0 0,-1 0 0,1-1 0,-15 2 0,-18 11 0,32-12 0,0 0 0,0 1 0,0-1 0,0 1 0,0-1 0,1 1 0,-1-1 0,0 1 0,0 0 0,1-1 0,-1 1 0,1 0 0,-1 0 0,0 0 0,1-1 0,-1 1 0,1 0 0,0 0 0,-1 0 0,1 0 0,-1 1 0,2-2 0,-1 1 0,0-1 0,0 0 0,0 1 0,1-1 0,-1 0 0,0 1 0,0-1 0,1 0 0,-1 1 0,0-1 0,1 0 0,-1 0 0,0 1 0,1-1 0,-1 0 0,1 0 0,-1 0 0,0 0 0,1 1 0,-1-1 0,1 0 0,-1 0 0,0 0 0,1 0 0,-1 0 0,1 0 0,-1 0 0,1 0 0,0 0 0,0 0 0,0 0 0,0-1 0,1 1 0,-1 0 0,0 0 0,1-1 0,-1 1 0,0-1 0,0 1 0,0-1 0,1 1 0,-1-1 0,0 0 0,0 1 0,0-1 0,0 0 0,0 0 0,0 0 0,0 0 0,-1 0 0,1 0 0,0 0 0,0 0 0,-1 0 0,1 0 0,-1-1 0,1 1 0,-1 0 0,1 0 0,-1-1 0,0 1 0,0 0 0,1-1 0,-1 0 0,-1-1 0,1 1 0,-1 0 0,0 0 0,0-1 0,0 1 0,0 0 0,0 0 0,0 0 0,0 0 0,-1 0 0,1 0 0,-1 1 0,1-1 0,-1 0 0,0 1 0,0-1 0,1 1 0,-1 0 0,0 0 0,0-1 0,0 1 0,-1 0 0,1 1 0,0-1 0,-3 0 0,-12-5 0,1 1 0,-22-3 0,28 6 0,-16-4 0,0 1 0,-1 2 0,0 0 0,1 2 0,-46 4 0,71-3 0,0 0 0,-1 0 0,1 0 0,0 0 0,-1 0 0,1 1 0,0-1 0,-1 0 0,1 1 0,0-1 0,0 1 0,0-1 0,0 1 0,-1 0 0,1 0 0,0-1 0,0 1 0,0 0 0,0 0 0,1 0 0,-1 0 0,0 0 0,-1 1 0,2 0 0,0-1 0,0 0 0,0 0 0,0 0 0,0 1 0,1-1 0,-1 0 0,0 0 0,1 0 0,-1 0 0,0 0 0,1 0 0,-1 1 0,1-1 0,0 0 0,-1 0 0,1-1 0,0 1 0,1 2 0,3 2 0,0 1 0,1-2 0,0 1 0,0 0 0,0-1 0,12 6 0,-4-5 0,1 0 0,-1-1 0,30 4 0,9 3 0,-85 10 0,30-20 0,0 0 0,0 0 0,0 0 0,0 0 0,1 0 0,-2 0 0,1 0 0,0-1 0,0 1 0,0-1 0,0 1 0,0-1 0,0 0 0,0 0 0,-1 0 0,-2-1 0,1 0 0,1 0 0,-1-1 0,1 0 0,-1 0 0,1 0 0,0 0 0,-5-4 0,0 0 0,7 5 0,0-1 0,-1 1 0,1 0 0,-1 0 0,1 0 0,-1 0 0,1 0 0,-1 1 0,0-1 0,1 0 0,-1 1 0,0-1 0,0 1 0,1 0 0,-1 0 0,0-1 0,0 1 0,0 0 0,1 0 0,-1 1 0,0-1 0,0 0 0,0 1 0,1-1 0,-1 1 0,0-1 0,1 1 0,-1 0 0,0 0 0,1 0 0,-1 0 0,1 0 0,-1 0 0,1 0 0,0 0 0,-1 0 0,0 2 0,6-13 0,11-11 0,-11 19 0,0-1 0,0 2 0,0-1 0,0 0 0,1 1 0,-1 0 0,0 0 0,1 0 0,-1 0 0,1 1 0,8 0 0,54 4 0,-58-3 0,37 7 0,-31-5 0,0-1 0,29 2 0,16-6 0,109 4 0,-158 0 0,-1 0 0,1 1 0,-1 0 0,0 1 0,0 1 0,0-1 0,0 1 0,-1 1 0,0 0 0,10 8 0,42 24 0,-38-30 0,-16-6 0,-18-5 0,-29-11 0,17 6 0,-1 1 0,1 1 0,-1 1 0,-35-3 0,54 7 0,1 0 0,-1 0 0,1-1 0,-1 1 0,1-1 0,-1 0 0,1 0 0,0 0 0,0-1 0,-4-2 0,-27-15 0,-32-9 0,67 29 0,0 0 0,1 0 0,-1 0 0,0 0 0,0-1 0,1 1 0,-1 0 0,0 0 0,1 0 0,-1 0 0,0 0 0,0 0 0,1 0 0,-1 0 0,0-1 0,0 1 0,1 0 0,-1 0 0,0 0 0,0-1 0,0 1 0,1 0 0,-1 0 0,0 0 0,0-1 0,0 1 0,0 0 0,1 0 0,-1-1 0,0 1 0,0 0 0,0-1 0,0 1 0,0 0 0,0 0 0,0-1 0,0 1 0,0 0 0,0-1 0,0 1 0,0 0 0,0 0 0,0-1 0,0 1 0,0 0 0,0-1 0,0 1 0,-1 0 0,1 0 0,0-1 0,0 1 0,0 0 0,0 0 0,-1-1 0,1 1 0,0 0 0,0 0 0,0 0 0,-1-1 0,1 1 0,0 0 0,0 0 0,-1 0 0,1 0 0,0 0 0,0 0 0,-1-1 0,1 1 0,-1 0 0,24-6 0,-5 3 0,-1 1 0,1 1 0,-1 0 0,1 1 0,0 1 0,-1 1 0,1 1 0,-1 0 0,1 1 0,16 7 0,127 59 0,-155-68 0,0 0 0,0-1 0,-1 0 0,1 0 0,11 0 0,-12 0 0,0-1 0,1 0 0,-1 1 0,0 0 0,0 0 0,0 1 0,-1-1 0,8 4 0,-6-1 0,0-1 0,0-1 0,1 1 0,-1-1 0,1 0 0,-1 0 0,1-1 0,0 0 0,-1 0 0,8 0 0,1 2 0,-15 2 0,-1-4 0,-1 0 0,0 0 0,1 0 0,-1 0 0,0-1 0,0 1 0,1 0 0,-1-1 0,0 0 0,0 1 0,-3-1 0,-8 0 0,0-1 0,0-1 0,-24-5 0,29 4 0,-1 1 0,1 0 0,0 1 0,-1 0 0,0 0 0,1 0 0,-1 1 0,1 1 0,-1 0 0,1 0 0,-14 3 0,21-4 0,0 1 0,0-1 0,0 0 0,0 1 0,0-1 0,0 0 0,0 1 0,0-1 0,0 1 0,0 0 0,0-1 0,0 1 0,0 0 0,0 0 0,1-1 0,-1 1 0,0 0 0,1 0 0,-1 0 0,0 0 0,1 0 0,-1 0 0,1 0 0,-1 0 0,1 0 0,0 0 0,0 0 0,-1 0 0,1 0 0,0 0 0,0 1 0,0-1 0,0 0 0,0 0 0,0 0 0,0 0 0,1 0 0,-1 0 0,0 0 0,1 0 0,-1 1 0,0-1 0,1 0 0,-1 0 0,1-1 0,1 3 0,0 0 0,1 1 0,0-1 0,1 1 0,-1-1 0,1 0 0,-1 0 0,1 0 0,0-1 0,8 4 0,82 28 0,-96-31 0,-10 0 0,-17-1 0,23-3 0,-3 1 0,0 0 0,0-1 0,1 0 0,-1 0 0,0-1 0,1-1 0,-17-5 0,25 7 0,0 1 0,-1 0 0,1 0 0,-1 0 0,1 0 0,0-1 0,-1 1 0,1 0 0,0 0 0,0 0 0,-1-1 0,1 1 0,0 0 0,0-1 0,-1 1 0,1 0 0,0-1 0,0 1 0,0 0 0,-1-1 0,1 1 0,0 0 0,0-1 0,0 1 0,0-1 0,0 1 0,0 0 0,0-1 0,0 1 0,0 0 0,0-1 0,0 1 0,0-1 0,0 0 0,12-9 0,30-6 0,-35 14 0,-5 2 0,-1-1 0,1 0 0,0 1 0,-1-1 0,1 0 0,0 0 0,-1 0 0,1 0 0,-1 0 0,0 0 0,1 0 0,-1-1 0,0 1 0,0 0 0,0-1 0,2-2 0,-2 3 0,74 2 0,-74-2 0,0 0 0,-1 0 0,1 0 0,-1 1 0,1-1 0,0 0 0,-1 0 0,0 0 0,1 0 0,-1 0 0,0 0 0,1 0 0,-1 0 0,0 0 0,0 0 0,0 0 0,0 0 0,0 0 0,0 0 0,0 0 0,0 0 0,-1 0 0,1 0 0,0 0 0,0 0 0,-1 0 0,0-2 0,-8-19 0,8 26 0,0-1 0,-1 1 0,0-1 0,1 1 0,-1-1 0,-1 0 0,1 1 0,0-1 0,-1 0 0,1 0 0,-1-1 0,0 1 0,0-1 0,0 1 0,-1-1 0,1 0 0,-5 2 0,-18 16 0,25-20 0,0 1 0,1-1 0,0 0 0,-1 1 0,1-1 0,-1 1 0,1-1 0,-1 1 0,1-1 0,0 1 0,-1-1 0,1 1 0,0-1 0,0 1 0,-1 0 0,1-1 0,0 1 0,0-1 0,0 1 0,0 0 0,0-1 0,0 1 0,0-1 0,0 1 0,0 0 0,0-1 0,0 1 0,0 0 0,0-1 0,0 1 0,1-1 0,-1 1 0,0-1 0,1 2 0,18 15 0,-17-16 0,-1 0 0,1 0 0,-1 0 0,1 0 0,-1 0 0,1 0 0,-1 0 0,0 1 0,0-1 0,1 0 0,-1 1 0,0-1 0,0 1 0,-1 0 0,1-1 0,0 1 0,0 0 0,0 2 0,-1-2 0,0-1 0,1 1 0,-1 0 0,0-1 0,1 1 0,-1 0 0,1-1 0,-1 1 0,1-1 0,0 1 0,0-1 0,0 0 0,0 1 0,0-1 0,0 0 0,0 1 0,0-1 0,0 0 0,1 0 0,-1 0 0,0 0 0,1 0 0,1 1 0,0 0 0,-3-2 0,0 0 0,0 0 0,0 0 0,1 0 0,-1 0 0,0 0 0,0 0 0,0 0 0,0 0 0,0 1 0,0-1 0,0 0 0,0 0 0,0 0 0,0 0 0,0 0 0,0 0 0,0 0 0,0 0 0,0 1 0,0-1 0,0 0 0,0 0 0,0 0 0,0 0 0,0 0 0,0 0 0,0 0 0,0 1 0,0-1 0,0 0 0,0 0 0,0 0 0,0 0 0,0 0 0,0 0 0,0 0 0,0 0 0,0 0 0,0 1 0,0-1 0,-1 0 0,1 0 0,0 0 0,0 0 0,0 0 0,0 0 0,0 0 0,0 0 0,0 0 0,0 0 0,0 0 0,-1 0 0,1 0 0,0 0 0,0 0 0,0 0 0,0 0 0,0 0 0,0 0 0,0 0 0,0 0 0,-1 0 0,1 0 0,0 0 0,-15 3 0,-15-2 0,3-4 0,18 1 0,20-1 0,-11 3 0,2 0 0,-24 8 0,21-8 0,1 0 0,-1 0 0,1 0 0,0 0 0,-1 0 0,1 1 0,-1-1 0,1 0 0,0 0 0,-1 1 0,1-1 0,0 0 0,0 0 0,-1 1 0,1-1 0,0 0 0,-1 1 0,1-1 0,0 1 0,0-1 0,0 0 0,0 1 0,-1-1 0,1 0 0,0 1 0,0-1 0,0 1 0,0-1 0,0 1 0,0-1 0,0 0 0,0 1 0,0-1 0,0 1 0,0-1 0,0 0 0,0 1 0,1-1 0,-1 1 0,0-1 0,0 0 0,0 1 0,0-1 0,1 0 0,-1 1 0,0-1 0,0 0 0,1 1 0,-1-1 0,0 0 0,1 1 0,-1-1 0,0 0 0,1 0 0,-1 0 0,1 1 0,9 6 0,1 0 0,0 0 0,1-1 0,17 7 0,15 7 0,-20-11 0,-21-8 0,0 0 0,0-1 0,0 1 0,0 1 0,0-1 0,0 0 0,-1 1 0,1-1 0,-1 1 0,4 3 0,1 1 0,1-1 0,-1 0 0,1 0 0,0-1 0,0 0 0,0 0 0,14 4 0,-11-4 0,0 0 0,0 1 0,14 8 0,-31-11 0,1-1 0,0 0 0,-1-1 0,1 1 0,-1-1 0,1 0 0,-8-2 0,9 2 0,0-1 0,0 0 0,1 0 0,-1-1 0,0 1 0,0-1 0,1 0 0,-1 0 0,1 0 0,-1 0 0,1-1 0,0 1 0,0-1 0,0 0 0,0 0 0,0 0 0,-2-3 0,3 0 0,-1 1 0,1 0 0,0-1 0,0 1 0,0-1 0,1 1 0,0-1 0,0 0 0,1 0 0,-1 1 0,2-9 0,-3 7 0,1 0 0,-1 1 0,0-1 0,0 0 0,-1 0 0,1 1 0,-2 0 0,1-1 0,-1 1 0,-7-10 0,-11-20 0,-3 1 0,19 28 0,1-1 0,-1 1 0,-6-14 0,11 19 0,0-1 0,0 1 0,1-1 0,-1 1 0,0 0 0,1-1 0,0 1 0,-1-1 0,1 0 0,0 1 0,0-1 0,1 1 0,-1-1 0,0 1 0,1-1 0,-1 1 0,3-4 0,-2 5 0,-1 0 0,1 0 0,0 0 0,0 0 0,0 0 0,0 0 0,0 0 0,0 1 0,1-1 0,-1 1 0,0-1 0,0 0 0,0 1 0,1 0 0,-1-1 0,0 1 0,0 0 0,1 0 0,-1 0 0,0 0 0,1 0 0,-1 0 0,0 0 0,1 0 0,-1 0 0,0 0 0,0 1 0,1-1 0,-1 1 0,0-1 0,0 1 0,2 0 0,43 20 0,-44-20 0,39 16 0,-32-13 0,-31-10 0,11 3 0,3 1 0,1 0 0,-1-1 0,1 1 0,-1-1 0,-7-5 0,15 8 0,0 0 0,0 0 0,0 0 0,0 0 0,0 0 0,0 0 0,-1 0 0,1 0 0,0 0 0,0 0 0,0 0 0,0 0 0,0 0 0,0 0 0,0-1 0,-1 1 0,1 0 0,0 0 0,0 0 0,0 0 0,0 0 0,0 0 0,0 0 0,0 0 0,0-1 0,0 1 0,0 0 0,0 0 0,0 0 0,0 0 0,0 0 0,0 0 0,0-1 0,0 1 0,0 0 0,0 0 0,0 0 0,0 0 0,0 0 0,0 0 0,0-1 0,0 1 0,0 0 0,0 0 0,0 0 0,0 0 0,0 0 0,0 0 0,0-1 0,0 1 0,0 0 0,0 0 0,0 0 0,1 0 0,-1 0 0,10-3 0,14 3 0,15 5 0,-34-2 0,-26-2 0,-52-3 0,26 1 0,-68 5 0,111-3 0,0 0 0,1 0 0,-1 1 0,0-1 0,0 1 0,0 0 0,1 0 0,-1 0 0,1 0 0,0 1 0,-1 0 0,1-1 0,0 1 0,-3 5 0,2-4 0,-1 1 0,1-1 0,-1 0 0,0-1 0,0 1 0,-6 2 0,5-3 0,-1-1 0,1 1 0,-1-2 0,0 1 0,1-1 0,-1 0 0,0 0 0,0-1 0,0 0 0,0 0 0,0 0 0,-8-3 0,-8-2 0,1 0 0,-28-12 0,47 15 0,-41-15 0,30 11 0,1 0 0,-2 1 0,1 1 0,0 0 0,-1 1 0,-16-2 0,-118-2 0,141 7 0,0 0 0,0-1 0,0 0 0,1 0 0,-1-1 0,1 1 0,-9-5 0,13 5 0,0 0 0,0-1 0,1 1 0,-1-1 0,0 0 0,1 1 0,0-1 0,-1-1 0,1 1 0,0 0 0,0 0 0,0-1 0,0 0 0,1 1 0,-1-1 0,1 0 0,-1 1 0,1-1 0,0 0 0,-1-4 0,2 6 0,-1 0 0,1-1 0,-1 1 0,1 0 0,0-1 0,0 1 0,0 0 0,-1-1 0,1 1 0,1 0 0,-1-1 0,0 1 0,0 0 0,0-1 0,1 1 0,-1 0 0,0-1 0,1 1 0,0 0 0,-1 0 0,1 0 0,0-1 0,1-1 0,0 2 0,-1 1 0,1-1 0,0 0 0,-1 1 0,1-1 0,0 1 0,0-1 0,0 1 0,-1 0 0,1 0 0,0 0 0,0 0 0,0 0 0,0 0 0,-1 1 0,1-1 0,0 1 0,2 0 0,120 24 0,-72-15 0,72 21 0,-119-29 0,37 16 0,-41-18 0,-1 0 0,1 0 0,-1 1 0,1-1 0,0 1 0,-1-1 0,1 0 0,-1 1 0,1-1 0,-1 1 0,1-1 0,-1 1 0,1-1 0,-1 1 0,0 0 0,1-1 0,-1 1 0,0-1 0,0 1 0,1 0 0,-1-1 0,0 1 0,0 0 0,0-1 0,0 1 0,0 0 0,0-1 0,0 1 0,0 0 0,0-1 0,0 1 0,0 0 0,0-1 0,0 1 0,0 0 0,-1-1 0,1 1 0,0 0 0,-1-1 0,1 1 0,0-1 0,-1 1 0,1 0 0,-1-1 0,1 1 0,-1-1 0,1 0 0,-1 1 0,1-1 0,-1 1 0,1-1 0,-1 0 0,0 1 0,1-1 0,-2 1 0,-3 1 0,0 0 0,0 0 0,0-1 0,0 1 0,-1-1 0,1 0 0,-1 0 0,1-1 0,-1 0 0,1 0 0,-7 0 0,4-1 0,1 1 0,-1 1 0,0 0 0,-14 2 0,-18 4 0,26-5 0,34-2 0,15-1 0,-24-1 0,-1 1 0,1 1 0,0 0 0,-1 0 0,1 1 0,-1 1 0,1 0 0,14 4 0,-22-4 0,-1-1 0,1 1 0,-1 0 0,0 0 0,0 0 0,0 0 0,0 0 0,0 1 0,0-1 0,-1 0 0,1 1 0,-1-1 0,2 5 0,-1-4 0,-1 0 0,1 0 0,-1 0 0,1 0 0,0 0 0,1-1 0,-1 1 0,0 0 0,1-1 0,-1 0 0,4 3 0,9 4 0,37 18 0,-89-48 0,29 16 0,0 0 0,0 0 0,0 1 0,-1 0 0,0 0 0,1 1 0,-18-4 0,23 7 0,1 0 0,0 0 0,-1 1 0,1-1 0,0 0 0,-1 1 0,1 0 0,0-1 0,-1 1 0,-2 2 0,3-2 0,1 0 0,-1 0 0,1-1 0,-1 1 0,0 0 0,0-1 0,1 1 0,-1-1 0,0 0 0,0 0 0,1 0 0,-1 1 0,0-1 0,0-1 0,1 1 0,-1 0 0,0 0 0,0-1 0,1 1 0,-1-1 0,0 0 0,-1 0 0,-10-7 0,16 6 0,-2 2 0,0 0 0,-1 0 0,1 0 0,-1 0 0,1 0 0,-1 0 0,1 0 0,0 0 0,-1 0 0,1 0 0,-1-1 0,1 1 0,-1 0 0,1 0 0,-1-1 0,1 1 0,-1 0 0,1-1 0,-1 1 0,1-1 0,-1 1 0,1 0 0,-1-1 0,0 1 0,1-1 0,-1 1 0,0-1 0,0 1 0,1-1 0,-1 0 0,0 0 0,0 0 0,-1 0 0,1 1 0,-1-1 0,1 0 0,-1 1 0,1-1 0,-1 0 0,1 1 0,-1-1 0,1 1 0,-1-1 0,0 1 0,1-1 0,-1 1 0,0-1 0,1 1 0,-1 0 0,0-1 0,-1 1 0,-4-5 0,22 4 0,10 0 0,44 2 0,-65-1 0,-1 1 0,1 0 0,-1 0 0,1 0 0,-1 0 0,0 1 0,1 0 0,-1 0 0,0 0 0,0 0 0,0 1 0,5 4 0,-9-7 0,1 1 0,0-1 0,0 1 0,-1-1 0,1 1 0,0-1 0,-1 1 0,1 0 0,0-1 0,-1 1 0,1 0 0,-1 0 0,1-1 0,-1 1 0,0 0 0,1 0 0,-1 0 0,0 0 0,0-1 0,1 1 0,-1 0 0,0 0 0,0 0 0,0 0 0,0 0 0,0 0 0,0 0 0,0-1 0,0 1 0,-1 0 0,1 0 0,0 0 0,0 0 0,-1 0 0,1-1 0,-1 1 0,1 0 0,-1 0 0,1 0 0,-1-1 0,1 1 0,-1 0 0,0-1 0,0 2 0,-1-1 0,0 0 0,-1 1 0,1-1 0,0 0 0,0-1 0,-1 1 0,1 0 0,0-1 0,-1 1 0,1-1 0,-1 1 0,1-1 0,-1 0 0,1 0 0,-4-1 0,-12-1 0,30 9 0,80 22 0,-72-23 0,-12-4 0,-1 0 0,0 0 0,0 1 0,0 0 0,8 5 0,-8-4 0,0-1 0,1 0 0,-1 0 0,1 0 0,0-1 0,10 1 0,-10-1 0,0-1 0,0 2 0,0-1 0,13 7 0,-65-8 0,32-1 0,-1-2 0,1 1 0,-24-8 0,26 7 0,-16-4 0,21 6 0,0-1 0,0 1 0,0-1 0,0-1 0,0 1 0,0-1 0,1 0 0,-1 0 0,1 0 0,-1-1 0,1 1 0,0-1 0,0 0 0,0-1 0,0 1 0,-6-8 0,5 6 0,0 0 0,0 0 0,-1 0 0,0 0 0,0 1 0,0 0 0,0 0 0,-1 1 0,-9-4 0,-33-21 0,49 27 0,-1 1 0,1 0 0,-1-1 0,0 1 0,1 0 0,-1-1 0,1 1 0,-1-1 0,1 1 0,-1-1 0,1 1 0,0-1 0,-1 1 0,1-1 0,0 0 0,-1 1 0,1-1 0,0 0 0,0 1 0,-1-1 0,1 0 0,0 1 0,0-1 0,0 0 0,0 1 0,0-1 0,0 0 0,0 1 0,0-1 0,0 0 0,1 0 0,0 0 0,0-1 0,0 1 0,0 0 0,0 0 0,0 0 0,0 0 0,0 1 0,1-1 0,-1 0 0,0 0 0,1 1 0,-1-1 0,3 0 0,54-11 0,-54 12 0,28-2 0,-26 2 0,1 0 0,-1 0 0,1 0 0,-1-1 0,0 0 0,0 0 0,0-1 0,1 0 0,-1 0 0,6-3 0,-12 5 0,0 0 0,0 0 0,1 0 0,-1 0 0,0-1 0,0 1 0,1 0 0,-1 0 0,0 0 0,0 0 0,0 0 0,1-1 0,-1 1 0,0 0 0,0 0 0,0 0 0,0-1 0,1 1 0,-1 0 0,0 0 0,0 0 0,0-1 0,0 1 0,0 0 0,0 0 0,0-1 0,0 1 0,0 0 0,0 0 0,1-1 0,-1 1 0,0 0 0,-1 0 0,1-1 0,0 1 0,0 0 0,0 0 0,0-1 0,0 1 0,-11-5 0,-19 3 0,29 2 0,-32-2 0,-9 1 0,40 2 0,6 1 0,27 4 0,-10-3 0,52 11 0,-65-12 0,-1 0 0,0 1 0,0-1 0,0 1 0,-1 1 0,1-1 0,8 8 0,-14-11 0,0 0 0,-1 0 0,1 1 0,0-1 0,-1 0 0,1 1 0,-1-1 0,1 1 0,-1-1 0,1 1 0,-1-1 0,1 1 0,-1-1 0,1 1 0,-1-1 0,0 1 0,1 0 0,-1-1 0,0 1 0,0 0 0,1-1 0,-1 1 0,0 0 0,0-1 0,0 1 0,0 0 0,0-1 0,0 1 0,0 0 0,0 0 0,0-1 0,0 1 0,0 0 0,0-1 0,0 1 0,-1 0 0,1-1 0,0 1 0,-1 0 0,1-1 0,0 1 0,-1-1 0,1 1 0,-1-1 0,1 1 0,-1-1 0,1 1 0,-1-1 0,0 1 0,-32 13 0,27-11 0,32-3 0,4 2 0,-24 0 0,-22 0 0,-28-2 0,17 0 0,55 7 0,102 27 0,-267-57 0,115 12 0,17 5 0,15 2 0,-2 1 0,-15-4 0,-14-3 0,20 9 0,0 1 0,0 0 0,0-1 0,0 1 0,0 0 0,0 0 0,0 0 0,0 0 0,0 0 0,0 0 0,0 0 0,0 0 0,0 0 0,0 0 0,0 1 0,0-1 0,0 0 0,1 1 0,-1-1 0,0 1 0,0-1 0,0 1 0,0-1 0,-1 2 0,2-1 0,1 0 0,-1-1 0,0 1 0,1 0 0,-1 0 0,1-1 0,-1 1 0,1 0 0,-1-1 0,1 1 0,0 0 0,-1-1 0,1 1 0,0-1 0,0 1 0,-1-1 0,1 1 0,0-1 0,0 0 0,-1 1 0,1-1 0,0 0 0,0 0 0,0 1 0,0-1 0,0 0 0,1 0 0,19 4 0,0-1 0,0-1 0,37 0 0,18 1 0,-29-2 0,-37-2 0,0 1 0,0 0 0,0 1 0,12 2 0,-8 3 0,3-2 0,-17-5 0,1 1 0,0-1 0,-1 1 0,1-1 0,0 0 0,-1 1 0,1-1 0,-1 0 0,1 1 0,-1-1 0,1 0 0,-1 0 0,1 0 0,-1 1 0,0-1 0,1 0 0,-1 0 0,0 0 0,0 0 0,0 0 0,0 0 0,0 0 0,0-1 0,0-1 0,-1 0 0,1 0 0,-1 0 0,0-1 0,0 1 0,0 0 0,-1 0 0,1 1 0,-1-1 0,1 0 0,-1 0 0,0 1 0,0-1 0,0 1 0,0-1 0,-4-2 0,2 2 0,0-1 0,1-1 0,0 1 0,0 0 0,0-1 0,-3-7 0,5 11 0,1-1 0,-1 1 0,1-1 0,0 1 0,0 0 0,0-1 0,0 1 0,0-1 0,0 1 0,0 0 0,1-1 0,-1 1 0,0-1 0,1 1 0,-1 0 0,1-1 0,-1 1 0,1 0 0,0 0 0,0-1 0,-1 1 0,1 0 0,0 0 0,0 0 0,0 0 0,0 0 0,0 0 0,0 0 0,2 0 0,-1 0 0,0 0 0,0 0 0,-1 0 0,1 0 0,0 1 0,0-1 0,0 1 0,0-1 0,0 1 0,0 0 0,0 0 0,1 0 0,-1 0 0,2 0 0,-2 0 0,0 1 0,-1-1 0,1 0 0,0 0 0,0 0 0,-1-1 0,1 1 0,0 0 0,0-1 0,-1 1 0,1-1 0,0 1 0,-1-1 0,4-2 0,-5 3 0,-1 0 0,1 0 0,0 0 0,0 0 0,0 0 0,0 0 0,0 0 0,-1 0 0,1 0 0,0 0 0,0 0 0,0 0 0,0 0 0,0 0 0,-1 0 0,1 0 0,0 0 0,0 0 0,0 0 0,0 0 0,0 0 0,0 0 0,-1 0 0,1-1 0,0 1 0,0 0 0,0 0 0,0 0 0,0 0 0,0 0 0,0 0 0,0 0 0,0-1 0,0 1 0,-1 0 0,1 0 0,0 0 0,0 0 0,0 0 0,0-1 0,0 1 0,0 0 0,0 0 0,0 0 0,0 0 0,0-1 0,0 1 0,0 0 0,0 0 0,1 0 0,-1 0 0,0 0 0,0 0 0,0-1 0,0 1 0,0 0 0,-15 5 0,-16 19 0,-43 26 0,5-4 0,64-42 0,0 1 0,1-1 0,0 1 0,-1 0 0,-4 8 0,8-11 0,-1 0 0,0 1 0,1-1 0,0 1 0,-1 0 0,1-1 0,0 1 0,1 0 0,-1 0 0,0 0 0,1-1 0,-1 1 0,1 0 0,0 4 0,1-6 0,-1 1 0,1-1 0,0 0 0,0 0 0,-1 0 0,1 0 0,0 0 0,0 0 0,0 0 0,0 0 0,0 0 0,0 0 0,1 0 0,-1-1 0,0 1 0,0-1 0,0 1 0,1-1 0,-1 1 0,0-1 0,1 1 0,-1-1 0,0 0 0,1 0 0,-1 0 0,3 0 0,44 0 0,-33-1 0,-12 0 0,0 1 0,0 0 0,0 0 0,1 0 0,-1 1 0,0-1 0,0 1 0,0-1 0,0 1 0,0 0 0,0 0 0,0 1 0,0-1 0,0 1 0,-1-1 0,1 1 0,0 0 0,-1 0 0,0 0 0,1 0 0,-1 0 0,3 5 0,-1-4 0,0 0 0,-1 0 0,1 0 0,0-1 0,1 1 0,-1-1 0,0 0 0,0 0 0,1-1 0,-1 0 0,9 2 0,-8-2 0,1 1 0,0-1 0,-1 1 0,0 0 0,0 1 0,1-1 0,4 5 0,-10-7 0,0 0 0,1 0 0,-1 0 0,0 0 0,0 0 0,1 1 0,-1-1 0,0 0 0,0 0 0,1 0 0,-1 1 0,0-1 0,0 0 0,0 0 0,1 0 0,-1 1 0,0-1 0,0 0 0,0 1 0,0-1 0,0 0 0,0 0 0,0 1 0,0-1 0,0 0 0,0 1 0,0-1 0,1 0 0,-2 0 0,1 1 0,0-1 0,0 0 0,0 1 0,0-1 0,0 0 0,0 0 0,0 1 0,0-1 0,0 0 0,-1 1 0,-12 5 0,-18-1 0,24-5 0,-4 0 0,-1 0 0,1-1 0,-15-2 0,22 2 0,0 0 0,0-1 0,0 0 0,-1 1 0,2-1 0,-1 0 0,0-1 0,0 1 0,1-1 0,-1 0 0,-4-5 0,6 6 0,-1 0 0,1 1 0,-1-1 0,1 0 0,-1 1 0,0-1 0,0 1 0,-4-2 0,5 3 0,-1-1 0,1 0 0,0 0 0,-1 0 0,1 0 0,0-1 0,0 1 0,0 0 0,0-1 0,0 0 0,0 1 0,0-1 0,1 0 0,-3-3 0,-11-13 0,5 4 0,11 13 0,0 1 0,0-1 0,0 1 0,0-1 0,0 1 0,0 0 0,0-1 0,0 1 0,0 0 0,0 0 0,0-1 0,0 1 0,0 0 0,0 0 0,0 0 0,0 0 0,0 1 0,0-1 0,0 0 0,2 1 0,10 1 0,0 0 0,0 1 0,0 1 0,-1 0 0,0 0 0,0 1 0,0 1 0,13 8 0,-25-14 0,0 0 0,1 0 0,-1 0 0,0 0 0,0 0 0,0 0 0,0 0 0,0 0 0,1 0 0,-1 1 0,0-1 0,0 0 0,0 0 0,0 0 0,0 0 0,0 0 0,1 0 0,-1 0 0,0 0 0,0 0 0,0 1 0,0-1 0,0 0 0,0 0 0,0 0 0,0 0 0,0 0 0,0 0 0,0 1 0,1-1 0,-1 0 0,0 0 0,0 0 0,0 0 0,0 0 0,0 1 0,0-1 0,0 0 0,0 0 0,0 0 0,0 0 0,0 0 0,0 1 0,-1-1 0,1 0 0,0 0 0,0 0 0,0 0 0,0 0 0,0 0 0,0 1 0,0-1 0,0 0 0,0 0 0,0 0 0,0 0 0,-1 0 0,1 0 0,0 0 0,0 0 0,0 1 0,-15 1 0,-16-2 0,10-4 0,0-1 0,0-1 0,0-1 0,-20-9 0,-33-12 0,55 20 0,30 3 0,35 5 0,6 5 0,84 20 0,-46-6 0,-68-15-1365,-7 0-5461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3:44.501"/>
    </inkml:context>
    <inkml:brush xml:id="br0">
      <inkml:brushProperty name="width" value="0.035" units="cm"/>
      <inkml:brushProperty name="height" value="0.035" units="cm"/>
      <inkml:brushProperty name="color" value="#F8B496"/>
    </inkml:brush>
  </inkml:definitions>
  <inkml:trace contextRef="#ctx0" brushRef="#br0">1203 206 24575,'-41'-5'0,"34"4"0,0 0 0,-1 0 0,1 0 0,-1 1 0,1 0 0,-11 2 0,18-2 0,1 0 0,-1 0 0,1 0 0,-1 1 0,0-1 0,1 0 0,-1 0 0,0 0 0,1 1 0,-1-1 0,0 0 0,1 0 0,-1 1 0,0-1 0,0 0 0,1 1 0,-1-1 0,0 0 0,0 1 0,0-1 0,0 1 0,1-1 0,-1 0 0,0 1 0,0-1 0,0 1 0,0-1 0,0 0 0,0 1 0,0-1 0,0 1 0,0-1 0,0 0 0,0 1 0,0-1 0,0 1 0,-1-1 0,1 0 0,0 1 0,0-1 0,0 0 0,0 1 0,-1-1 0,1 0 0,0 1 0,0-1 0,-1 0 0,1 1 0,0-1 0,-1 0 0,1 0 0,0 1 0,-1-1 0,1 0 0,0 0 0,-1 0 0,1 1 0,0-1 0,-1 0 0,1 0 0,-1 0 0,1 0 0,0 0 0,-1 0 0,1 0 0,-1 0 0,1 0 0,1 1 0,-1-1 0,1 0 0,-1 0 0,1 1 0,-1-1 0,1 0 0,-1 0 0,1 0 0,-1 0 0,1 0 0,-1 0 0,1 0 0,-1 0 0,1 0 0,-1 0 0,1 0 0,-1 0 0,1 0 0,-1 0 0,1 0 0,-1 0 0,1-1 0,-1 1 0,1 0 0,-1 0 0,1-1 0,-1 1 0,0 0 0,1-1 0,-1 1 0,1 0 0,-1-1 0,0 1 0,1-1 0,-1 1 0,0 0 0,0-1 0,1 1 0,-1-1 0,0 1 0,0-1 0,0 1 0,1-1 0,-1 1 0,0-1 0,0 1 0,0-1 0,0 1 0,0-1 0,0 1 0,0-1 0,0 1 0,0-1 0,0 0 0,-1 1 0,1-1 0,0 1 0,0 0 0,0-1 0,-1 1 0,1-1 0,0 0 0,-1 0 0,1 0 0,0 0 0,-1 1 0,1-1 0,0 0 0,-1 0 0,1 1 0,-1-1 0,1 0 0,-1 1 0,1-1 0,-1 1 0,0-1 0,1 1 0,-1-1 0,0 1 0,1-1 0,-1 1 0,0-1 0,1 1 0,-1 0 0,0 0 0,0-1 0,0 1 0,1 0 0,-1 0 0,0 0 0,0 0 0,0 0 0,0 0 0,1 0 0,-1 0 0,0 0 0,0 0 0,0 0 0,1 1 0,-1-1 0,0 0 0,0 0 0,0 1 0,0 0 0,-1 0 0,0 0 0,0 0 0,0 0 0,0 0 0,0 0 0,0 0 0,0 1 0,1-1 0,-1 1 0,1-1 0,-1 1 0,1 0 0,-1-1 0,1 1 0,-1 3 0,1-5 0,1 1 0,-1 0 0,1 0 0,-1 0 0,1 0 0,0 0 0,-1-1 0,1 1 0,0 0 0,0 0 0,0 0 0,0 0 0,-1 0 0,1 0 0,1 0 0,-1 0 0,0 0 0,0 0 0,0 0 0,0-1 0,1 1 0,-1 0 0,0 0 0,1 0 0,-1 0 0,1 0 0,-1-1 0,1 1 0,-1 0 0,1 0 0,0-1 0,-1 1 0,1 0 0,0-1 0,-1 1 0,1-1 0,0 1 0,0-1 0,0 1 0,-1-1 0,1 0 0,0 1 0,0-1 0,0 0 0,0 0 0,0 1 0,0-1 0,0 0 0,0 0 0,1 0 0,0 0 0,1-1 0,-1 1 0,0 0 0,0-1 0,0 1 0,1-1 0,-1 0 0,0 0 0,0 0 0,0 0 0,0 0 0,0 0 0,0-1 0,0 1 0,-1-1 0,1 1 0,0-1 0,-1 1 0,1-1 0,1-3 0,-2 3 0,0 1 0,0 0 0,0-1 0,0 1 0,-1-1 0,1 1 0,0-1 0,-1 1 0,1-1 0,-1 1 0,0-1 0,0 0 0,1 1 0,-1-1 0,0 1 0,0-1 0,-1 0 0,1 1 0,0-1 0,0 1 0,-1-1 0,1 0 0,-1 1 0,1-1 0,-1 1 0,0 0 0,0-1 0,1 1 0,-1-1 0,0 1 0,0 0 0,-1 0 0,0-2 0,-1 1 0,0 1 0,0-1 0,0 1 0,0 0 0,0 0 0,-1 0 0,1 0 0,0 1 0,0-1 0,-1 1 0,1 0 0,0 0 0,-1 0 0,1 0 0,-5 2 0,1-2 0,0 1 0,-1 1 0,1-1 0,0 1 0,0 0 0,0 1 0,0 0 0,1 0 0,-1 0 0,-8 6 0,16-5 0,7-4 0,10-4 0,5-21 0,-16 13 0,-7 12 0,0-1 0,0 1 0,0 0 0,-1 0 0,1-1 0,0 1 0,0 0 0,0 0 0,0 0 0,-1 0 0,1-1 0,0 1 0,0 0 0,0 0 0,-1 0 0,1 0 0,0 0 0,0 0 0,0-1 0,-1 1 0,1 0 0,0 0 0,0 0 0,-1 0 0,1 0 0,0 0 0,0 0 0,-1 0 0,1 0 0,0 0 0,0 0 0,-1 0 0,1 0 0,0 0 0,0 0 0,-1 1 0,1-1 0,0 0 0,0 0 0,0 0 0,-1 0 0,1 0 0,0 0 0,0 1 0,-1-1 0,-12 6 0,3-4 0,-3-13 0,12 10 0,-1-1 0,-1 1 0,1-1 0,0 1 0,0 0 0,0 0 0,-1 0 0,1 0 0,0 1 0,-1-1 0,1 1 0,-1-1 0,1 1 0,-1 0 0,1 0 0,-1 0 0,1 0 0,-1 0 0,1 1 0,-1-1 0,1 1 0,-1-1 0,1 1 0,0 0 0,-1 0 0,1 0 0,0 0 0,0 1 0,0-1 0,0 0 0,0 1 0,0 0 0,0-1 0,0 1 0,1 0 0,-1 0 0,-1 3 0,3-5 0,-1 1 0,1-1 0,0 0 0,0 1 0,0-1 0,-1 0 0,1 1 0,0-1 0,0 0 0,0 1 0,0-1 0,0 0 0,0 1 0,0-1 0,0 1 0,0-1 0,0 0 0,0 1 0,0-1 0,0 0 0,0 1 0,0-1 0,1 1 0,-1-1 0,0 0 0,0 1 0,0-1 0,0 0 0,1 1 0,-1-1 0,0 0 0,0 0 0,1 1 0,-1-1 0,0 0 0,1 0 0,-1 1 0,19 2 0,-15-3 0,1 0 0,-1 0 0,1-1 0,-1 0 0,1 0 0,5-2 0,-9 2 0,-1 1 0,0 0 0,0 0 0,1-1 0,-1 1 0,0 0 0,0-1 0,0 1 0,0 0 0,1-1 0,-1 1 0,0 0 0,0-1 0,0 1 0,0 0 0,0-1 0,0 1 0,0-1 0,0 1 0,0 0 0,0-1 0,0 1 0,0 0 0,0-1 0,0 1 0,0-1 0,0 1 0,-1 0 0,1-1 0,0 1 0,0-1 0,-12-17 0,10 16 0,0-1 0,-1 0 0,1 1 0,-1 0 0,1 0 0,-1 0 0,0 0 0,0 0 0,0 0 0,-6-2 0,7 4 0,0 0 0,0 0 0,0 0 0,0 0 0,0 1 0,0-1 0,0 1 0,0-1 0,0 1 0,1 0 0,-1 0 0,-2 1 0,3-2 0,1 0 0,-1 0 0,1 1 0,-1-1 0,1 0 0,-1 1 0,1-1 0,-1 0 0,1 1 0,0-1 0,-1 1 0,1-1 0,-1 0 0,1 1 0,0-1 0,0 1 0,-1-1 0,1 1 0,0 0 0,0-1 0,-1 1 0,1-1 0,0 1 0,0-1 0,0 1 0,0 0 0,0-1 0,0 1 0,0-1 0,0 1 0,0 0 0,0-1 0,0 1 0,1-1 0,-1 1 0,0-1 0,0 1 0,0-1 0,1 1 0,-1-1 0,0 1 0,1-1 0,0 2 0,-1-2 0,0 0 0,0 0 0,0 0 0,0 0 0,0 0 0,0 0 0,0 1 0,0-1 0,0 0 0,0 0 0,0 0 0,0 0 0,0 0 0,0 0 0,0 0 0,0 1 0,0-1 0,0 0 0,0 0 0,1 0 0,-1 0 0,0 0 0,0 0 0,0 0 0,0 0 0,0 0 0,0 0 0,0 0 0,0 0 0,1 0 0,-1 0 0,0 0 0,0 1 0,0-1 0,0 0 0,0 0 0,0 0 0,0 0 0,1 0 0,-1 0 0,0 0 0,0-1 0,0 1 0,0 0 0,0 0 0,0 0 0,0 0 0,1 0 0,-1 0 0,0 0 0,0 0 0,0 0 0,0 0 0,0 0 0,0 0 0,0 0 0,0 0 0,0 0 0,1-1 0,-1 1 0,0 0 0,0 0 0,-2-9 0,-3 4 0,-3 16 0,7 9 0,2-20 0,-1 0 0,0-1 0,0 1 0,0 0 0,0 0 0,1 0 0,-1 0 0,0 0 0,0-1 0,0 1 0,0 0 0,1 0 0,-1 0 0,0 0 0,0 0 0,1 0 0,-1 0 0,0 0 0,0 0 0,0 0 0,1 0 0,-1 0 0,0 0 0,0 0 0,1 0 0,-1 0 0,0 0 0,0 0 0,0 0 0,1 0 0,-1 0 0,0 0 0,0 0 0,0 0 0,1 0 0,-1 0 0,0 1 0,0-1 0,0 0 0,1 0 0,-1 0 0,0 0 0,0 1 0,0-1 0,0 0 0,0 0 0,0 0 0,1 0 0,-1 1 0,0-1 0,0 0 0,0 0 0,0 1 0,0-1 0,0 0 0,0 0 0,0 0 0,0 1 0,0-1 0,0 0 0,0 0 0,0 1 0,0-1 0,0 0 0,0-1 0,1 0 0,-1-1 0,1 1 0,-1 0 0,0-1 0,1 1 0,-1 0 0,0-1 0,0 1 0,0 0 0,0-1 0,0 1 0,0-1 0,-1 1 0,1 0 0,0-1 0,-1 1 0,1 0 0,-1 0 0,1-1 0,-1 1 0,0 0 0,0 0 0,1 0 0,-1 0 0,0 0 0,0 0 0,0 0 0,0 0 0,0 0 0,-2-1 0,3 1 0,-1 0 0,0 1 0,0-1 0,0 0 0,0 1 0,0-1 0,0 1 0,0-1 0,0 1 0,0-1 0,0 1 0,0 0 0,-1-1 0,1 1 0,0 0 0,0 0 0,0 0 0,0 0 0,-1 0 0,1 0 0,0 0 0,0 0 0,0 1 0,0-1 0,0 0 0,0 1 0,0-1 0,-1 1 0,1-1 0,0 1 0,0-1 0,1 1 0,-1 0 0,0-1 0,0 1 0,0 0 0,0 0 0,1 0 0,-1 0 0,-1 2 0,1-2 0,0 0 0,0 0 0,1 0 0,-1 0 0,0 0 0,1 0 0,-1 0 0,1 1 0,-1-1 0,1 0 0,0 1 0,-1-1 0,1 0 0,0 0 0,0 1 0,0-1 0,0 0 0,0 1 0,0-1 0,0 0 0,1 1 0,-1-1 0,0 0 0,1 1 0,-1-1 0,1 0 0,-1 0 0,1 0 0,0 1 0,1 0 0,-1-1 0,0-1 0,0 1 0,0-1 0,0 0 0,0 1 0,0-1 0,0 0 0,0 0 0,1 0 0,-1 0 0,0 0 0,0 0 0,0 0 0,0 0 0,0-1 0,0 1 0,1 0 0,-1-1 0,0 1 0,0 0 0,0-1 0,0 0 0,0 1 0,0-1 0,0 0 0,-1 1 0,1-1 0,0 0 0,0 0 0,0 0 0,-1 1 0,1-1 0,0 0 0,-1 0 0,2-2 0,0-1 0,0 0 0,0 0 0,-1 0 0,1 0 0,-1 0 0,1 0 0,-1 0 0,-1 0 0,2-8 0,-2 11 0,0 0 0,0 0 0,0 0 0,1 0 0,-1 1 0,0-1 0,0 0 0,-1 0 0,1 0 0,0 0 0,0 1 0,0-1 0,-1 0 0,1 0 0,0 0 0,-1 1 0,1-1 0,0 0 0,-1 0 0,1 1 0,-1-1 0,1 0 0,-1 1 0,0-1 0,1 1 0,-1-1 0,0 1 0,1-1 0,-1 1 0,0-1 0,1 1 0,-1-1 0,0 1 0,0 0 0,0 0 0,1-1 0,-1 1 0,0 0 0,0 0 0,0 0 0,0 0 0,0 0 0,1 0 0,-1 0 0,0 0 0,0 0 0,0 1 0,0-1 0,1 0 0,-1 0 0,0 1 0,0-1 0,1 0 0,-1 1 0,-1 0 0,1-1 0,1 0 0,-1 1 0,1-1 0,-1 0 0,0 0 0,1 0 0,-1 1 0,1-1 0,-1 1 0,1-1 0,-1 0 0,1 1 0,-1-1 0,1 1 0,-1-1 0,1 1 0,0-1 0,-1 1 0,1-1 0,0 1 0,-1-1 0,1 1 0,0 0 0,0-1 0,-1 1 0,1-1 0,0 1 0,0 0 0,0-1 0,0 1 0,0 0 0,0-1 0,0 1 0,0 0 0,0-1 0,0 1 0,0-1 0,1 1 0,-1 1 0,1-1 0,-1-1 0,1 1 0,-1 0 0,1 0 0,0 0 0,-1-1 0,1 1 0,0 0 0,0-1 0,-1 1 0,1-1 0,0 1 0,0-1 0,0 1 0,0-1 0,0 0 0,0 1 0,0-1 0,0 0 0,0 0 0,0 0 0,0 1 0,0-1 0,0 0 0,0 0 0,1-1 0,23-11 0,-24 12 0,-1 0 0,1 0 0,0 0 0,-1-1 0,1 1 0,-1 0 0,1 0 0,-1-1 0,0 1 0,1 0 0,-1-1 0,1 1 0,-1-1 0,1 1 0,-1 0 0,0-1 0,1 1 0,-1-1 0,0 1 0,0-1 0,1 1 0,-1-1 0,0 1 0,0-1 0,0 0 0,0 1 0,0-1 0,1 1 0,-1-1 0,0 1 0,0-1 0,0 1 0,0-1 0,-1 0 0,1 1 0,0-1 0,0 1 0,0-1 0,0 1 0,-1-1 0,1 1 0,0-1 0,0 1 0,-1-1 0,0 0 0,0 0 0,0 1 0,-1-1 0,1 1 0,-1 0 0,1-1 0,-1 1 0,1 0 0,0 0 0,-1 0 0,1 0 0,-1 0 0,1 0 0,-1 0 0,1 1 0,-1-1 0,1 0 0,-1 1 0,1-1 0,0 1 0,-1 0 0,1-1 0,0 1 0,0 0 0,-1 0 0,1 0 0,0 0 0,0 0 0,-1 1 0,-12 7 0,11-10 0,1 1 0,0-1 0,0 0 0,0 0 0,0 0 0,0 0 0,0 0 0,0 0 0,0-1 0,0 1 0,1-1 0,-1 1 0,0-1 0,-1-3 0,-14-10 0,14 14 0,0 0 0,1 0 0,-1 1 0,0-1 0,0 0 0,0 1 0,1 0 0,-1 0 0,0 0 0,0 0 0,0 0 0,0 0 0,1 1 0,-4 0 0,5-1 0,0 1 0,0-1 0,0 1 0,0-1 0,0 1 0,0-1 0,0 1 0,0-1 0,0 1 0,0 0 0,0 0 0,1-1 0,-1 1 0,0 0 0,1 0 0,-1 0 0,0 0 0,1 0 0,-1 0 0,1 0 0,0 0 0,-1 0 0,1 0 0,0 0 0,0 0 0,-1 0 0,1 0 0,0 0 0,0 0 0,0 0 0,0 0 0,0 0 0,0 0 0,1 0 0,-1 1 0,0-1 0,1 0 0,-1 0 0,1 1 0,-1-1 0,1-1 0,-1 1 0,0-1 0,0 1 0,0-1 0,0 0 0,0 1 0,1-1 0,-1 1 0,0-1 0,0 0 0,1 1 0,-1-1 0,0 0 0,0 1 0,1-1 0,-1 0 0,0 0 0,1 1 0,-1-1 0,1 0 0,-1 0 0,0 0 0,1 1 0,-1-1 0,1 0 0,-1 0 0,0 0 0,1 0 0,-1 0 0,1 0 0,-1 0 0,1 0 0,0 0 0,13-10 0,8-20 0,-14 5 0,-11 20 0,-10 15 0,12-9 0,0 0 0,0 0 0,0 1 0,0-1 0,1 0 0,-1 1 0,0-1 0,1 1 0,-1-1 0,1 1 0,-1-1 0,1 1 0,0 0 0,-1-1 0,1 3 0,0-3 0,0 0 0,0-1 0,0 1 0,0-1 0,0 1 0,1-1 0,-1 1 0,0-1 0,0 1 0,0-1 0,1 1 0,-1-1 0,0 1 0,1-1 0,-1 1 0,0-1 0,1 0 0,-1 1 0,0-1 0,1 0 0,-1 1 0,1-1 0,-1 0 0,1 1 0,-1-1 0,1 0 0,-1 0 0,1 1 0,-1-1 0,1 0 0,-1 0 0,1 0 0,-1 0 0,1 0 0,-1 0 0,1 0 0,0 0 0,-1 0 0,1 0 0,-1 0 0,1 0 0,-1 0 0,1 0 0,-1-1 0,1 1 0,-1 0 0,2-1 0,-2 1 0,0 0 0,1 0 0,-1 0 0,1 0 0,-1 0 0,1 0 0,-1-1 0,0 1 0,1 0 0,-1 0 0,0 0 0,1-1 0,-1 1 0,1 0 0,-1 0 0,0-1 0,0 1 0,1 0 0,-1-1 0,0 1 0,1 0 0,-1-1 0,0 1 0,0-1 0,0 1 0,1 0 0,-1-1 0,0 1 0,0-1 0,0 1 0,0 0 0,0-1 0,0 1 0,0-1 0,0 1 0,0-1 0,0 1 0,0-1 0,0 1 0,0 0 0,0-1 0,0 1 0,-1-1 0,1 1 0,0 0 0,0-1 0,0 1 0,-1-1 0,1 1 0,0 0 0,0-1 0,-1 1 0,1 0 0,0 0 0,-1-1 0,0 0 0,0 1 0,1-1 0,-1 1 0,0-1 0,0 1 0,0-1 0,0 1 0,0-1 0,1 1 0,-1 0 0,0 0 0,0-1 0,0 1 0,0 0 0,0 0 0,0 0 0,0 0 0,0 0 0,0 0 0,0 0 0,0 0 0,0 1 0,0-1 0,0 0 0,0 1 0,0-1 0,1 0 0,-1 1 0,-2 0 0,3 0 0,0-1 0,0 1 0,-1-1 0,1 0 0,-1 1 0,1-1 0,0 0 0,-1 1 0,1-1 0,-1 0 0,1 1 0,0-1 0,-1 0 0,1 0 0,-1 0 0,1 1 0,-1-1 0,1 0 0,-1 0 0,1 0 0,-1 0 0,1 0 0,-1 0 0,1 0 0,-1 0 0,1 0 0,-1 0 0,1 0 0,-1 0 0,1-1 0,-1 1 0,1 0 0,-1 0 0,1 0 0,-1-1 0,1 1 0,-1 0 0,1-1 0,0 1 0,-1 0 0,1-1 0,0 1 0,-1 0 0,1-1 0,0 1 0,-1-1 0,1 1 0,0-1 0,0 1 0,0 0 0,-1-1 0,1 1 0,0-1 0,0 1 0,0-2 0,-14-16 0,12 16 0,0 1 0,-1 0 0,1 0 0,0 0 0,-1 1 0,1-1 0,0 0 0,-1 1 0,1 0 0,-1-1 0,-2 1 0,4 0 0,0 0 0,0 0 0,0 0 0,0 0 0,0 0 0,0 1 0,0-1 0,0 0 0,0 0 0,0 1 0,0-1 0,0 0 0,0 1 0,1-1 0,-1 1 0,0-1 0,0 1 0,0 0 0,1-1 0,-1 1 0,0 0 0,1 0 0,-1-1 0,0 1 0,1 0 0,-1 0 0,1 0 0,-1 0 0,0 1 0,2-1 0,-1-1 0,0 1 0,0-1 0,0 1 0,0-1 0,1 1 0,-1-1 0,0 1 0,1-1 0,-1 1 0,0-1 0,1 1 0,-1-1 0,0 0 0,1 1 0,-1-1 0,1 0 0,-1 1 0,1-1 0,-1 0 0,1 1 0,-1-1 0,1 0 0,-1 0 0,1 0 0,-1 1 0,1-1 0,-1 0 0,1 0 0,-1 0 0,1 0 0,0 0 0,-1 0 0,1 0 0,-1 0 0,1 0 0,-1-1 0,1 1 0,0 0 0,24-4 0,-25 4 0,1 0 0,0 0 0,-1-1 0,1 1 0,-1 0 0,1 0 0,-1 0 0,1-1 0,-1 1 0,1 0 0,-1-1 0,0 1 0,1-1 0,-1 1 0,1 0 0,-1-1 0,0 1 0,1-1 0,-1 1 0,0-1 0,0 1 0,1-1 0,-1 1 0,0-1 0,0 1 0,0-1 0,0 1 0,1-1 0,-1 0 0,0 1 0,0-2 0,-1 2 0,0-1 0,1 1 0,-1-1 0,1 0 0,-1 1 0,0-1 0,0 1 0,1 0 0,-1-1 0,0 1 0,0 0 0,1-1 0,-1 1 0,0 0 0,0 0 0,0 0 0,-1-1 0,-18 2 0,19-1 0,1 0 0,0 0 0,-1 0 0,1 0 0,0 0 0,-1 0 0,1 1 0,0-1 0,0 0 0,-1 0 0,1 0 0,0 0 0,-1 0 0,1 1 0,0-1 0,0 0 0,-1 0 0,1 0 0,0 1 0,0-1 0,-1 0 0,1 1 0,0-1 0,0 0 0,0 0 0,0 1 0,0-1 0,-1 0 0,1 1 0,0-1 0,0 0 0,0 1 0,0-1 0,0 0 0,0 1 0,0-1 0,0 0 0,0 1 0,0-1 0,0 1 0,0-1 0,0 0 0,0 0 0,1 0 0,-1 0 0,0 1 0,0-1 0,0 0 0,0 0 0,0 0 0,0 0 0,0 0 0,1 0 0,-1 1 0,0-1 0,0 0 0,0 0 0,0 0 0,0 0 0,1 0 0,-1 0 0,0 0 0,0 0 0,0 0 0,0 0 0,1 0 0,-1 0 0,0 0 0,0 0 0,0 0 0,1 0 0,-1 0 0,0 0 0,0 0 0,0 0 0,0 0 0,1 0 0,-1 0 0,0 0 0,0 0 0,0 0 0,0 0 0,1 0 0,-1 0 0,0-1 0,0 1 0,0 0 0,0 0 0,1 0 0,9-11 0,1 2 0,-7 8 0,-1 0 0,1 1 0,0-1 0,0 1 0,-1 0 0,1 0 0,0 0 0,0 1 0,-1 0 0,1-1 0,0 1 0,-1 0 0,1 1 0,-1-1 0,1 1 0,5 3 0,14 5 0,-12-7 0,1 0 0,-1-1 0,18 1 0,-20-2 0,-146-8 0,112 7 0,13 0 0,1-1 0,0 0 0,-13-2 0,22 2 0,1 1 0,-1 0 0,1 0 0,-1-1 0,1 1 0,-1-1 0,1 0 0,-1 1 0,1-1 0,-1 0 0,1 0 0,0 0 0,0 0 0,-1 0 0,1 0 0,0 0 0,0 0 0,0 0 0,0-1 0,0 1 0,1 0 0,-1-1 0,0 1 0,0-1 0,1 1 0,-1-1 0,1 1 0,-1-3 0,1 3 0,0 1 0,0-1 0,0 0 0,0 1 0,0-1 0,0 0 0,0 1 0,0-1 0,1 0 0,-1 0 0,0 1 0,0-1 0,1 1 0,-1-1 0,0 0 0,1 1 0,-1-1 0,0 1 0,1-1 0,-1 0 0,1 1 0,-1-1 0,1 1 0,0 0 0,-1-1 0,1 1 0,-1-1 0,2 1 0,24-3 0,-19 3 0,1 2 0,-1-1 0,0 1 0,0 0 0,7 3 0,23 11 0,53 15 0,-82-29 0,1 0 0,-1-1 0,1 0 0,15-1 0,-16 0 0,0 0 0,0 1 0,-1-1 0,1 1 0,0 1 0,10 3 0,141 39 0,-152-42 0,0 0 0,0-1 0,0 1 0,13-1 0,-13-1 0,-1 0 0,0 1 0,0 0 0,0 0 0,1 1 0,10 4 0,18 3 0,-30-9 0,0 1 0,0 0 0,-1 0 0,1 0 0,-1 1 0,1-1 0,4 4 0,-7-4 0,0 0 0,0 0 0,0 0 0,0 0 0,-1 1 0,1-1 0,0 1 0,0-1 0,-1 1 0,1-1 0,-1 1 0,2 3 0,-3-5 0,0 0 0,0 1 0,0-1 0,0 0 0,0 1 0,0-1 0,0 0 0,0 1 0,0-1 0,0 1 0,0-1 0,0 0 0,-1 1 0,1-1 0,0 0 0,0 1 0,0-1 0,0 0 0,-1 0 0,1 1 0,0-1 0,0 0 0,-1 1 0,1-1 0,0 0 0,-1 1 0,-19 7 0,-18 1 0,28-8 0,0 2 0,0-1 0,0 1 0,1 1 0,-1 0 0,-8 5 0,18-9 0,0 0 0,0 0 0,0 0 0,-1 0 0,1 0 0,0 0 0,0 0 0,0 0 0,0-1 0,0 1 0,0 0 0,0 0 0,0 0 0,0 0 0,0 0 0,0 0 0,0 0 0,0 0 0,0 0 0,0 0 0,0 0 0,0 0 0,0 0 0,0 0 0,0 0 0,0 0 0,0 0 0,0 0 0,0 0 0,0 0 0,0 0 0,-1 0 0,1 0 0,0 0 0,0 0 0,0 0 0,0 0 0,0 0 0,0 0 0,0 0 0,0 0 0,0 0 0,0 0 0,6-8 0,7-13 0,-13 21 0,1-1 0,-1 1 0,0 0 0,0-1 0,1 1 0,-1 0 0,0-1 0,0 1 0,0 0 0,1-1 0,-1 1 0,0 0 0,0-1 0,0 1 0,0-1 0,0 1 0,0 0 0,0-1 0,0 1 0,0 0 0,0-1 0,0 1 0,0-1 0,0 1 0,0 0 0,0-1 0,0 1 0,0 0 0,-1-1 0,1 1 0,0 0 0,0-1 0,0 1 0,-1 0 0,1-1 0,0 1 0,0 0 0,-1-1 0,0 1 0,-32-5 0,-5-1 0,38 6 0,0 0 0,-1 0 0,1 0 0,0 0 0,0 0 0,0 0 0,0 0 0,0 0 0,-1-1 0,1 1 0,0 0 0,0 0 0,0 0 0,0 0 0,0 0 0,-1 0 0,1 0 0,0 0 0,0 0 0,0 0 0,0-1 0,0 1 0,0 0 0,-1 0 0,1 0 0,0 0 0,0 0 0,0-1 0,0 1 0,0 0 0,0 0 0,0 0 0,0 0 0,0 0 0,0-1 0,0 1 0,0 0 0,0 0 0,0 0 0,0 0 0,0-1 0,0 1 0,0 0 0,0 0 0,0 0 0,0 0 0,0-1 0,0 1 0,10-5 0,13 0 0,-8 5 0,-1 1 0,30 4 0,-16-1 0,-28-4 0,0 0 0,0 0 0,0 0 0,0 0 0,0 0 0,0 0 0,0 0 0,0 0 0,0 0 0,0 1 0,0-1 0,0 0 0,0 0 0,0 0 0,0 0 0,0 0 0,0 0 0,0 0 0,0 0 0,1 0 0,-1 0 0,0 0 0,0 0 0,0 0 0,0 0 0,0 0 0,0 1 0,0-1 0,0 0 0,0 0 0,0 0 0,0 0 0,0 0 0,0 0 0,0 0 0,1 0 0,-15 3 0,-18 0 0,23-3 0,-1 0 0,0 0 0,1-1 0,-1-1 0,1 0 0,-1 0 0,1 0 0,0-1 0,-14-7 0,9 3 0,0 2 0,-1 0 0,1 0 0,-30-4 0,97 16 0,31 4 0,-56-11 0,-23 0 0,-19 0 0,-8-1 0,0-2 0,-31-6 0,30 4 0,1 1 0,-30-1 0,43 6 0,10 1 0,17 5 0,-3-1 0,-30-5 0,-57-8 0,-136-32 0,208 39 0,0 0 0,0 0 0,0 0 0,0 0 0,0 0 0,0-1 0,0 1 0,0 0 0,0 0 0,0 0 0,0 0 0,0 0 0,0 0 0,0 0 0,0 0 0,0-1 0,0 1 0,0 0 0,0 0 0,0 0 0,0 0 0,0 0 0,0 0 0,0 0 0,0 0 0,0-1 0,0 1 0,0 0 0,0 0 0,-1 0 0,1 0 0,0 0 0,0 0 0,0 0 0,0 0 0,0 0 0,0 0 0,0 0 0,0 0 0,0-1 0,-1 1 0,1 0 0,0 0 0,0 0 0,20-2 0,26 1 0,-25 2 0,0 0 0,-1 1 0,1 1 0,-1 1 0,32 10 0,-51-13 0,0-1 0,0 0 0,0 1 0,0 0 0,0-1 0,0 1 0,0-1 0,0 1 0,0 0 0,-1 0 0,1-1 0,0 1 0,0 0 0,-1 0 0,1 0 0,0 0 0,-1 0 0,1 0 0,-1 0 0,0 0 0,1 0 0,-1 0 0,0 0 0,1 0 0,-1 0 0,0 0 0,0 1 0,0-1 0,0 0 0,0 0 0,0 0 0,0 0 0,-1 0 0,1 0 0,0 0 0,-1 0 0,1 0 0,-1 0 0,1 0 0,-1 0 0,1 0 0,-1 0 0,1 0 0,-2 1 0,0 2 0,-1-1 0,0 0 0,1 1 0,-1-1 0,0 0 0,-1-1 0,1 1 0,0 0 0,-1-1 0,-6 4 0,7-6 0,1 0 0,0 0 0,-1 0 0,1 0 0,-1 0 0,1-1 0,0 1 0,-1-1 0,1 1 0,0-1 0,-5-2 0,-12-3 0,-24 3 0,29 3 0,-1-1 0,-29-6 0,44 7 0,0 0 0,-1 0 0,1 1 0,0-1 0,0 0 0,0 0 0,0 0 0,0 0 0,-1 0 0,1 0 0,0 0 0,0 0 0,0-1 0,0 1 0,-1 0 0,1 0 0,0 0 0,0 0 0,0 0 0,0 0 0,0 0 0,0 0 0,-1 0 0,1 0 0,0 0 0,0 0 0,0-1 0,0 1 0,0 0 0,0 0 0,0 0 0,-1 0 0,1 0 0,0 0 0,0-1 0,0 1 0,0 0 0,0 0 0,0 0 0,0 0 0,0-1 0,0 1 0,0 0 0,0 0 0,0 0 0,0 0 0,0 0 0,0-1 0,0 1 0,0 0 0,0 0 0,0 0 0,0 0 0,0 0 0,0-1 0,1 1 0,-1 0 0,0 0 0,12-7 0,18-2 0,-24 8 0,35-4 0,-40 4 0,0 1 0,1 0 0,-1 0 0,1 0 0,-1 0 0,0 0 0,1 0 0,-1 0 0,0 1 0,1-1 0,-1 0 0,0 1 0,1-1 0,-1 1 0,0 0 0,0-1 0,1 1 0,-1 0 0,0-1 0,0 1 0,0 0 0,0 0 0,1 2 0,-2-2 0,0 1 0,0-1 0,0 0 0,0 1 0,-1-1 0,1 0 0,0 1 0,-1-1 0,1 0 0,-1 0 0,0 1 0,1-1 0,-1 0 0,0 0 0,0 0 0,0 0 0,0 0 0,0 0 0,0 0 0,0 0 0,0 0 0,0-1 0,0 1 0,0 0 0,0-1 0,-1 1 0,-1 0 0,-38 17 0,98-31 0,-50 12 0,-1 0 0,1 1 0,-1-1 0,1 1 0,0 0 0,-1 1 0,1 0 0,-1 0 0,10 3 0,-15-4 0,0 0 0,-1 0 0,1 0 0,-1 0 0,1 1 0,-1-1 0,1 0 0,-1 0 0,1 1 0,-1-1 0,0 0 0,1 0 0,-1 1 0,1-1 0,-1 1 0,0-1 0,1 0 0,-1 1 0,0-1 0,1 1 0,-1-1 0,0 1 0,0-1 0,1 1 0,-1-1 0,0 1 0,0-1 0,0 1 0,0-1 0,0 1 0,0-1 0,0 1 0,0 0 0,0-1 0,0 1 0,0-1 0,0 1 0,0-1 0,0 1 0,0-1 0,0 1 0,-1-1 0,1 1 0,0-1 0,0 1 0,-1-1 0,1 1 0,0-1 0,-1 0 0,1 1 0,-1-1 0,1 1 0,0-1 0,-1 0 0,1 1 0,-1-1 0,-32 22 0,25-16 0,8-6 0,0 0 0,0 0 0,0 0 0,0 0 0,0 0 0,-1 1 0,1-1 0,0 0 0,0 0 0,0 0 0,0 0 0,0 0 0,0 0 0,0 0 0,0 0 0,0 0 0,0 1 0,0-1 0,0 0 0,0 0 0,0 0 0,0 0 0,0 0 0,0 0 0,0 0 0,0 0 0,0 1 0,0-1 0,0 0 0,0 0 0,0 0 0,0 0 0,0 0 0,0 0 0,0 0 0,0 0 0,0 1 0,0-1 0,0 0 0,0 0 0,1 0 0,-1 0 0,0 0 0,0 0 0,0 0 0,0 0 0,0 0 0,0 0 0,0 0 0,0 0 0,0 0 0,1 0 0,-1 0 0,0 0 0,0 0 0,0 0 0,0 1 0,0-1 0,0 0 0,0 0 0,0-1 0,1 1 0,-1 0 0,0 0 0,0 0 0,0 0 0,0 0 0,0 0 0,-11 9 0,-17 5 0,14-7 0,32-8 0,30-6 0,-37 5 0,0 0 0,-1-1 0,1 0 0,-1-1 0,11-5 0,-70 19 0,-140 28 0,273-57 0,-70 17 0,77-7 0,-81 12 0,-19 3 0,-20 5 0,10-7 0,-1-1 0,1-1 0,-1-1 0,-30-2 0,50 2 0,0-1 0,0 0 0,0 0 0,0 0 0,0 0 0,0 0 0,-1 0 0,1 0 0,0 0 0,0 0 0,0 0 0,0 0 0,0 0 0,-1 0 0,1 0 0,0 0 0,0 0 0,0 0 0,0 0 0,0 0 0,-1 0 0,1 0 0,0 0 0,0 0 0,0 0 0,0 0 0,0 0 0,-1 0 0,1 0 0,0-1 0,0 1 0,0 0 0,0 0 0,0 0 0,0 0 0,0 0 0,0 0 0,0 0 0,-1-1 0,1 1 0,0 0 0,0 0 0,0 0 0,0 0 0,0 0 0,0 0 0,0-1 0,0 1 0,0 0 0,0 0 0,0 0 0,0 0 0,0 0 0,0-1 0,0 1 0,0 0 0,0 0 0,11-7 0,16-3 0,-2 5 0,1 2 0,-1 1 0,1 1 0,0 1 0,41 6 0,-66-6 0,0 0 0,0 0 0,0 0 0,0 0 0,0 0 0,0 1 0,0-1 0,0 0 0,0 1 0,-1-1 0,1 0 0,0 1 0,0-1 0,0 1 0,-1 0 0,1-1 0,0 1 0,0-1 0,-1 1 0,2 1 0,-2-2 0,0 1 0,-1-1 0,1 1 0,0-1 0,0 1 0,0 0 0,0-1 0,0 1 0,0-1 0,-1 1 0,1-1 0,0 1 0,0-1 0,-1 1 0,1-1 0,0 0 0,-1 1 0,1-1 0,-1 1 0,1-1 0,0 0 0,-1 1 0,1-1 0,-1 0 0,-4 4 0,0-1 0,0-1 0,0 1 0,0-1 0,-6 2 0,-63 10 0,34-10 0,141-29 0,-244 64 0,205-63 0,-48 21 0,-1 1 0,26-2 0,-33 4 0,0 0 0,-1 0 0,1 0 0,-1 1 0,1 0 0,-1 0 0,1 1 0,-1-1 0,10 5 0,-15-6 0,0 0 0,0 0 0,1 0 0,-1 0 0,0 1 0,0-1 0,0 0 0,1 0 0,-1 0 0,0 0 0,0 1 0,0-1 0,1 0 0,-1 0 0,0 0 0,0 1 0,0-1 0,0 0 0,0 0 0,0 0 0,1 1 0,-1-1 0,0 0 0,0 0 0,0 1 0,0-1 0,0 0 0,0 0 0,0 1 0,0-1 0,0 0 0,0 0 0,0 1 0,0-1 0,0 0 0,0 0 0,0 1 0,-1-1 0,1 0 0,0 0 0,0 1 0,0-1 0,-13 10 0,-16 2 0,3-4 0,-41 7 0,75-20 0,30-16 0,-38 21 0,0 0 0,0 0 0,0 0 0,0 0 0,0 0 0,0 0 0,0 0 0,0 0 0,0 0 0,1 0 0,-1 0 0,0 0 0,0 0 0,0 0 0,0 0 0,0 0 0,0 0 0,0 0 0,0 0 0,0 0 0,1 0 0,-1 0 0,0 0 0,0 0 0,0 0 0,0 0 0,0 0 0,0 0 0,0 0 0,0 0 0,0 0 0,0 0 0,0 0 0,1 0 0,-1 0 0,0 0 0,0 1 0,0-1 0,0 0 0,0 0 0,0 0 0,0 0 0,0 0 0,0 0 0,0 0 0,0 0 0,0 0 0,0 0 0,0 1 0,0-1 0,0 0 0,0 0 0,0 0 0,0 0 0,0 0 0,0 0 0,0 0 0,0 0 0,0 0 0,0 1 0,0-1 0,0 0 0,0 0 0,-5 9 0,-8 6 0,2 1 0,26-22 0,2-2 0,11-4 0,-18 7 0,0 0 0,0 1 0,1 0 0,0 0 0,0 1 0,0 0 0,0 1 0,17-1 0,-28 3 0,0 0 0,1 0 0,-1 0 0,1 0 0,-1 0 0,0 0 0,1 0 0,-1 0 0,1 0 0,-1 0 0,0 0 0,1 0 0,-1 0 0,1 0 0,-1 0 0,0 1 0,1-1 0,-1 0 0,0 0 0,1 0 0,-1 1 0,0-1 0,1 0 0,-1 0 0,0 1 0,1-1 0,-1 0 0,0 0 0,0 1 0,1-1 0,-1 1 0,0-1 0,0 0 0,0 1 0,1-1 0,-1 0 0,0 1 0,0-1 0,0 1 0,0-1 0,0 0 0,0 1 0,0-1 0,0 1 0,0-1 0,0 0 0,0 1 0,0-1 0,0 1 0,0-1 0,0 0 0,-1 1 0,1-1 0,0 1 0,0-1 0,-1 2 0,0 0 0,-1-1 0,1 0 0,0 1 0,0-1 0,-1 0 0,1 1 0,-1-1 0,1 0 0,-4 2 0,-10 1 0,0-1 0,-1-1 0,1 0 0,-1-1 0,-21 0 0,77-5 0,49-1 0,-136 21 0,-1-8 0,57-15 0,-3 8 0,-4 13 0,-2-14 0,0 1 0,0-1 0,-1 0 0,1 1 0,0-1 0,0 0 0,0 0 0,0 1 0,0-1 0,0 0 0,1 1 0,-1-1 0,0 0 0,0 0 0,0 1 0,0-1 0,0 0 0,0 1 0,0-1 0,1 0 0,-1 0 0,0 0 0,0 1 0,0-1 0,1 0 0,-1 0 0,0 1 0,0-1 0,0 0 0,1 0 0,-1 0 0,0 0 0,0 0 0,1 1 0,-1-1 0,0 0 0,1 0 0,-1 0 0,0 0 0,0 0 0,1 0 0,-1 0 0,0 0 0,1 0 0,-1 0 0,1 0 0,18-6 0,-6-1 0,-21 11 0,5-2 0,6-2 0,16-9 0,-14 6 0,0 1 0,0-1 0,-1 0 0,0 0 0,1 0 0,-1-1 0,0 0 0,5-6 0,-5 5 0,0-1 0,1 1 0,0-1 0,0 1 0,1 1 0,-1-1 0,1 1 0,0 0 0,0 0 0,1 1 0,-1 0 0,11-4 0,20-11 0,-30 12 0,14-9 0,-21 14 0,0 1 0,1 0 0,-1-1 0,0 1 0,1 0 0,-1 0 0,1-1 0,-1 1 0,0 0 0,1 0 0,-1 0 0,1 0 0,-1-1 0,1 1 0,-1 0 0,0 0 0,1 0 0,-1 0 0,1 0 0,-1 0 0,1 0 0,-1 0 0,1 0 0,-1 0 0,1 0 0,-1 1 0,0-1 0,1 0 0,-1 0 0,1 0 0,-1 0 0,0 1 0,1-1 0,-1 0 0,1 1 0,-1-1 0,1 1 0,-1 0 0,0 0 0,0-1 0,0 1 0,0 0 0,0 0 0,0 0 0,-1 0 0,1 0 0,0 0 0,0 0 0,-1 0 0,1 0 0,-1 0 0,1-1 0,-1 1 0,1 0 0,-1 0 0,1 0 0,-1-1 0,0 1 0,0 0 0,-21 21 0,12-12 0,6-5 0,-1-1 0,0 1 0,-1-1 0,1 0 0,-1 0 0,0-1 0,0 0 0,0 0 0,0 0 0,0 0 0,-13 2 0,-4 3 0,22-8 0,0 1 0,0-1 0,0 0 0,0 1 0,0-1 0,0 1 0,0-1 0,0 1 0,1-1 0,-1 1 0,0 0 0,0-1 0,1 1 0,-1 0 0,0-1 0,1 1 0,-2 2 0,2-3 0,0 1 0,0-1 0,0 1 0,0-1 0,0 0 0,0 1 0,0-1 0,0 1 0,0-1 0,0 1 0,0-1 0,1 1 0,-1-1 0,0 0 0,0 1 0,0-1 0,1 1 0,-1-1 0,0 0 0,0 1 0,1-1 0,-1 1 0,0-1 0,1 0 0,-1 0 0,1 1 0,0 0 0,1 0 0,0 0 0,-1 0 0,1 0 0,0-1 0,-1 1 0,1 0 0,0-1 0,0 1 0,0-1 0,0 0 0,-1 0 0,1 0 0,0 0 0,0 0 0,0 0 0,0 0 0,2-1 0,-2 0 0,0 1 0,1-1 0,-1-1 0,0 1 0,1 0 0,-1 0 0,0-1 0,0 1 0,0-1 0,0 0 0,-1 0 0,1 1 0,0-1 0,-1 0 0,1 0 0,-1-1 0,0 1 0,1 0 0,-1 0 0,0-1 0,0 1 0,-1-1 0,1 1 0,0 0 0,-1-4 0,12-24 0,-8 26 0,1-1 0,-1 2 0,1-1 0,0 0 0,0 1 0,0 0 0,0 0 0,1 1 0,-1-1 0,10-2 0,16-8 0,-8 1 0,-19 12 0,-14 10 0,2-4 0,-1 0 0,0-1 0,0 0 0,0 0 0,-1-1 0,1 0 0,-1-1 0,0 0 0,0 0 0,-1-1 0,1 0 0,-12 0 0,4-1 0,0-1 0,0 0 0,0-1 0,0-1 0,0-1 0,-20-5 0,35 7 0,1 0 0,-1 0 0,0 0 0,1 0 0,0 0 0,-1-1 0,1 1 0,0-1 0,-1 1 0,1-1 0,0 0 0,0 0 0,1 0 0,-1 0 0,0 0 0,1 0 0,-3-3 0,4 4 0,0 0 0,-1 0 0,1 0 0,0 1 0,0-1 0,0 0 0,0 0 0,0 0 0,0 0 0,0 0 0,0 0 0,0 0 0,0 0 0,0 1 0,0-1 0,1 0 0,-1 0 0,0 0 0,1 0 0,0-1 0,0 1 0,0-1 0,1 1 0,-1-1 0,1 1 0,-1 0 0,1 0 0,-1-1 0,1 1 0,0 0 0,0 0 0,-1 1 0,5-2 0,7-2 0,-1 1 0,1 0 0,0 1 0,0 1 0,1 0 0,-1 1 0,14 1 0,11 2 0,42 10 0,-77-12 0,0 0 0,0-1 0,0 1 0,0 0 0,0 0 0,0 1 0,0-1 0,0 1 0,-1-1 0,5 4 0,-7-5 0,1 1 0,-1-1 0,0 0 0,0 0 0,0 0 0,0 1 0,0-1 0,1 0 0,-1 0 0,0 1 0,0-1 0,0 0 0,0 0 0,0 1 0,0-1 0,0 0 0,0 0 0,0 1 0,0-1 0,0 0 0,0 0 0,0 1 0,0-1 0,0 0 0,0 0 0,0 1 0,0-1 0,0 0 0,0 0 0,0 1 0,-1-1 0,1 0 0,0 0 0,0 0 0,0 1 0,0-1 0,-1 0 0,1 0 0,0 0 0,0 1 0,-23 6 0,-43-1 0,-132-6 0,194 0 0,0 0 0,0 0 0,0 0 0,0-1 0,1 0 0,-1 0 0,0 0 0,-6-2 0,10 2 0,0 1 0,-1 0 0,1 0 0,0-1 0,-1 1 0,1 0 0,0 0 0,-1-1 0,1 1 0,0 0 0,0-1 0,-1 1 0,1-1 0,0 1 0,0 0 0,0-1 0,0 1 0,0-1 0,-1 1 0,1 0 0,0-1 0,0 1 0,0-1 0,0 1 0,0 0 0,0-1 0,0 1 0,1-1 0,13-18 0,-11 16 0,1 0 0,-1 0 0,1 1 0,0 0 0,0-1 0,0 1 0,0 0 0,0 1 0,1-1 0,4 0 0,-7 1 0,-1 1 0,1 0 0,-1 0 0,1 0 0,-1 0 0,1 0 0,-1 0 0,1 0 0,-1 0 0,1 1 0,-1-1 0,1 1 0,-1-1 0,1 1 0,-1 0 0,0-1 0,1 1 0,-1 0 0,0 0 0,0 0 0,1 0 0,-1 0 0,0 0 0,0 0 0,0 0 0,0 0 0,-1 1 0,1-1 0,0 0 0,0 1 0,-1-1 0,1 0 0,0 2 0,1 0 0,-1-1 0,1 1 0,0-1 0,0 0 0,0 0 0,1 0 0,-1 0 0,0 0 0,1 0 0,0-1 0,-1 1 0,1-1 0,0 1 0,-1-1 0,1 0 0,0 0 0,0-1 0,6 2 0,-4-1 0,0 0 0,0 1 0,0 0 0,-1 0 0,1 0 0,6 5 0,-7-4 0,0-1 0,0 1 0,0-1 0,0 1 0,1-1 0,-1-1 0,1 1 0,-1-1 0,1 1 0,0-1 0,-1-1 0,1 1 0,0-1 0,9 0 0,-4 1 0,-10-1 0,1 0 0,0 0 0,-1 0 0,1 0 0,0 0 0,-1 0 0,1 0 0,-1 0 0,1 0 0,0 0 0,-1 1 0,1-1 0,-1 0 0,1 1 0,0-1 0,-1 0 0,1 1 0,-1-1 0,1 0 0,-1 1 0,1-1 0,-1 1 0,-3 10 0,1-9 0,0-1 0,0 1 0,0 0 0,0-1 0,0 1 0,-1-1 0,1 0 0,0 1 0,-5 0 0,-204 57 0,198-56 0,1 1 0,-1-2 0,0 0 0,-1 0 0,-21-1 0,-320-1 0,442-2 0,94 4 0,-113 5 0,66 3 0,-117-9 0,-11-1 0,-1 1 0,1-1 0,-1-1 0,1 1 0,0-1 0,-1 1 0,1-2 0,-1 1 0,6-3 0,-56 2 0,-25 4 0,28 0 0,-1-2 0,-58-7 0,57-4 0,35 8 0,0 0 0,-1 1 0,0 0 0,1 1 0,-13-1 0,14 2 0,-1 0 0,0-1 0,1 0 0,-1-1 0,0 0 0,1 0 0,0-1 0,0 0 0,-9-4 0,47 3 0,-12 9 0,-17-5 0,-1 0 0,0 1 0,1-1 0,-1 1 0,0-1 0,1 0 0,-1 1 0,0-1 0,0 1 0,1-1 0,-1 1 0,0-1 0,0 1 0,0-1 0,0 1 0,1-1 0,-1 1 0,0-1 0,0 1 0,0-1 0,0 1 0,0-1 0,-1 1 0,1-1 0,0 1 0,0-1 0,0 1 0,0-1 0,0 1 0,-1-1 0,1 1 0,-1 0 0,0 1 0,-1 0 0,0-1 0,0 1 0,0-1 0,0 1 0,0-1 0,0 1 0,0-1 0,0 0 0,-1 0 0,1 0 0,0-1 0,-1 1 0,-4 1 0,-18 7 0,66-6 0,2-5 0,-22 1 0,0 0 0,0 1 0,0 1 0,0 1 0,40 9 0,-61-11 0,1 0 0,-1 0 0,0 0 0,1 0 0,-1 0 0,1 0 0,-1 0 0,0 0 0,1 1 0,-1-1 0,0 0 0,1 0 0,-1 0 0,0 1 0,1-1 0,-1 0 0,0 0 0,1 1 0,-1-1 0,0 0 0,0 0 0,1 1 0,-1-1 0,0 0 0,0 1 0,0-1 0,0 1 0,1-1 0,-1 0 0,0 1 0,0-1 0,0 0 0,0 1 0,0-1 0,0 1 0,0-1 0,0 0 0,0 1 0,0-1 0,0 1 0,-14 12 0,-27 4 0,21-15 0,-1-1 0,1-1 0,-1 0 0,1-2 0,0 0 0,0-2 0,-21-5 0,21 5 0,1 0 0,-21 1 0,23 2 0,-1-1 0,1-1 0,-19-5 0,18 3 0,1 0 0,-1 1 0,0 1 0,0 1 0,-31 0 0,44 1 0,-1-1 0,1 1 0,-1-1 0,1 0 0,0 0 0,0-1 0,0 1 0,0-1 0,1 0 0,-1 0 0,1-1 0,-1 0 0,1 1 0,-4-6 0,-31-22 0,-19 4 0,45 23 0,1-1 0,1 0 0,-1-1 0,1 0 0,-19-15 0,30 21 0,-1 0 0,1-1 0,0 1 0,-1 0 0,1-1 0,0 1 0,-1 0 0,1-1 0,0 1 0,0 0 0,-1-1 0,1 1 0,0-1 0,0 1 0,0 0 0,0-1 0,-1 1 0,1-1 0,0 1 0,0 0 0,0-1 0,0 1 0,0-1 0,0 1 0,0-1 0,0 1 0,0-1 0,1 1 0,-1 0 0,0-1 0,0 1 0,0-1 0,0 1 0,1 0 0,-1-1 0,0 1 0,0 0 0,1-1 0,-1 1 0,0 0 0,0-1 0,1 1 0,-1 0 0,0-1 0,1 1 0,-1 0 0,1 0 0,-1-1 0,0 1 0,1 0 0,-1 0 0,1 0 0,-1 0 0,0 0 0,1 0 0,0 0 0,27-8 0,1 5-227,0 2-1,1 0 1,-1 2-1,1 2 1,49 10-1,-60-9-6598</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6:31.340"/>
    </inkml:context>
    <inkml:brush xml:id="br0">
      <inkml:brushProperty name="width" value="0.035" units="cm"/>
      <inkml:brushProperty name="height" value="0.035" units="cm"/>
    </inkml:brush>
  </inkml:definitions>
  <inkml:trace contextRef="#ctx0" brushRef="#br0">0 6986 24575,'2'-13'0,"0"1"0,0 0 0,1-1 0,0 1 0,1 0 0,1 0 0,-1 1 0,2-1 0,0 1 0,11-16 0,-9 15 0,0-1 0,-1 0 0,-1-1 0,0 1 0,-1-1 0,0 0 0,3-16 0,3-33 0,-5 35 0,-2-1 0,2-32 0,-5 29 0,2 0 0,2 0 0,0 1 0,2-1 0,2 1 0,1 0 0,1 1 0,1 1 0,22-39 0,5-2 0,-19 30 0,2 0 0,2 2 0,46-58 0,-12 29 0,52-54 0,-96 108 0,50-46 0,69-83 0,-66 55 0,70-80 0,-76 103 0,-15 14 0,78-65 0,32 11 0,-31 21 0,-33 14 0,110-82 0,47-16 0,-150 112 0,-81 46 0,5-4 0,40-32 0,-3 2 0,-38 27 0,-1-1 0,-1 0 0,31-35 0,-15 15 0,126-105 0,-140 123 0,-2 0 0,29-36 0,-2 2 0,133-123 0,-175 171 0,32-33 0,34-45 0,-54 59 0,-1 0 0,2 1 0,34-34 0,11-5 0,56-48 0,-87 84 0,-20 14 0,2 1 0,-1 1 0,1 0 0,1 1 0,19-10 0,-26 15 0,0 0 0,-1 0 0,0-1 0,0-1 0,0 1 0,8-10 0,-7 8 0,0-1 0,1 1 0,14-9 0,-22 16 0,33-18 0,-1-2 0,60-47 0,-26 14 0,14-13 0,-33 13 0,-34 38 0,-1-1 0,2 2 0,22-19 0,-8 10 0,26-27 0,-30 26 0,39-29 0,-23 21 0,51-52 0,-41 36 0,259-264 0,-224 228 0,-4-1 0,-25 25 0,43-61 0,-45 62 0,73-105 0,29-33 0,72-31 0,-85 87 0,-127 125 0,32-21 0,-32 24 0,-1 1 0,23-24 0,-21 20 0,1 1 0,0 0 0,1 2 0,1 0 0,0 1 0,41-16 0,-22 10 0,1 3 0,1 1 0,0 2 0,1 2 0,0 1 0,0 3 0,88-2 0,343 10 0,-449-4 0,1-1 0,-1-2 0,0 0 0,46-17 0,15-3 0,-17 11 0,-45 11 0,-1-2 0,0 0 0,0-2 0,-1 0 0,26-13 0,-12 2 0,0-1 0,-2-3 0,0 0 0,39-35 0,80-71 0,-133 115 0,33-17 0,-14 9 0,15-6 0,14-8 0,-49 23 0,2 1 0,-1 1 0,1 0 0,1 2 0,39-11 0,115-12 0,-100 20 0,-23 6-522,99 1 0,-144 4 201,15 1-6505</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38.595"/>
    </inkml:context>
    <inkml:brush xml:id="br0">
      <inkml:brushProperty name="width" value="0.10583" units="cm"/>
      <inkml:brushProperty name="height" value="0.10583" units="cm"/>
      <inkml:brushProperty name="color" value="#996633"/>
    </inkml:brush>
  </inkml:definitions>
  <inkml:trace contextRef="#ctx0" brushRef="#br0">161 1645 24575,'-4'-6'0,"0"0"0,0 0 0,1 0 0,0 0 0,0 0 0,1-1 0,0 0 0,-3-10 0,-3-8 0,6 18 0,-7-16 0,1 0 0,1-1 0,1 1 0,2-1 0,-3-26 0,4 18 0,-10-42 0,3 21 0,5 28 0,-15-42 0,14 48 0,0 1 0,1-1 0,1 0 0,-3-25 0,6-217 0,3 124 0,-1 118 0,1 1 0,0-1 0,1 1 0,10-30 0,30-68 0,-36 101 0,1 1 0,1 0 0,0 0 0,0 1 0,2 0 0,-1 0 0,24-20 0,95-66 0,-102 80 0,1 2 0,0 1 0,1 1 0,1 1 0,0 2 0,1 1 0,0 1 0,0 2 0,1 1 0,0 1 0,64-2 0,6 7 0,113 4 0,-203-1 0,-1 1 0,0 0 0,1 0 0,-1 1 0,16 7 0,-16-5 0,0-2 0,1 1 0,-1-2 0,21 5 0,8-2 0,-1 2 0,0 2 0,-1 2 0,0 1 0,67 34 0,-46-8 0,-44-28 0,0-1 0,18 9 0,-6-5 0,0 1 0,-1 1 0,-1 1 0,37 32 0,-47-33 0,0 1 0,17 26 0,20 24 0,-37-50 0,-1 1 0,13 22 0,6 7 0,4-1 0,-21-28 0,-1 1 0,0 1 0,21 41 0,-29-48 0,-1 2 0,0-1 0,-2 1 0,1-1 0,-2 1 0,0 1 0,-1-1 0,0 0 0,-1 17 0,-1-24 0,-1-1 0,0 1 0,0-1 0,-1 0 0,0 1 0,0-1 0,-1 0 0,0 0 0,0-1 0,0 1 0,-1-1 0,0 1 0,-1-1 0,1 0 0,-1-1 0,0 1 0,0-1 0,-1 0 0,0 0 0,-9 6 0,-54 40 0,53-37 0,-1-1 0,0-1 0,0 0 0,-1-1 0,-1-1 0,-24 9 0,-16 8 0,12-4 0,36-18 0,-1 1 0,1 1 0,0 0 0,-11 9 0,12-8 0,0 0 0,-1-1 0,-23 11 0,-53 26 0,45-22 0,-15 12 0,-14 6 0,-162 71 0,221-107 0,0 1 0,0-2 0,-1 0 0,-20 3 0,21-5 0,-1 2 0,1-1 0,0 2 0,0-1 0,-13 7 0,13-5 0,-1 0 0,0 0 0,-1-1 0,1-1 0,-1 0 0,-26 1 0,-88-5 0,58-1 0,-274 2 0,334 0-227,0-1-1,1 0 1,-1 0-1,0-1 1,-9-3-1,2-1-6598</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1.684"/>
    </inkml:context>
    <inkml:brush xml:id="br0">
      <inkml:brushProperty name="width" value="0.10583" units="cm"/>
      <inkml:brushProperty name="height" value="0.10583" units="cm"/>
      <inkml:brushProperty name="color" value="#996633"/>
    </inkml:brush>
  </inkml:definitions>
  <inkml:trace contextRef="#ctx0" brushRef="#br0">190 1566 24575,'-1'0'0,"-1"-1"0,1 1 0,-1-1 0,1 0 0,-1 0 0,1 0 0,-1 0 0,1 0 0,0 0 0,0 0 0,-1 0 0,1 0 0,0-1 0,0 1 0,0 0 0,0-1 0,0 1 0,1-1 0,-1 1 0,0-1 0,0-2 0,-13-36 0,14 38 0,-2-4 0,-13-46 0,-9-61 0,13 54 0,6 37 0,1-1 0,-2-31 0,2 1 0,-18-92 0,12 92 0,-6-93 0,14 124 0,-1 0 0,-6-27 0,4 27 0,1 0 0,-1-26 0,5 24 0,-2 7 0,1 1 0,1-1 0,1 1 0,0 0 0,1-1 0,1 1 0,9-31 0,4 9 0,-2 5 0,21-38 0,-28 59 0,0 1 0,1 1 0,0 0 0,0 0 0,1 0 0,20-16 0,26-14 0,68-36 0,-111 70 0,1 1 0,1 1 0,-1 0 0,0 0 0,1 1 0,0 1 0,15 0 0,30-7 0,-11 2 0,0 3 0,1 1 0,67 6 0,-17-1 0,-77-2 0,-2 0 0,-1 0 0,28 5 0,-40-4 0,0 1 0,0 0 0,0 0 0,0 1 0,0 0 0,-1 0 0,1 0 0,-1 1 0,0 0 0,6 5 0,55 42 0,93 53 0,-140-90 0,-2 1 0,0 1 0,0 0 0,-2 1 0,0 1 0,-1 1 0,-1 0 0,21 37 0,-2 11 0,-25-48 0,1-1 0,11 19 0,-14-25 0,0 0 0,-1 0 0,0 0 0,-1 1 0,0-1 0,-1 1 0,-1 0 0,2 22 0,-2-17 0,0 0 0,2-1 0,0 1 0,6 16 0,-3-16 0,-2 0 0,0 0 0,-1 1 0,-1-1 0,2 30 0,-6 98 0,-2-58 0,3-64 0,-1 0 0,-2 0 0,0-1 0,-7 25 0,9-41 0,-1 3 0,-1 0 0,1 0 0,-2-1 0,1 1 0,-1-1 0,-1 0 0,0 0 0,-9 13 0,0-3 0,-2 0 0,-21 19 0,32-33 0,-1 0 0,1-1 0,-2 1 0,1-1 0,0-1 0,-1 1 0,1-1 0,-1 0 0,0 0 0,0-1 0,-12 2 0,-2 1 0,0 1 0,0 1 0,1 0 0,-1 2 0,2 0 0,-21 13 0,23-11 0,-1-2 0,-1 0 0,1-1 0,-1 0 0,-1-2 0,0 0 0,-27 4 0,-42 2 0,52-5 0,-50 1 0,62-6 0,0 1 0,1 1 0,-1 1 0,1 1 0,0 1 0,1 1 0,-38 19 0,-52 16 0,61-25 0,48-17 0,1 1 0,-1-1 0,0 0 0,0 0 0,0 0 0,0-1 0,0 0 0,0 1 0,0-1 0,0-1 0,0 1 0,0 0 0,0-1 0,0 0 0,0 0 0,0 0 0,1-1 0,-1 1 0,0-1 0,1 0 0,-1 0 0,1 0 0,-4-3 0,-3-5 0,1 1 0,0-2 0,0 1 0,1-1 0,-11-20 0,-49-84-1365,62 105-5461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4.378"/>
    </inkml:context>
    <inkml:brush xml:id="br0">
      <inkml:brushProperty name="width" value="0.035" units="cm"/>
      <inkml:brushProperty name="height" value="0.035" units="cm"/>
    </inkml:brush>
  </inkml:definitions>
  <inkml:trace contextRef="#ctx0" brushRef="#br0">0 0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7:56.911"/>
    </inkml:context>
    <inkml:brush xml:id="br0">
      <inkml:brushProperty name="width" value="0.035" units="cm"/>
      <inkml:brushProperty name="height" value="0.035" units="cm"/>
    </inkml:brush>
  </inkml:definitions>
  <inkml:trace contextRef="#ctx0" brushRef="#br0">1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8:07.354"/>
    </inkml:context>
    <inkml:brush xml:id="br0">
      <inkml:brushProperty name="width" value="0.10583" units="cm"/>
      <inkml:brushProperty name="height" value="0.10583" units="cm"/>
      <inkml:brushProperty name="color" value="#996633"/>
    </inkml:brush>
  </inkml:definitions>
  <inkml:trace contextRef="#ctx0" brushRef="#br0">323 1910 24575,'-16'-19'0,"0"-1"0,2-1 0,1 0 0,1-1 0,0 0 0,2-1 0,-14-44 0,-36-151 0,14-10 0,27 166 0,13 47 0,1 0 0,1 0 0,1-1 0,-3-22 0,4-19 0,2 28 0,-2 1 0,-9-53 0,-17-77 0,22 117 0,1 0 0,3-1 0,4-78 0,0 30 0,-2 51 0,-1 7 0,1-1 0,2 1 0,7-33 0,-7 55 0,0 0 0,1 0 0,0 1 0,1-1 0,0 1 0,1 0 0,0 0 0,0 0 0,1 1 0,0-1 0,0 2 0,1-1 0,15-13 0,-13 14 0,1 0 0,0 1 0,0 0 0,0 1 0,1 0 0,0 1 0,0 0 0,0 0 0,0 1 0,23-3 0,4 3 0,-1 2 0,41 3 0,-7 0 0,-41 0 0,1 1 0,36 10 0,-11-3 0,1 1 0,-35-6 0,-1-1 0,38 3 0,-34-6 0,1 1 0,-1 1 0,0 1 0,0 1 0,0 1 0,-1 2 0,0 0 0,0 2 0,29 16 0,-16-6 0,-9-6 0,-1 1 0,0 1 0,-2 1 0,0 2 0,29 27 0,103 113 0,-124-123 0,51 72 0,-80-100 0,0 0 0,-1 0 0,0 0 0,0 0 0,-1 1 0,0-1 0,-1 1 0,0-1 0,0 13 0,7 37 0,-1-18 0,-2 1 0,-1 0 0,-2 0 0,-5 48 0,2-12 0,0-63 0,-1 0 0,0-1 0,-1 1 0,-1-1 0,0 0 0,-7 16 0,6-14 0,-1-1 0,2 1 0,0 0 0,-3 27 0,-6 54 0,7-60 0,-2 45 0,8-60 0,-2-1 0,-1 1 0,0-1 0,-2 1 0,0-1 0,-1-1 0,-1 1 0,-1-1 0,-1 0 0,-18 29 0,21-40 0,-1-1 0,0 1 0,-1-1 0,0-1 0,0 1 0,0-1 0,-18 9 0,-69 27 0,80-36 0,2 0 0,0 1 0,1 1 0,0 0 0,1 1 0,-14 12 0,11-8 0,-10 13 0,22-23 0,0 1 0,-1-1 0,1 0 0,-1 0 0,0 0 0,0-1 0,0 1 0,0-1 0,0 0 0,-1 1 0,1-1 0,-7 2 0,-18 5 0,-1-2 0,0-1 0,0-1 0,-38 1 0,-120-5 0,87-3 0,90 2 0,0-1 0,0 0 0,0 0 0,0-1 0,1-1 0,-1 1 0,1-2 0,0 1 0,-10-6 0,-4-4 0,1-1 0,-24-20 0,-1 9-183,35 19-999,-2-1-5644</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9:15.023"/>
    </inkml:context>
    <inkml:brush xml:id="br0">
      <inkml:brushProperty name="width" value="0.035" units="cm"/>
      <inkml:brushProperty name="height" value="0.035" units="cm"/>
      <inkml:brushProperty name="color" value="#996633"/>
    </inkml:brush>
  </inkml:definitions>
  <inkml:trace contextRef="#ctx0" brushRef="#br0">1 348 24575,'1'-6'0,"0"1"0,1 0 0,0 0 0,1 0 0,-1 0 0,1 0 0,0 0 0,0 1 0,0-1 0,6-5 0,0-2 0,30-39 0,-13 18 0,25-45 0,-45 68 0,0 0 0,1 0 0,0 1 0,0-1 0,1 1 0,15-13 0,-18 17 0,1 2 0,0-1 0,0 1 0,1-1 0,-1 2 0,1-1 0,-1 1 0,1 0 0,0 0 0,0 1 0,0 0 0,11-1 0,-6 2 0,0 1 0,0 0 0,0 0 0,0 1 0,-1 0 0,1 1 0,-1 1 0,0 0 0,1 0 0,12 8 0,57 19 0,-54-21 0,1 1 0,41 23 0,-39-16 0,73 47 0,-91-56 0,0 1 0,0 0 0,-1 1 0,0 0 0,15 21 0,-22-25 0,0 1 0,0 0 0,-1 1 0,0-1 0,-1 0 0,1 1 0,-2-1 0,1 1 0,-1 0 0,-1 13 0,0 15 0,-6 39 0,6-73 0,-2 8-195,0 1 0,-1-1 0,0 0 0,0-1 0,-1 1 0,-10 19 0,4-13-6631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9:19.115"/>
    </inkml:context>
    <inkml:brush xml:id="br0">
      <inkml:brushProperty name="width" value="0.035" units="cm"/>
      <inkml:brushProperty name="height" value="0.035" units="cm"/>
      <inkml:brushProperty name="color" value="#996633"/>
    </inkml:brush>
  </inkml:definitions>
  <inkml:trace contextRef="#ctx0" brushRef="#br0">1 187 24575,'0'-5'0,"1"1"0,0 0 0,1 0 0,-1-1 0,1 1 0,-1 0 0,1 1 0,0-1 0,1 0 0,-1 0 0,1 1 0,-1-1 0,1 1 0,0 0 0,0 0 0,6-4 0,8-7 0,34-21 0,-47 32 0,7-3 0,1 0 0,-1 1 0,1 0 0,0 0 0,0 1 0,0 1 0,0 0 0,1 1 0,-1 0 0,1 1 0,0 1 0,21 1 0,9 0 0,1-2 0,82-13 0,-79 8 0,1 1 0,86 5 0,-72 1 0,-52-1 0,0 1 0,0 0 0,-1 0 0,1 1 0,0 1 0,-1 0 0,1 0 0,11 6 0,1 3 0,-1 0 0,22 18 0,-16-12 0,74 60 0,41 37 0,-123-97 0,-1 1 0,-1 0 0,-1 2 0,-1 0 0,25 45 0,-26-40 0,15 45 0,-8-18 0,-18-44-273,0 0 0,0 0 0,-1 0 0,2 17 0,-2-6-6553</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9:22.396"/>
    </inkml:context>
    <inkml:brush xml:id="br0">
      <inkml:brushProperty name="width" value="0.035" units="cm"/>
      <inkml:brushProperty name="height" value="0.035" units="cm"/>
      <inkml:brushProperty name="color" value="#996633"/>
    </inkml:brush>
  </inkml:definitions>
  <inkml:trace contextRef="#ctx0" brushRef="#br0">1 1 24575,'25'0'0,"0"0"0,0 1 0,0 2 0,0 0 0,0 2 0,0 1 0,29 10 0,80 39 0,-59-28 0,-59-23 0,-1 1 0,0 0 0,0 2 0,-1-1 0,25 17 0,-14-5 0,0 0 0,-1 2 0,-2 1 0,0 1 0,24 32 0,-8 0 0,-2 1 0,28 62 0,-49-75-1365,-11-22-5461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9:24.483"/>
    </inkml:context>
    <inkml:brush xml:id="br0">
      <inkml:brushProperty name="width" value="0.035" units="cm"/>
      <inkml:brushProperty name="height" value="0.035" units="cm"/>
      <inkml:brushProperty name="color" value="#996633"/>
    </inkml:brush>
  </inkml:definitions>
  <inkml:trace contextRef="#ctx0" brushRef="#br0">1 295 24575,'1'-4'0,"0"1"0,0-1 0,1 0 0,0 0 0,-1 1 0,1-1 0,1 1 0,-1 0 0,0-1 0,6-4 0,4-8 0,2-3 0,1 1 0,1 1 0,1 0 0,0 1 0,25-18 0,20-19 0,-54 46 0,1 1 0,-1 0 0,1 0 0,0 1 0,1 1 0,-1-1 0,1 1 0,0 1 0,-1 0 0,2 0 0,-1 1 0,16-2 0,14 1 0,79 5 0,-52 0 0,-26-2 0,-17-1 0,0 0 0,0 2 0,0 1 0,0 1 0,-1 1 0,1 1 0,30 10 0,0 6 0,-32-13 0,-1 0 0,29 16 0,-43-19 0,1 0 0,-1 1 0,1-1 0,-2 1 0,1 1 0,-1-1 0,0 1 0,0 1 0,7 10 0,6 14 0,0 1 0,14 40 0,-26-57 0,-2 1 0,0 0 0,-2 0 0,1 0 0,-2 0 0,1 34 0,-7 266 0,4-309-24,-1 1 0,0-1-1,0 0 1,-1 1 0,-1-1 0,1 0-1,-1 0 1,0 0 0,-9 13 0,1 2-1099,4-7-5703</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9:27.034"/>
    </inkml:context>
    <inkml:brush xml:id="br0">
      <inkml:brushProperty name="width" value="0.035" units="cm"/>
      <inkml:brushProperty name="height" value="0.035" units="cm"/>
      <inkml:brushProperty name="color" value="#996633"/>
    </inkml:brush>
  </inkml:definitions>
  <inkml:trace contextRef="#ctx0" brushRef="#br0">161 772 24575,'-1'-3'0,"1"0"0,-1 0 0,0 0 0,0 0 0,-1 1 0,1-1 0,-1 0 0,1 1 0,-1-1 0,0 1 0,0 0 0,-3-4 0,-11-16 0,-1-16 0,2 0 0,2-1 0,-11-51 0,2 2 0,13 58 0,2 0 0,1-1 0,-4-55 0,9 72 0,1 0 0,1 0 0,0 0 0,1 0 0,0 1 0,1-1 0,6-16 0,-6 25 0,-1-1 0,1 1 0,0-1 0,1 1 0,-1 0 0,1 1 0,0-1 0,0 1 0,1-1 0,-1 1 0,1 1 0,0-1 0,0 0 0,0 1 0,1 0 0,-1 1 0,1-1 0,-1 1 0,7-2 0,16-5 0,0 1 0,38-5 0,-58 12 0,-1 0 0,1 0 0,-1 1 0,1 0 0,-1 1 0,1-1 0,0 2 0,-1-1 0,0 1 0,1 0 0,-1 0 0,0 1 0,0 0 0,9 6 0,66 39 0,-65-40 0,0 1 0,0 0 0,-2 1 0,1 1 0,-1 1 0,-1 0 0,0 1 0,-1 0 0,12 16 0,-13-13-1365,0-2-5461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05T15:29:29.879"/>
    </inkml:context>
    <inkml:brush xml:id="br0">
      <inkml:brushProperty name="width" value="0.035" units="cm"/>
      <inkml:brushProperty name="height" value="0.035" units="cm"/>
      <inkml:brushProperty name="color" value="#996633"/>
    </inkml:brush>
  </inkml:definitions>
  <inkml:trace contextRef="#ctx0" brushRef="#br0">508 1275 24575,'-3'0'0,"1"-1"0,-1 0 0,0 1 0,1-1 0,-1 0 0,1-1 0,-1 1 0,1 0 0,0-1 0,-1 1 0,1-1 0,-3-3 0,-28-27 0,24 23 0,-237-234 0,232 227 0,0-1 0,1 0 0,1-1 0,1 0 0,0-1 0,1 0 0,1-1 0,1 0 0,1-1 0,-4-21 0,-9-22 0,7 26 0,-9-52 0,16 39 0,3 0 0,5-84 0,1 34 0,-3 92 0,1 1 0,0-1 0,0 1 0,1-1 0,1 1 0,-1 0 0,1 0 0,1 0 0,-1 0 0,9-13 0,-2 7 0,0 1 0,0 0 0,1 0 0,21-17 0,-28 26 0,1 1 0,-1 0 0,1 1 0,0-1 0,0 1 0,0 0 0,0 0 0,0 0 0,1 1 0,-1 0 0,0 0 0,7 0 0,11-1 0,37 4 0,-29-1 0,-8 1 0,-1 1 0,37 10 0,-2-1 0,-30-6 0,0 1 0,-1 2 0,29 12 0,4 3 0,-23-13 0,-19-5 0,1 0 0,29 15 0,-21-6 0,-1 1 0,30 25 0,-31-20 0,1-1 0,36 21 0,-48-31 0,0 0 0,0 1 0,-1 0 0,-1 1 0,0 0 0,-1 1 0,0 0 0,9 16 0,5 6 0,43 68 0,-51-75 0,-12-21 0,0 0 0,-1 1 0,-1-1 0,4 14 0,-4-12 0,1-1 0,0 1 0,7 13 0,71 151 0,-48-103-1365,-23-53-5461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6CE261-EEA7-46F7-BB2F-E7D12674BF25}"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3D404F-7E39-46A6-B2F4-EF73F7A24B95}" type="slidenum">
              <a:rPr lang="en-US" smtClean="0"/>
              <a:t>‹#›</a:t>
            </a:fld>
            <a:endParaRPr lang="en-US"/>
          </a:p>
        </p:txBody>
      </p:sp>
    </p:spTree>
    <p:extLst>
      <p:ext uri="{BB962C8B-B14F-4D97-AF65-F5344CB8AC3E}">
        <p14:creationId xmlns:p14="http://schemas.microsoft.com/office/powerpoint/2010/main" val="1922766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3D404F-7E39-46A6-B2F4-EF73F7A24B95}" type="slidenum">
              <a:rPr lang="en-US" smtClean="0"/>
              <a:t>1</a:t>
            </a:fld>
            <a:endParaRPr lang="en-US"/>
          </a:p>
        </p:txBody>
      </p:sp>
    </p:spTree>
    <p:extLst>
      <p:ext uri="{BB962C8B-B14F-4D97-AF65-F5344CB8AC3E}">
        <p14:creationId xmlns:p14="http://schemas.microsoft.com/office/powerpoint/2010/main" val="3725981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get started, let’s talk a bit about coastal ecosystems. Can anyone throw out the name of a coastal ecosystem? Maybe even one they have visited?</a:t>
            </a:r>
          </a:p>
        </p:txBody>
      </p:sp>
      <p:sp>
        <p:nvSpPr>
          <p:cNvPr id="4" name="Slide Number Placeholder 3"/>
          <p:cNvSpPr>
            <a:spLocks noGrp="1"/>
          </p:cNvSpPr>
          <p:nvPr>
            <p:ph type="sldNum" sz="quarter" idx="5"/>
          </p:nvPr>
        </p:nvSpPr>
        <p:spPr/>
        <p:txBody>
          <a:bodyPr/>
          <a:lstStyle/>
          <a:p>
            <a:fld id="{183D404F-7E39-46A6-B2F4-EF73F7A24B95}" type="slidenum">
              <a:rPr lang="en-US" smtClean="0"/>
              <a:t>2</a:t>
            </a:fld>
            <a:endParaRPr lang="en-US"/>
          </a:p>
        </p:txBody>
      </p:sp>
    </p:spTree>
    <p:extLst>
      <p:ext uri="{BB962C8B-B14F-4D97-AF65-F5344CB8AC3E}">
        <p14:creationId xmlns:p14="http://schemas.microsoft.com/office/powerpoint/2010/main" val="2418112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*amend based on what students say*</a:t>
            </a:r>
          </a:p>
          <a:p>
            <a:endParaRPr lang="en-US" dirty="0"/>
          </a:p>
          <a:p>
            <a:r>
              <a:rPr lang="en-US" dirty="0"/>
              <a:t>These are only some examples of coastal ecosystems – they are very diverse and different habitats. However, they are all very important.</a:t>
            </a:r>
          </a:p>
        </p:txBody>
      </p:sp>
      <p:sp>
        <p:nvSpPr>
          <p:cNvPr id="4" name="Slide Number Placeholder 3"/>
          <p:cNvSpPr>
            <a:spLocks noGrp="1"/>
          </p:cNvSpPr>
          <p:nvPr>
            <p:ph type="sldNum" sz="quarter" idx="5"/>
          </p:nvPr>
        </p:nvSpPr>
        <p:spPr/>
        <p:txBody>
          <a:bodyPr/>
          <a:lstStyle/>
          <a:p>
            <a:fld id="{183D404F-7E39-46A6-B2F4-EF73F7A24B95}" type="slidenum">
              <a:rPr lang="en-US" smtClean="0"/>
              <a:t>3</a:t>
            </a:fld>
            <a:endParaRPr lang="en-US"/>
          </a:p>
        </p:txBody>
      </p:sp>
    </p:spTree>
    <p:extLst>
      <p:ext uri="{BB962C8B-B14F-4D97-AF65-F5344CB8AC3E}">
        <p14:creationId xmlns:p14="http://schemas.microsoft.com/office/powerpoint/2010/main" val="1715855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need to email the photo holder to let them know I’m using the mangrove photo: https://www.flickr.com/photos/cifor/51883307970.</a:t>
            </a:r>
          </a:p>
          <a:p>
            <a:endParaRPr lang="en-US" dirty="0"/>
          </a:p>
          <a:p>
            <a:r>
              <a:rPr lang="en-US" dirty="0"/>
              <a:t>Aside from being really beautiful, these ecosystems do a lot of really important things both for humans and other plants and animals. First, they are wonderful places to relax and do activities like SCUBA diving or fishing. Many coastal ecosystems actually provide storm protection to coastal communities, because they typically exist between the ocean and places where people live, meaning they are a protective barrier. As shown in the photo on the bottom right, animals love living among habitats like seagrasses and corals, making them important habitat for aquatic animals. Another important aspect of coastal ecosystems is carbon storage. Plants like the mangroves in this photo store a tremendous amount of carbon both in their trunks and roots but also in the mud that they grow in. Are you able to think of any other important reasons we might care about coastal ecosystems and keeping them healthy?</a:t>
            </a:r>
          </a:p>
        </p:txBody>
      </p:sp>
      <p:sp>
        <p:nvSpPr>
          <p:cNvPr id="4" name="Slide Number Placeholder 3"/>
          <p:cNvSpPr>
            <a:spLocks noGrp="1"/>
          </p:cNvSpPr>
          <p:nvPr>
            <p:ph type="sldNum" sz="quarter" idx="5"/>
          </p:nvPr>
        </p:nvSpPr>
        <p:spPr/>
        <p:txBody>
          <a:bodyPr/>
          <a:lstStyle/>
          <a:p>
            <a:fld id="{183D404F-7E39-46A6-B2F4-EF73F7A24B95}" type="slidenum">
              <a:rPr lang="en-US" smtClean="0"/>
              <a:t>4</a:t>
            </a:fld>
            <a:endParaRPr lang="en-US"/>
          </a:p>
        </p:txBody>
      </p:sp>
    </p:spTree>
    <p:extLst>
      <p:ext uri="{BB962C8B-B14F-4D97-AF65-F5344CB8AC3E}">
        <p14:creationId xmlns:p14="http://schemas.microsoft.com/office/powerpoint/2010/main" val="30476023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unfortunately the big problem is that we are losing many of these habitats. I am sure some of you are familiar with what’s happening in this photo, which is called coral bleaching. Although corals can sometimes recover from bleaching, the ones which cannot recover die, which means all of the valuable things that we just discussed cannot happen anymore.</a:t>
            </a:r>
          </a:p>
        </p:txBody>
      </p:sp>
      <p:sp>
        <p:nvSpPr>
          <p:cNvPr id="4" name="Slide Number Placeholder 3"/>
          <p:cNvSpPr>
            <a:spLocks noGrp="1"/>
          </p:cNvSpPr>
          <p:nvPr>
            <p:ph type="sldNum" sz="quarter" idx="5"/>
          </p:nvPr>
        </p:nvSpPr>
        <p:spPr/>
        <p:txBody>
          <a:bodyPr/>
          <a:lstStyle/>
          <a:p>
            <a:fld id="{183D404F-7E39-46A6-B2F4-EF73F7A24B95}" type="slidenum">
              <a:rPr lang="en-US" smtClean="0"/>
              <a:t>5</a:t>
            </a:fld>
            <a:endParaRPr lang="en-US"/>
          </a:p>
        </p:txBody>
      </p:sp>
    </p:spTree>
    <p:extLst>
      <p:ext uri="{BB962C8B-B14F-4D97-AF65-F5344CB8AC3E}">
        <p14:creationId xmlns:p14="http://schemas.microsoft.com/office/powerpoint/2010/main" val="1668397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a lot of reasons that we are seeing losses of coastal habitats. Some of these are due to direct human actions, meaning things that humans are doing or ways that we are behaving that cause immediate physical harm to the ocean and its habitats. One example is development, meaning when humans take a coastal ecosystem and convert it to housing, commercial buildings, or roads. We are also over harvesting many organisms that live in the ocean, including fishes. We also produce a lot of trash, which often makes its way into coastal areas and can kill the organisms that form habitats like salt marshes and coral reefs as well as the animals that live in them. </a:t>
            </a:r>
          </a:p>
        </p:txBody>
      </p:sp>
      <p:sp>
        <p:nvSpPr>
          <p:cNvPr id="4" name="Slide Number Placeholder 3"/>
          <p:cNvSpPr>
            <a:spLocks noGrp="1"/>
          </p:cNvSpPr>
          <p:nvPr>
            <p:ph type="sldNum" sz="quarter" idx="5"/>
          </p:nvPr>
        </p:nvSpPr>
        <p:spPr/>
        <p:txBody>
          <a:bodyPr/>
          <a:lstStyle/>
          <a:p>
            <a:fld id="{183D404F-7E39-46A6-B2F4-EF73F7A24B95}" type="slidenum">
              <a:rPr lang="en-US" smtClean="0"/>
              <a:t>6</a:t>
            </a:fld>
            <a:endParaRPr lang="en-US"/>
          </a:p>
        </p:txBody>
      </p:sp>
    </p:spTree>
    <p:extLst>
      <p:ext uri="{BB962C8B-B14F-4D97-AF65-F5344CB8AC3E}">
        <p14:creationId xmlns:p14="http://schemas.microsoft.com/office/powerpoint/2010/main" val="1233856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I am not sure if this slide is strictly necessary – could probably be removed.</a:t>
            </a:r>
          </a:p>
          <a:p>
            <a:endParaRPr lang="en-US" dirty="0"/>
          </a:p>
          <a:p>
            <a:r>
              <a:rPr lang="en-US" dirty="0"/>
              <a:t>Humans are also driving climate change through emission of greenhouse gases like carbon dioxide. Therefore we are still the problem, but it’s slightly different than if we take trash and dump it into the ocean. This is what we call an indirect pathway, whereas development or marine trash are direct pathways. Climate change also has extreme negative impacts on coastal ecosystems, including sea level rise, which causes flooding of coastal areas like that shown in this photo. Increasing sea surface temperatures are also linked to problems like coral bleaching. Just like humans, the plants and animals which form coastal ecosystems have temperature tolerances, and when a temperature goes above what they can handle, they get sick or die. Another problem you may have heard of is ocean acidification. This involves complex chemical reactions, but essentially the excess carbon we are producing is absorbed by the ocean and makes the water more acidic, making it harder for animals which have hard shells to keep their shells strong.</a:t>
            </a:r>
          </a:p>
        </p:txBody>
      </p:sp>
      <p:sp>
        <p:nvSpPr>
          <p:cNvPr id="4" name="Slide Number Placeholder 3"/>
          <p:cNvSpPr>
            <a:spLocks noGrp="1"/>
          </p:cNvSpPr>
          <p:nvPr>
            <p:ph type="sldNum" sz="quarter" idx="5"/>
          </p:nvPr>
        </p:nvSpPr>
        <p:spPr/>
        <p:txBody>
          <a:bodyPr/>
          <a:lstStyle/>
          <a:p>
            <a:fld id="{183D404F-7E39-46A6-B2F4-EF73F7A24B95}" type="slidenum">
              <a:rPr lang="en-US" smtClean="0"/>
              <a:t>7</a:t>
            </a:fld>
            <a:endParaRPr lang="en-US"/>
          </a:p>
        </p:txBody>
      </p:sp>
    </p:spTree>
    <p:extLst>
      <p:ext uri="{BB962C8B-B14F-4D97-AF65-F5344CB8AC3E}">
        <p14:creationId xmlns:p14="http://schemas.microsoft.com/office/powerpoint/2010/main" val="22318623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 know we have these really important, amazing coastal ecosystems, and we know we are losing them. What do we do now? One solution is restoration. Keeping it simple, restoration means you try to bring a habitat back to its original form and function. Form means it has the same sort of appearance and species present, and function means it does the same things which it originally did. For example, the seagrass which I showed earlier had fishes living in it. If you know a given area of seagrass previously was a habitat for fish, you'd potentially want to restore it in a way which could allow fish to live there again. In this photo, folks are trying to restore a salt marsh, meaning they’re planting salt marsh plants into what is now just an area of mud, trying to help it grow back into a marsh. </a:t>
            </a:r>
          </a:p>
        </p:txBody>
      </p:sp>
      <p:sp>
        <p:nvSpPr>
          <p:cNvPr id="4" name="Slide Number Placeholder 3"/>
          <p:cNvSpPr>
            <a:spLocks noGrp="1"/>
          </p:cNvSpPr>
          <p:nvPr>
            <p:ph type="sldNum" sz="quarter" idx="5"/>
          </p:nvPr>
        </p:nvSpPr>
        <p:spPr/>
        <p:txBody>
          <a:bodyPr/>
          <a:lstStyle/>
          <a:p>
            <a:fld id="{183D404F-7E39-46A6-B2F4-EF73F7A24B95}" type="slidenum">
              <a:rPr lang="en-US" smtClean="0"/>
              <a:t>8</a:t>
            </a:fld>
            <a:endParaRPr lang="en-US"/>
          </a:p>
        </p:txBody>
      </p:sp>
    </p:spTree>
    <p:extLst>
      <p:ext uri="{BB962C8B-B14F-4D97-AF65-F5344CB8AC3E}">
        <p14:creationId xmlns:p14="http://schemas.microsoft.com/office/powerpoint/2010/main" val="8114586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I am not entirely sure what license this photo is under, but I love it!</a:t>
            </a:r>
          </a:p>
          <a:p>
            <a:endParaRPr lang="en-US" dirty="0"/>
          </a:p>
          <a:p>
            <a:r>
              <a:rPr lang="en-US" dirty="0"/>
              <a:t>A really easy way to think about this concept in non-scientific terms is in relation to your phone or computer. If you’re anything like me, you’ve accidentally deleted a whole bunch of files and needed to “restore” it to how it looked two days ago, so that the damage is undone. This is really the same logic behind habitat restoration. When habitat restoration works, as in this photo, it can be a very powerful tool to preserve and fight for important coastal ecosystems.</a:t>
            </a:r>
          </a:p>
        </p:txBody>
      </p:sp>
      <p:sp>
        <p:nvSpPr>
          <p:cNvPr id="4" name="Slide Number Placeholder 3"/>
          <p:cNvSpPr>
            <a:spLocks noGrp="1"/>
          </p:cNvSpPr>
          <p:nvPr>
            <p:ph type="sldNum" sz="quarter" idx="5"/>
          </p:nvPr>
        </p:nvSpPr>
        <p:spPr/>
        <p:txBody>
          <a:bodyPr/>
          <a:lstStyle/>
          <a:p>
            <a:fld id="{183D404F-7E39-46A6-B2F4-EF73F7A24B95}" type="slidenum">
              <a:rPr lang="en-US" smtClean="0"/>
              <a:t>9</a:t>
            </a:fld>
            <a:endParaRPr lang="en-US"/>
          </a:p>
        </p:txBody>
      </p:sp>
    </p:spTree>
    <p:extLst>
      <p:ext uri="{BB962C8B-B14F-4D97-AF65-F5344CB8AC3E}">
        <p14:creationId xmlns:p14="http://schemas.microsoft.com/office/powerpoint/2010/main" val="2170398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we have some background knowledge, let’s talk about one coastal ecosystem in particular….oysters! Now raise your hand if this is the only way you think of oysters. That makes sense! This is mostly how they’re discussed in our day-to-day life.</a:t>
            </a:r>
          </a:p>
        </p:txBody>
      </p:sp>
      <p:sp>
        <p:nvSpPr>
          <p:cNvPr id="4" name="Slide Number Placeholder 3"/>
          <p:cNvSpPr>
            <a:spLocks noGrp="1"/>
          </p:cNvSpPr>
          <p:nvPr>
            <p:ph type="sldNum" sz="quarter" idx="5"/>
          </p:nvPr>
        </p:nvSpPr>
        <p:spPr/>
        <p:txBody>
          <a:bodyPr/>
          <a:lstStyle/>
          <a:p>
            <a:fld id="{183D404F-7E39-46A6-B2F4-EF73F7A24B95}" type="slidenum">
              <a:rPr lang="en-US" smtClean="0"/>
              <a:t>10</a:t>
            </a:fld>
            <a:endParaRPr lang="en-US"/>
          </a:p>
        </p:txBody>
      </p:sp>
    </p:spTree>
    <p:extLst>
      <p:ext uri="{BB962C8B-B14F-4D97-AF65-F5344CB8AC3E}">
        <p14:creationId xmlns:p14="http://schemas.microsoft.com/office/powerpoint/2010/main" val="24096679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growing in the wild, this is what oysters look like. Essentially, they form these massive reefs, where they settle on top of one another. This is an example of an oyster reef growing in Cedar Key. Now hold this image in your head…</a:t>
            </a:r>
          </a:p>
        </p:txBody>
      </p:sp>
      <p:sp>
        <p:nvSpPr>
          <p:cNvPr id="4" name="Slide Number Placeholder 3"/>
          <p:cNvSpPr>
            <a:spLocks noGrp="1"/>
          </p:cNvSpPr>
          <p:nvPr>
            <p:ph type="sldNum" sz="quarter" idx="5"/>
          </p:nvPr>
        </p:nvSpPr>
        <p:spPr/>
        <p:txBody>
          <a:bodyPr/>
          <a:lstStyle/>
          <a:p>
            <a:fld id="{183D404F-7E39-46A6-B2F4-EF73F7A24B95}" type="slidenum">
              <a:rPr lang="en-US" smtClean="0"/>
              <a:t>11</a:t>
            </a:fld>
            <a:endParaRPr lang="en-US"/>
          </a:p>
        </p:txBody>
      </p:sp>
    </p:spTree>
    <p:extLst>
      <p:ext uri="{BB962C8B-B14F-4D97-AF65-F5344CB8AC3E}">
        <p14:creationId xmlns:p14="http://schemas.microsoft.com/office/powerpoint/2010/main" val="1352811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compare it to this one. What is going on here?</a:t>
            </a:r>
          </a:p>
          <a:p>
            <a:endParaRPr lang="en-US" dirty="0"/>
          </a:p>
          <a:p>
            <a:r>
              <a:rPr lang="en-US" dirty="0"/>
              <a:t>On the left, we have a reef that looks a lot like the one in the image I just showed, with lots of big bumps made of live oysters. Comparatively, the image on the right is just sand. So over the course of 13 years, what was a really big healthy oyster reef has died off and turned into sand. This is the sort of location that oyster restoration scientists would potentially want to target.</a:t>
            </a:r>
          </a:p>
        </p:txBody>
      </p:sp>
      <p:sp>
        <p:nvSpPr>
          <p:cNvPr id="4" name="Slide Number Placeholder 3"/>
          <p:cNvSpPr>
            <a:spLocks noGrp="1"/>
          </p:cNvSpPr>
          <p:nvPr>
            <p:ph type="sldNum" sz="quarter" idx="5"/>
          </p:nvPr>
        </p:nvSpPr>
        <p:spPr/>
        <p:txBody>
          <a:bodyPr/>
          <a:lstStyle/>
          <a:p>
            <a:fld id="{183D404F-7E39-46A6-B2F4-EF73F7A24B95}" type="slidenum">
              <a:rPr lang="en-US" smtClean="0"/>
              <a:t>12</a:t>
            </a:fld>
            <a:endParaRPr lang="en-US"/>
          </a:p>
        </p:txBody>
      </p:sp>
    </p:spTree>
    <p:extLst>
      <p:ext uri="{BB962C8B-B14F-4D97-AF65-F5344CB8AC3E}">
        <p14:creationId xmlns:p14="http://schemas.microsoft.com/office/powerpoint/2010/main" val="28276925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understand oyster restoration it is important to understand the oyster life cycle. First we start with adult oysters…</a:t>
            </a:r>
          </a:p>
        </p:txBody>
      </p:sp>
      <p:sp>
        <p:nvSpPr>
          <p:cNvPr id="4" name="Slide Number Placeholder 3"/>
          <p:cNvSpPr>
            <a:spLocks noGrp="1"/>
          </p:cNvSpPr>
          <p:nvPr>
            <p:ph type="sldNum" sz="quarter" idx="5"/>
          </p:nvPr>
        </p:nvSpPr>
        <p:spPr/>
        <p:txBody>
          <a:bodyPr/>
          <a:lstStyle/>
          <a:p>
            <a:fld id="{183D404F-7E39-46A6-B2F4-EF73F7A24B95}" type="slidenum">
              <a:rPr lang="en-US" smtClean="0"/>
              <a:t>13</a:t>
            </a:fld>
            <a:endParaRPr lang="en-US"/>
          </a:p>
        </p:txBody>
      </p:sp>
    </p:spTree>
    <p:extLst>
      <p:ext uri="{BB962C8B-B14F-4D97-AF65-F5344CB8AC3E}">
        <p14:creationId xmlns:p14="http://schemas.microsoft.com/office/powerpoint/2010/main" val="5986950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Which produce eggs and sperm into the water. This is called “broadcast spawning.” The sperm fertilizes the egg…</a:t>
            </a:r>
          </a:p>
        </p:txBody>
      </p:sp>
      <p:sp>
        <p:nvSpPr>
          <p:cNvPr id="4" name="Slide Number Placeholder 3"/>
          <p:cNvSpPr>
            <a:spLocks noGrp="1"/>
          </p:cNvSpPr>
          <p:nvPr>
            <p:ph type="sldNum" sz="quarter" idx="5"/>
          </p:nvPr>
        </p:nvSpPr>
        <p:spPr/>
        <p:txBody>
          <a:bodyPr/>
          <a:lstStyle/>
          <a:p>
            <a:fld id="{183D404F-7E39-46A6-B2F4-EF73F7A24B95}" type="slidenum">
              <a:rPr lang="en-US" smtClean="0"/>
              <a:t>14</a:t>
            </a:fld>
            <a:endParaRPr lang="en-US"/>
          </a:p>
        </p:txBody>
      </p:sp>
    </p:spTree>
    <p:extLst>
      <p:ext uri="{BB962C8B-B14F-4D97-AF65-F5344CB8AC3E}">
        <p14:creationId xmlns:p14="http://schemas.microsoft.com/office/powerpoint/2010/main" val="21230585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…producing a larva. This larval oyster floats in the water and develops…</a:t>
            </a:r>
          </a:p>
        </p:txBody>
      </p:sp>
      <p:sp>
        <p:nvSpPr>
          <p:cNvPr id="4" name="Slide Number Placeholder 3"/>
          <p:cNvSpPr>
            <a:spLocks noGrp="1"/>
          </p:cNvSpPr>
          <p:nvPr>
            <p:ph type="sldNum" sz="quarter" idx="5"/>
          </p:nvPr>
        </p:nvSpPr>
        <p:spPr/>
        <p:txBody>
          <a:bodyPr/>
          <a:lstStyle/>
          <a:p>
            <a:fld id="{183D404F-7E39-46A6-B2F4-EF73F7A24B95}" type="slidenum">
              <a:rPr lang="en-US" smtClean="0"/>
              <a:t>15</a:t>
            </a:fld>
            <a:endParaRPr lang="en-US"/>
          </a:p>
        </p:txBody>
      </p:sp>
    </p:spTree>
    <p:extLst>
      <p:ext uri="{BB962C8B-B14F-4D97-AF65-F5344CB8AC3E}">
        <p14:creationId xmlns:p14="http://schemas.microsoft.com/office/powerpoint/2010/main" val="34323351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…eventually growing a foot. This foot is what allows the oyster to anchor itself to an existing reef or another hard surface. Once this foot grows, the larva has a limited amount of time to settle, and begin growing into what we know as an oyster, otherwise it will die.</a:t>
            </a:r>
          </a:p>
        </p:txBody>
      </p:sp>
      <p:sp>
        <p:nvSpPr>
          <p:cNvPr id="4" name="Slide Number Placeholder 3"/>
          <p:cNvSpPr>
            <a:spLocks noGrp="1"/>
          </p:cNvSpPr>
          <p:nvPr>
            <p:ph type="sldNum" sz="quarter" idx="5"/>
          </p:nvPr>
        </p:nvSpPr>
        <p:spPr/>
        <p:txBody>
          <a:bodyPr/>
          <a:lstStyle/>
          <a:p>
            <a:fld id="{183D404F-7E39-46A6-B2F4-EF73F7A24B95}" type="slidenum">
              <a:rPr lang="en-US" smtClean="0"/>
              <a:t>16</a:t>
            </a:fld>
            <a:endParaRPr lang="en-US"/>
          </a:p>
        </p:txBody>
      </p:sp>
    </p:spTree>
    <p:extLst>
      <p:ext uri="{BB962C8B-B14F-4D97-AF65-F5344CB8AC3E}">
        <p14:creationId xmlns:p14="http://schemas.microsoft.com/office/powerpoint/2010/main" val="21591998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the larva settles out of the water column and anchors itself to its chosen destination, it develops into a juvenile oyster, or a “spat”. After a few years, these spat become adult oysters, and the cycle begins again.</a:t>
            </a:r>
          </a:p>
        </p:txBody>
      </p:sp>
      <p:sp>
        <p:nvSpPr>
          <p:cNvPr id="4" name="Slide Number Placeholder 3"/>
          <p:cNvSpPr>
            <a:spLocks noGrp="1"/>
          </p:cNvSpPr>
          <p:nvPr>
            <p:ph type="sldNum" sz="quarter" idx="5"/>
          </p:nvPr>
        </p:nvSpPr>
        <p:spPr/>
        <p:txBody>
          <a:bodyPr/>
          <a:lstStyle/>
          <a:p>
            <a:fld id="{183D404F-7E39-46A6-B2F4-EF73F7A24B95}" type="slidenum">
              <a:rPr lang="en-US" smtClean="0"/>
              <a:t>17</a:t>
            </a:fld>
            <a:endParaRPr lang="en-US"/>
          </a:p>
        </p:txBody>
      </p:sp>
    </p:spTree>
    <p:extLst>
      <p:ext uri="{BB962C8B-B14F-4D97-AF65-F5344CB8AC3E}">
        <p14:creationId xmlns:p14="http://schemas.microsoft.com/office/powerpoint/2010/main" val="39276393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their larval stage, oysters have some ability to choose where they want to settle. And amazingly, they do tend to find and prefer to settle on other oysters. This is how a reef is formed. Similar to how a coral reef grows, only the oysters on the outside are alive. These are the ones which have settled most recently, and they are settling either onto the shells of dead oysters or next to living ones.</a:t>
            </a:r>
          </a:p>
        </p:txBody>
      </p:sp>
      <p:sp>
        <p:nvSpPr>
          <p:cNvPr id="4" name="Slide Number Placeholder 3"/>
          <p:cNvSpPr>
            <a:spLocks noGrp="1"/>
          </p:cNvSpPr>
          <p:nvPr>
            <p:ph type="sldNum" sz="quarter" idx="5"/>
          </p:nvPr>
        </p:nvSpPr>
        <p:spPr/>
        <p:txBody>
          <a:bodyPr/>
          <a:lstStyle/>
          <a:p>
            <a:fld id="{183D404F-7E39-46A6-B2F4-EF73F7A24B95}" type="slidenum">
              <a:rPr lang="en-US" smtClean="0"/>
              <a:t>18</a:t>
            </a:fld>
            <a:endParaRPr lang="en-US"/>
          </a:p>
        </p:txBody>
      </p:sp>
    </p:spTree>
    <p:extLst>
      <p:ext uri="{BB962C8B-B14F-4D97-AF65-F5344CB8AC3E}">
        <p14:creationId xmlns:p14="http://schemas.microsoft.com/office/powerpoint/2010/main" val="31342910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Because this is how an oyster reef forms in nature, the main goal of oyster restoration is to provide a surface onto which larval oysters can settle, essentially kickstarting the process of reef formation. </a:t>
            </a:r>
          </a:p>
        </p:txBody>
      </p:sp>
      <p:sp>
        <p:nvSpPr>
          <p:cNvPr id="4" name="Slide Number Placeholder 3"/>
          <p:cNvSpPr>
            <a:spLocks noGrp="1"/>
          </p:cNvSpPr>
          <p:nvPr>
            <p:ph type="sldNum" sz="quarter" idx="5"/>
          </p:nvPr>
        </p:nvSpPr>
        <p:spPr/>
        <p:txBody>
          <a:bodyPr/>
          <a:lstStyle/>
          <a:p>
            <a:fld id="{183D404F-7E39-46A6-B2F4-EF73F7A24B95}" type="slidenum">
              <a:rPr lang="en-US" smtClean="0"/>
              <a:t>19</a:t>
            </a:fld>
            <a:endParaRPr lang="en-US"/>
          </a:p>
        </p:txBody>
      </p:sp>
    </p:spTree>
    <p:extLst>
      <p:ext uri="{BB962C8B-B14F-4D97-AF65-F5344CB8AC3E}">
        <p14:creationId xmlns:p14="http://schemas.microsoft.com/office/powerpoint/2010/main" val="25319162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way to go about this is using really hard materials like rocks or cement structures, which can be put out and hopefully will eventually attract oysters looking for hard material.</a:t>
            </a:r>
          </a:p>
        </p:txBody>
      </p:sp>
      <p:sp>
        <p:nvSpPr>
          <p:cNvPr id="4" name="Slide Number Placeholder 3"/>
          <p:cNvSpPr>
            <a:spLocks noGrp="1"/>
          </p:cNvSpPr>
          <p:nvPr>
            <p:ph type="sldNum" sz="quarter" idx="5"/>
          </p:nvPr>
        </p:nvSpPr>
        <p:spPr/>
        <p:txBody>
          <a:bodyPr/>
          <a:lstStyle/>
          <a:p>
            <a:fld id="{183D404F-7E39-46A6-B2F4-EF73F7A24B95}" type="slidenum">
              <a:rPr lang="en-US" smtClean="0"/>
              <a:t>20</a:t>
            </a:fld>
            <a:endParaRPr lang="en-US"/>
          </a:p>
        </p:txBody>
      </p:sp>
    </p:spTree>
    <p:extLst>
      <p:ext uri="{BB962C8B-B14F-4D97-AF65-F5344CB8AC3E}">
        <p14:creationId xmlns:p14="http://schemas.microsoft.com/office/powerpoint/2010/main" val="2071758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Alternatively, because oysters prefer to settle on other oysters, a very popular restoration material is oyster shells themselves. They can either be put out loose, as in the photo on the left, or bagged up and stacked on top of one another as in the photo on the right. Reefs like those on the right are referred to as “shell bag” reefs and are a very popular method of oyster restoration.</a:t>
            </a:r>
          </a:p>
        </p:txBody>
      </p:sp>
      <p:sp>
        <p:nvSpPr>
          <p:cNvPr id="4" name="Slide Number Placeholder 3"/>
          <p:cNvSpPr>
            <a:spLocks noGrp="1"/>
          </p:cNvSpPr>
          <p:nvPr>
            <p:ph type="sldNum" sz="quarter" idx="5"/>
          </p:nvPr>
        </p:nvSpPr>
        <p:spPr/>
        <p:txBody>
          <a:bodyPr/>
          <a:lstStyle/>
          <a:p>
            <a:fld id="{183D404F-7E39-46A6-B2F4-EF73F7A24B95}" type="slidenum">
              <a:rPr lang="en-US" smtClean="0"/>
              <a:t>21</a:t>
            </a:fld>
            <a:endParaRPr lang="en-US"/>
          </a:p>
        </p:txBody>
      </p:sp>
    </p:spTree>
    <p:extLst>
      <p:ext uri="{BB962C8B-B14F-4D97-AF65-F5344CB8AC3E}">
        <p14:creationId xmlns:p14="http://schemas.microsoft.com/office/powerpoint/2010/main" val="19143035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I hope you’ve begun to suspect, restoration is not easy. In large projects it often requires lots of people either volunteering or being paid to do it. It is also very expensive – the material itself which is used to build the reef can be pricey, as is the cost of using boats and other equipment to set out the material. It also takes a lot of planning from both a scientific and legal perspective. Lastly, to do restoration well you need to do a lot of research both before starting the project and also afterwards, to see whether it’s working and whether anything should be redone. So given all of these challenges, there is a big incentive for restoration scientists to be as efficient as possible when they restore coastal areas and try to get the biggest bang for their buck. So if you have all of these really important and really threatened coastal habitats which often exist next to one another? Can you think of some way to make things more efficient?</a:t>
            </a:r>
          </a:p>
        </p:txBody>
      </p:sp>
      <p:sp>
        <p:nvSpPr>
          <p:cNvPr id="4" name="Slide Number Placeholder 3"/>
          <p:cNvSpPr>
            <a:spLocks noGrp="1"/>
          </p:cNvSpPr>
          <p:nvPr>
            <p:ph type="sldNum" sz="quarter" idx="5"/>
          </p:nvPr>
        </p:nvSpPr>
        <p:spPr/>
        <p:txBody>
          <a:bodyPr/>
          <a:lstStyle/>
          <a:p>
            <a:fld id="{183D404F-7E39-46A6-B2F4-EF73F7A24B95}" type="slidenum">
              <a:rPr lang="en-US" smtClean="0"/>
              <a:t>22</a:t>
            </a:fld>
            <a:endParaRPr lang="en-US"/>
          </a:p>
        </p:txBody>
      </p:sp>
    </p:spTree>
    <p:extLst>
      <p:ext uri="{BB962C8B-B14F-4D97-AF65-F5344CB8AC3E}">
        <p14:creationId xmlns:p14="http://schemas.microsoft.com/office/powerpoint/2010/main" val="36807729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This is not a smooth transition – must improve.</a:t>
            </a:r>
          </a:p>
          <a:p>
            <a:endParaRPr lang="en-US" dirty="0"/>
          </a:p>
          <a:p>
            <a:r>
              <a:rPr lang="en-US" dirty="0"/>
              <a:t>In coastal areas, salt marshes are threatened by erosion – has anyone heard of this? This photo is showing what marsh erosion looks like.</a:t>
            </a:r>
          </a:p>
        </p:txBody>
      </p:sp>
      <p:sp>
        <p:nvSpPr>
          <p:cNvPr id="4" name="Slide Number Placeholder 3"/>
          <p:cNvSpPr>
            <a:spLocks noGrp="1"/>
          </p:cNvSpPr>
          <p:nvPr>
            <p:ph type="sldNum" sz="quarter" idx="5"/>
          </p:nvPr>
        </p:nvSpPr>
        <p:spPr/>
        <p:txBody>
          <a:bodyPr/>
          <a:lstStyle/>
          <a:p>
            <a:fld id="{183D404F-7E39-46A6-B2F4-EF73F7A24B95}" type="slidenum">
              <a:rPr lang="en-US" smtClean="0"/>
              <a:t>23</a:t>
            </a:fld>
            <a:endParaRPr lang="en-US"/>
          </a:p>
        </p:txBody>
      </p:sp>
    </p:spTree>
    <p:extLst>
      <p:ext uri="{BB962C8B-B14F-4D97-AF65-F5344CB8AC3E}">
        <p14:creationId xmlns:p14="http://schemas.microsoft.com/office/powerpoint/2010/main" val="42590483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Erosion is what happens when moving water chips away at rock, soil or sand. In this case, waves are removing soil from this salt marsh, creating an overhang which will eventually collapse. It is then very unlikely that this portion of marsh will grow back.</a:t>
            </a:r>
          </a:p>
        </p:txBody>
      </p:sp>
      <p:sp>
        <p:nvSpPr>
          <p:cNvPr id="4" name="Slide Number Placeholder 3"/>
          <p:cNvSpPr>
            <a:spLocks noGrp="1"/>
          </p:cNvSpPr>
          <p:nvPr>
            <p:ph type="sldNum" sz="quarter" idx="5"/>
          </p:nvPr>
        </p:nvSpPr>
        <p:spPr/>
        <p:txBody>
          <a:bodyPr/>
          <a:lstStyle/>
          <a:p>
            <a:fld id="{183D404F-7E39-46A6-B2F4-EF73F7A24B95}" type="slidenum">
              <a:rPr lang="en-US" smtClean="0"/>
              <a:t>24</a:t>
            </a:fld>
            <a:endParaRPr lang="en-US"/>
          </a:p>
        </p:txBody>
      </p:sp>
    </p:spTree>
    <p:extLst>
      <p:ext uri="{BB962C8B-B14F-4D97-AF65-F5344CB8AC3E}">
        <p14:creationId xmlns:p14="http://schemas.microsoft.com/office/powerpoint/2010/main" val="24663441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mentioned salt marshes briefly earlier – these are another extremely important coastal habitat. What’s really cool about salt marshes and oysters is that together they form a mutualism, meaning they have a relationship where each one benefits the other. The most important benefit that the reefs give to the marsh plants is protecting them from waves. The reef shown here is protecting the marsh behind it from potential erosion and from strong waves, helping those marsh plants grow. </a:t>
            </a:r>
          </a:p>
        </p:txBody>
      </p:sp>
      <p:sp>
        <p:nvSpPr>
          <p:cNvPr id="4" name="Slide Number Placeholder 3"/>
          <p:cNvSpPr>
            <a:spLocks noGrp="1"/>
          </p:cNvSpPr>
          <p:nvPr>
            <p:ph type="sldNum" sz="quarter" idx="5"/>
          </p:nvPr>
        </p:nvSpPr>
        <p:spPr/>
        <p:txBody>
          <a:bodyPr/>
          <a:lstStyle/>
          <a:p>
            <a:fld id="{183D404F-7E39-46A6-B2F4-EF73F7A24B95}" type="slidenum">
              <a:rPr lang="en-US" smtClean="0"/>
              <a:t>25</a:t>
            </a:fld>
            <a:endParaRPr lang="en-US"/>
          </a:p>
        </p:txBody>
      </p:sp>
    </p:spTree>
    <p:extLst>
      <p:ext uri="{BB962C8B-B14F-4D97-AF65-F5344CB8AC3E}">
        <p14:creationId xmlns:p14="http://schemas.microsoft.com/office/powerpoint/2010/main" val="2344897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there’s a really compelling reason to argue that it makes sense to restore oysters where salt marshes might be in trouble, with the logic that they can protect the plants.</a:t>
            </a:r>
          </a:p>
        </p:txBody>
      </p:sp>
      <p:sp>
        <p:nvSpPr>
          <p:cNvPr id="4" name="Slide Number Placeholder 3"/>
          <p:cNvSpPr>
            <a:spLocks noGrp="1"/>
          </p:cNvSpPr>
          <p:nvPr>
            <p:ph type="sldNum" sz="quarter" idx="5"/>
          </p:nvPr>
        </p:nvSpPr>
        <p:spPr/>
        <p:txBody>
          <a:bodyPr/>
          <a:lstStyle/>
          <a:p>
            <a:fld id="{183D404F-7E39-46A6-B2F4-EF73F7A24B95}" type="slidenum">
              <a:rPr lang="en-US" smtClean="0"/>
              <a:t>26</a:t>
            </a:fld>
            <a:endParaRPr lang="en-US"/>
          </a:p>
        </p:txBody>
      </p:sp>
    </p:spTree>
    <p:extLst>
      <p:ext uri="{BB962C8B-B14F-4D97-AF65-F5344CB8AC3E}">
        <p14:creationId xmlns:p14="http://schemas.microsoft.com/office/powerpoint/2010/main" val="16956100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3D404F-7E39-46A6-B2F4-EF73F7A24B95}" type="slidenum">
              <a:rPr lang="en-US" smtClean="0"/>
              <a:t>27</a:t>
            </a:fld>
            <a:endParaRPr lang="en-US"/>
          </a:p>
        </p:txBody>
      </p:sp>
    </p:spTree>
    <p:extLst>
      <p:ext uri="{BB962C8B-B14F-4D97-AF65-F5344CB8AC3E}">
        <p14:creationId xmlns:p14="http://schemas.microsoft.com/office/powerpoint/2010/main" val="3794357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will be given a worksheet with all relevant calculations explained and spaces provided in which to enter data (apologies, I did not have time to draft this!). They will also be given a ruler.  Worksheet will also include scaling equations as necessary. For example, if 1 in = 0.75 m in the reef aerial image, the worksheet will say “__ in x 0.75 = ___ m.” Worksheet will also include the size class cutoffs for juvenile, adult, and market oysters with a small table so that they can fill in measured lengths in the appropriate size bin. I will come up with some sort of threshold for a sample being balanced or unbalanced (for example, balanced means each size class has a minimum 25% representation. If this condition is not met, it is unbalanced.) Simple calculators (one per pair) might also be wise.</a:t>
            </a:r>
          </a:p>
        </p:txBody>
      </p:sp>
      <p:sp>
        <p:nvSpPr>
          <p:cNvPr id="4" name="Slide Number Placeholder 3"/>
          <p:cNvSpPr>
            <a:spLocks noGrp="1"/>
          </p:cNvSpPr>
          <p:nvPr>
            <p:ph type="sldNum" sz="quarter" idx="5"/>
          </p:nvPr>
        </p:nvSpPr>
        <p:spPr/>
        <p:txBody>
          <a:bodyPr/>
          <a:lstStyle/>
          <a:p>
            <a:fld id="{183D404F-7E39-46A6-B2F4-EF73F7A24B95}" type="slidenum">
              <a:rPr lang="en-US" smtClean="0"/>
              <a:t>28</a:t>
            </a:fld>
            <a:endParaRPr lang="en-US"/>
          </a:p>
        </p:txBody>
      </p:sp>
    </p:spTree>
    <p:extLst>
      <p:ext uri="{BB962C8B-B14F-4D97-AF65-F5344CB8AC3E}">
        <p14:creationId xmlns:p14="http://schemas.microsoft.com/office/powerpoint/2010/main" val="28101784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would be neat to have something either projected or written out on the board so that students can mark their results against those of their peers, helping them assess whether the restoration was successful. They can just say “increase” or “decrease” and “balanced/unbalanced” and then report one numerical value (oyster density). This will help them decide whether one restoration material did better than the other. Each pair answers the 2</a:t>
            </a:r>
            <a:r>
              <a:rPr lang="en-US" baseline="30000" dirty="0"/>
              <a:t>nd</a:t>
            </a:r>
            <a:r>
              <a:rPr lang="en-US" dirty="0"/>
              <a:t> and 3</a:t>
            </a:r>
            <a:r>
              <a:rPr lang="en-US" baseline="30000" dirty="0"/>
              <a:t>rd</a:t>
            </a:r>
            <a:r>
              <a:rPr lang="en-US" dirty="0"/>
              <a:t> questions on their own worksheets and then also summarizes them aloud.</a:t>
            </a:r>
          </a:p>
          <a:p>
            <a:endParaRPr lang="en-US" dirty="0"/>
          </a:p>
          <a:p>
            <a:r>
              <a:rPr lang="en-US" dirty="0"/>
              <a:t>If there is remaining time, the teacher could go into an explanation of replicates, explaining that reefs here were replicates of a given restoration material. Students could then practice averaging across replicates for a given material.</a:t>
            </a:r>
          </a:p>
        </p:txBody>
      </p:sp>
      <p:sp>
        <p:nvSpPr>
          <p:cNvPr id="4" name="Slide Number Placeholder 3"/>
          <p:cNvSpPr>
            <a:spLocks noGrp="1"/>
          </p:cNvSpPr>
          <p:nvPr>
            <p:ph type="sldNum" sz="quarter" idx="5"/>
          </p:nvPr>
        </p:nvSpPr>
        <p:spPr/>
        <p:txBody>
          <a:bodyPr/>
          <a:lstStyle/>
          <a:p>
            <a:fld id="{183D404F-7E39-46A6-B2F4-EF73F7A24B95}" type="slidenum">
              <a:rPr lang="en-US" smtClean="0"/>
              <a:t>29</a:t>
            </a:fld>
            <a:endParaRPr lang="en-US"/>
          </a:p>
        </p:txBody>
      </p:sp>
    </p:spTree>
    <p:extLst>
      <p:ext uri="{BB962C8B-B14F-4D97-AF65-F5344CB8AC3E}">
        <p14:creationId xmlns:p14="http://schemas.microsoft.com/office/powerpoint/2010/main" val="1678110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0F111-304D-71E2-B8A3-B030B52FA4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93501BE-7259-3018-ED10-D9D08D293D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13797F8-3229-DFF6-E25C-1592E0F7126B}"/>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5" name="Footer Placeholder 4">
            <a:extLst>
              <a:ext uri="{FF2B5EF4-FFF2-40B4-BE49-F238E27FC236}">
                <a16:creationId xmlns:a16="http://schemas.microsoft.com/office/drawing/2014/main" id="{BED56CCF-6DFF-8409-737B-E195825CEC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1C84D6-012E-EC8F-0973-0FF144038388}"/>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1098313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5CF5A-F1CC-C632-597A-CD7A7980A78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AB37B2C-0529-904F-924E-64FF732B0EB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396A28-F0B4-1D30-A3C7-C73E54218272}"/>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5" name="Footer Placeholder 4">
            <a:extLst>
              <a:ext uri="{FF2B5EF4-FFF2-40B4-BE49-F238E27FC236}">
                <a16:creationId xmlns:a16="http://schemas.microsoft.com/office/drawing/2014/main" id="{EE5E4A49-8DD3-DDA1-E5AD-A89EEDA548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BD6319-C347-6D19-C219-9E9FF34CFCC4}"/>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3872015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66866-DF2C-95F3-A2D3-E99EA77C3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3272D2A-EB5D-4590-4DAB-EC9A685CA2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D19E8A-2D1E-51BE-A842-A30A590E3A61}"/>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5" name="Footer Placeholder 4">
            <a:extLst>
              <a:ext uri="{FF2B5EF4-FFF2-40B4-BE49-F238E27FC236}">
                <a16:creationId xmlns:a16="http://schemas.microsoft.com/office/drawing/2014/main" id="{210FD4D5-1843-4FDE-5912-BFB6F821C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108386-1602-BA12-552C-54B393BF615C}"/>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2972583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8638C-7156-CFCA-743D-3AEC99C5A92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2ACBE8-3F37-414D-E910-D1DDEED084A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CB7144-3501-EE4D-8DC6-4C5AC5BD56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7999839-9FD3-3F5E-54D9-00D0992E18D5}"/>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6" name="Footer Placeholder 5">
            <a:extLst>
              <a:ext uri="{FF2B5EF4-FFF2-40B4-BE49-F238E27FC236}">
                <a16:creationId xmlns:a16="http://schemas.microsoft.com/office/drawing/2014/main" id="{0710CF6D-30B1-7563-2527-7F847C43F2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8A7B82-68F3-D7B3-A526-D18B43522509}"/>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2784069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0497F-ECA8-A88E-A838-EC9BB4C8DB7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E0B4FAB-3DD6-0EE2-724E-EC85A03DEB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12D0108-AB3D-32DC-7598-431F1B1B0C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A0FA4A2-9557-9582-4BF7-A70BD54215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5A013C-481E-2704-4D89-DB495FC1AC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D16EFEB-0A58-A31F-245E-CD08959BE5B2}"/>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8" name="Footer Placeholder 7">
            <a:extLst>
              <a:ext uri="{FF2B5EF4-FFF2-40B4-BE49-F238E27FC236}">
                <a16:creationId xmlns:a16="http://schemas.microsoft.com/office/drawing/2014/main" id="{45140D7B-B42C-8AC4-E659-E32D350312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81593B5-B926-05A0-A4B3-090204D09D60}"/>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1686950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6FA00-85C1-A8CF-962E-834A17C8227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2D9B7-99F3-C000-F088-9CDFDAC32E2E}"/>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4" name="Footer Placeholder 3">
            <a:extLst>
              <a:ext uri="{FF2B5EF4-FFF2-40B4-BE49-F238E27FC236}">
                <a16:creationId xmlns:a16="http://schemas.microsoft.com/office/drawing/2014/main" id="{507D5974-E3C8-387A-5464-B3B74E5DF12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0D1E6DD-B876-96EA-CA15-B1D278DA5705}"/>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44309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58E2A5-1E5D-C5AA-A180-6931E9B4AD19}"/>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3" name="Footer Placeholder 2">
            <a:extLst>
              <a:ext uri="{FF2B5EF4-FFF2-40B4-BE49-F238E27FC236}">
                <a16:creationId xmlns:a16="http://schemas.microsoft.com/office/drawing/2014/main" id="{2A218DFC-FA0F-7E78-4646-9A2CC0B095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983885E-F46F-BB15-3FEF-CDBE476CF97D}"/>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721564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B648D-C1E9-E028-930D-5C267074E8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13624DB-F3FF-546D-E612-D99530BECF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7584BAE-9A35-A964-BB30-34D9E801B3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1D3AE1-037A-0570-0837-01F80EE327A1}"/>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6" name="Footer Placeholder 5">
            <a:extLst>
              <a:ext uri="{FF2B5EF4-FFF2-40B4-BE49-F238E27FC236}">
                <a16:creationId xmlns:a16="http://schemas.microsoft.com/office/drawing/2014/main" id="{0C81B7B4-1F1D-9BEC-652E-45E5A2705B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44CA63-6B6A-D065-4C21-330E8A5AB666}"/>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3955315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4F590-59C6-06E7-C27D-8021EE8D79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9B5610C-7551-C0C0-AAE8-00118682D3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8203E15-CFB1-FDDC-C645-818F8EBE35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8EF920-E287-D1E7-2D21-FFBD0F789B8C}"/>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6" name="Footer Placeholder 5">
            <a:extLst>
              <a:ext uri="{FF2B5EF4-FFF2-40B4-BE49-F238E27FC236}">
                <a16:creationId xmlns:a16="http://schemas.microsoft.com/office/drawing/2014/main" id="{C2343902-6F0E-D0D3-C8E6-491CE002538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6A5A06-D299-F9D3-019E-13568DCE0894}"/>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4240733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F6927-B081-8DFC-CCF2-4D11365800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376CC98-B82A-A2CC-D063-27B3478F03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BB021B-A2B6-61E6-05E8-61AC57B87758}"/>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5" name="Footer Placeholder 4">
            <a:extLst>
              <a:ext uri="{FF2B5EF4-FFF2-40B4-BE49-F238E27FC236}">
                <a16:creationId xmlns:a16="http://schemas.microsoft.com/office/drawing/2014/main" id="{B4F41B73-36A1-3E8B-65B0-D7BD6096DD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B57479-C9FE-A97D-9A95-72999168EB31}"/>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3970242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72D3AD6-86D2-6342-3518-F9BB66E1266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6ADA7B4-C1B3-9D64-ED8E-1EBC9D571B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92CEAE-8367-E0EF-84DC-A9729BD729D8}"/>
              </a:ext>
            </a:extLst>
          </p:cNvPr>
          <p:cNvSpPr>
            <a:spLocks noGrp="1"/>
          </p:cNvSpPr>
          <p:nvPr>
            <p:ph type="dt" sz="half" idx="10"/>
          </p:nvPr>
        </p:nvSpPr>
        <p:spPr/>
        <p:txBody>
          <a:bodyPr/>
          <a:lstStyle/>
          <a:p>
            <a:fld id="{9101953F-EF9C-40F1-BE0F-A55F6E3D455D}" type="datetimeFigureOut">
              <a:rPr lang="en-US" smtClean="0"/>
              <a:t>5/31/2024</a:t>
            </a:fld>
            <a:endParaRPr lang="en-US"/>
          </a:p>
        </p:txBody>
      </p:sp>
      <p:sp>
        <p:nvSpPr>
          <p:cNvPr id="5" name="Footer Placeholder 4">
            <a:extLst>
              <a:ext uri="{FF2B5EF4-FFF2-40B4-BE49-F238E27FC236}">
                <a16:creationId xmlns:a16="http://schemas.microsoft.com/office/drawing/2014/main" id="{63D9C068-E37E-FC58-9619-A5E680C8A4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F00801-61E3-F98F-A516-F5B41734763A}"/>
              </a:ext>
            </a:extLst>
          </p:cNvPr>
          <p:cNvSpPr>
            <a:spLocks noGrp="1"/>
          </p:cNvSpPr>
          <p:nvPr>
            <p:ph type="sldNum" sz="quarter" idx="12"/>
          </p:nvPr>
        </p:nvSpPr>
        <p:spPr/>
        <p:txBody>
          <a:bodyPr/>
          <a:lstStyle/>
          <a:p>
            <a:fld id="{7D45EFEC-F23E-4BCB-867E-1E3AC6F4A4A1}" type="slidenum">
              <a:rPr lang="en-US" smtClean="0"/>
              <a:t>‹#›</a:t>
            </a:fld>
            <a:endParaRPr lang="en-US"/>
          </a:p>
        </p:txBody>
      </p:sp>
    </p:spTree>
    <p:extLst>
      <p:ext uri="{BB962C8B-B14F-4D97-AF65-F5344CB8AC3E}">
        <p14:creationId xmlns:p14="http://schemas.microsoft.com/office/powerpoint/2010/main" val="448251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DB1A8A-01D0-F1F6-B306-6FF162CF5B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90DAC5E-A573-9426-FC96-3A3CEDC5AF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9EEC8C-0DF5-C5FB-80EE-510F12C73E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01953F-EF9C-40F1-BE0F-A55F6E3D455D}" type="datetimeFigureOut">
              <a:rPr lang="en-US" smtClean="0"/>
              <a:t>5/31/2024</a:t>
            </a:fld>
            <a:endParaRPr lang="en-US"/>
          </a:p>
        </p:txBody>
      </p:sp>
      <p:sp>
        <p:nvSpPr>
          <p:cNvPr id="5" name="Footer Placeholder 4">
            <a:extLst>
              <a:ext uri="{FF2B5EF4-FFF2-40B4-BE49-F238E27FC236}">
                <a16:creationId xmlns:a16="http://schemas.microsoft.com/office/drawing/2014/main" id="{1DB99001-88B0-EE72-E314-4642275639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5A9A6D7-8B68-BD6E-8892-483AD8D91D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45EFEC-F23E-4BCB-867E-1E3AC6F4A4A1}" type="slidenum">
              <a:rPr lang="en-US" smtClean="0"/>
              <a:t>‹#›</a:t>
            </a:fld>
            <a:endParaRPr lang="en-US"/>
          </a:p>
        </p:txBody>
      </p:sp>
    </p:spTree>
    <p:extLst>
      <p:ext uri="{BB962C8B-B14F-4D97-AF65-F5344CB8AC3E}">
        <p14:creationId xmlns:p14="http://schemas.microsoft.com/office/powerpoint/2010/main" val="1236783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www.grida.no/resources/1127" TargetMode="External"/><Relationship Id="rId5" Type="http://schemas.openxmlformats.org/officeDocument/2006/relationships/hyperlink" Target="http://www.grida.no/resources/13384" TargetMode="Externa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hyperlink" Target="http://www.grida.no/resources/1118"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9.png"/><Relationship Id="rId7" Type="http://schemas.openxmlformats.org/officeDocument/2006/relationships/customXml" Target="../ink/ink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customXml" Target="../ink/ink1.xml"/><Relationship Id="rId4" Type="http://schemas.openxmlformats.org/officeDocument/2006/relationships/image" Target="../media/image20.svg"/><Relationship Id="rId9" Type="http://schemas.openxmlformats.org/officeDocument/2006/relationships/customXml" Target="../ink/ink3.xml"/></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9.png"/><Relationship Id="rId7" Type="http://schemas.openxmlformats.org/officeDocument/2006/relationships/customXml" Target="../ink/ink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customXml" Target="../ink/ink4.xml"/><Relationship Id="rId4" Type="http://schemas.openxmlformats.org/officeDocument/2006/relationships/image" Target="../media/image20.svg"/><Relationship Id="rId9" Type="http://schemas.openxmlformats.org/officeDocument/2006/relationships/customXml" Target="../ink/ink6.xml"/></Relationships>
</file>

<file path=ppt/slides/_rels/slide15.xml.rels><?xml version="1.0" encoding="UTF-8" standalone="yes"?>
<Relationships xmlns="http://schemas.openxmlformats.org/package/2006/relationships"><Relationship Id="rId8" Type="http://schemas.openxmlformats.org/officeDocument/2006/relationships/customXml" Target="../ink/ink8.xml"/><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customXml" Target="../ink/ink7.xml"/><Relationship Id="rId5" Type="http://schemas.openxmlformats.org/officeDocument/2006/relationships/image" Target="../media/image22.png"/><Relationship Id="rId10" Type="http://schemas.openxmlformats.org/officeDocument/2006/relationships/customXml" Target="../ink/ink9.xml"/><Relationship Id="rId4" Type="http://schemas.openxmlformats.org/officeDocument/2006/relationships/image" Target="../media/image20.svg"/><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8" Type="http://schemas.openxmlformats.org/officeDocument/2006/relationships/customXml" Target="../ink/ink11.xml"/><Relationship Id="rId13" Type="http://schemas.openxmlformats.org/officeDocument/2006/relationships/image" Target="../media/image20.png"/><Relationship Id="rId18" Type="http://schemas.openxmlformats.org/officeDocument/2006/relationships/customXml" Target="../ink/ink16.xml"/><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customXml" Target="../ink/ink13.xml"/><Relationship Id="rId17" Type="http://schemas.openxmlformats.org/officeDocument/2006/relationships/image" Target="../media/image27.png"/><Relationship Id="rId2" Type="http://schemas.openxmlformats.org/officeDocument/2006/relationships/notesSlide" Target="../notesSlides/notesSlide16.xml"/><Relationship Id="rId16" Type="http://schemas.openxmlformats.org/officeDocument/2006/relationships/customXml" Target="../ink/ink15.xml"/><Relationship Id="rId20" Type="http://schemas.openxmlformats.org/officeDocument/2006/relationships/customXml" Target="../ink/ink17.xml"/><Relationship Id="rId1" Type="http://schemas.openxmlformats.org/officeDocument/2006/relationships/slideLayout" Target="../slideLayouts/slideLayout2.xml"/><Relationship Id="rId6" Type="http://schemas.openxmlformats.org/officeDocument/2006/relationships/customXml" Target="../ink/ink10.xml"/><Relationship Id="rId11" Type="http://schemas.openxmlformats.org/officeDocument/2006/relationships/image" Target="../media/image25.png"/><Relationship Id="rId5" Type="http://schemas.openxmlformats.org/officeDocument/2006/relationships/image" Target="../media/image22.png"/><Relationship Id="rId15" Type="http://schemas.openxmlformats.org/officeDocument/2006/relationships/image" Target="../media/image26.png"/><Relationship Id="rId10" Type="http://schemas.openxmlformats.org/officeDocument/2006/relationships/customXml" Target="../ink/ink12.xml"/><Relationship Id="rId19" Type="http://schemas.openxmlformats.org/officeDocument/2006/relationships/image" Target="../media/image21.png"/><Relationship Id="rId4" Type="http://schemas.openxmlformats.org/officeDocument/2006/relationships/image" Target="../media/image20.svg"/><Relationship Id="rId9" Type="http://schemas.openxmlformats.org/officeDocument/2006/relationships/image" Target="../media/image24.png"/><Relationship Id="rId14" Type="http://schemas.openxmlformats.org/officeDocument/2006/relationships/customXml" Target="../ink/ink14.xml"/></Relationships>
</file>

<file path=ppt/slides/_rels/slide17.xml.rels><?xml version="1.0" encoding="UTF-8" standalone="yes"?>
<Relationships xmlns="http://schemas.openxmlformats.org/package/2006/relationships"><Relationship Id="rId13" Type="http://schemas.openxmlformats.org/officeDocument/2006/relationships/image" Target="../media/image20.png"/><Relationship Id="rId18" Type="http://schemas.openxmlformats.org/officeDocument/2006/relationships/customXml" Target="../ink/ink24.xml"/><Relationship Id="rId26" Type="http://schemas.openxmlformats.org/officeDocument/2006/relationships/customXml" Target="../ink/ink28.xml"/><Relationship Id="rId39" Type="http://schemas.openxmlformats.org/officeDocument/2006/relationships/customXml" Target="../ink/ink35.xml"/><Relationship Id="rId21" Type="http://schemas.openxmlformats.org/officeDocument/2006/relationships/image" Target="../media/image29.png"/><Relationship Id="rId34" Type="http://schemas.openxmlformats.org/officeDocument/2006/relationships/image" Target="../media/image34.png"/><Relationship Id="rId7" Type="http://schemas.openxmlformats.org/officeDocument/2006/relationships/image" Target="../media/image23.png"/><Relationship Id="rId12" Type="http://schemas.openxmlformats.org/officeDocument/2006/relationships/customXml" Target="../ink/ink21.xml"/><Relationship Id="rId17" Type="http://schemas.openxmlformats.org/officeDocument/2006/relationships/image" Target="../media/image27.png"/><Relationship Id="rId25" Type="http://schemas.openxmlformats.org/officeDocument/2006/relationships/image" Target="../media/image21.png"/><Relationship Id="rId33" Type="http://schemas.openxmlformats.org/officeDocument/2006/relationships/customXml" Target="../ink/ink32.xml"/><Relationship Id="rId38" Type="http://schemas.openxmlformats.org/officeDocument/2006/relationships/image" Target="../media/image36.png"/><Relationship Id="rId2" Type="http://schemas.openxmlformats.org/officeDocument/2006/relationships/notesSlide" Target="../notesSlides/notesSlide17.xml"/><Relationship Id="rId16" Type="http://schemas.openxmlformats.org/officeDocument/2006/relationships/customXml" Target="../ink/ink23.xml"/><Relationship Id="rId20" Type="http://schemas.openxmlformats.org/officeDocument/2006/relationships/customXml" Target="../ink/ink25.xml"/><Relationship Id="rId29" Type="http://schemas.openxmlformats.org/officeDocument/2006/relationships/customXml" Target="../ink/ink30.xml"/><Relationship Id="rId1" Type="http://schemas.openxmlformats.org/officeDocument/2006/relationships/slideLayout" Target="../slideLayouts/slideLayout2.xml"/><Relationship Id="rId6" Type="http://schemas.openxmlformats.org/officeDocument/2006/relationships/customXml" Target="../ink/ink18.xml"/><Relationship Id="rId11" Type="http://schemas.openxmlformats.org/officeDocument/2006/relationships/image" Target="../media/image25.png"/><Relationship Id="rId24" Type="http://schemas.openxmlformats.org/officeDocument/2006/relationships/customXml" Target="../ink/ink27.xml"/><Relationship Id="rId32" Type="http://schemas.openxmlformats.org/officeDocument/2006/relationships/image" Target="../media/image33.png"/><Relationship Id="rId37" Type="http://schemas.openxmlformats.org/officeDocument/2006/relationships/customXml" Target="../ink/ink34.xml"/><Relationship Id="rId40" Type="http://schemas.openxmlformats.org/officeDocument/2006/relationships/image" Target="../media/image37.png"/><Relationship Id="rId5" Type="http://schemas.openxmlformats.org/officeDocument/2006/relationships/image" Target="../media/image22.png"/><Relationship Id="rId15" Type="http://schemas.openxmlformats.org/officeDocument/2006/relationships/image" Target="../media/image26.png"/><Relationship Id="rId23" Type="http://schemas.openxmlformats.org/officeDocument/2006/relationships/image" Target="../media/image30.png"/><Relationship Id="rId28" Type="http://schemas.openxmlformats.org/officeDocument/2006/relationships/image" Target="../media/image31.png"/><Relationship Id="rId36" Type="http://schemas.openxmlformats.org/officeDocument/2006/relationships/image" Target="../media/image35.png"/><Relationship Id="rId10" Type="http://schemas.openxmlformats.org/officeDocument/2006/relationships/customXml" Target="../ink/ink20.xml"/><Relationship Id="rId19" Type="http://schemas.openxmlformats.org/officeDocument/2006/relationships/image" Target="../media/image28.png"/><Relationship Id="rId31" Type="http://schemas.openxmlformats.org/officeDocument/2006/relationships/customXml" Target="../ink/ink31.xml"/><Relationship Id="rId4" Type="http://schemas.openxmlformats.org/officeDocument/2006/relationships/image" Target="../media/image20.svg"/><Relationship Id="rId9" Type="http://schemas.openxmlformats.org/officeDocument/2006/relationships/image" Target="../media/image24.png"/><Relationship Id="rId14" Type="http://schemas.openxmlformats.org/officeDocument/2006/relationships/customXml" Target="../ink/ink22.xml"/><Relationship Id="rId22" Type="http://schemas.openxmlformats.org/officeDocument/2006/relationships/customXml" Target="../ink/ink26.xml"/><Relationship Id="rId27" Type="http://schemas.openxmlformats.org/officeDocument/2006/relationships/customXml" Target="../ink/ink29.xml"/><Relationship Id="rId30" Type="http://schemas.openxmlformats.org/officeDocument/2006/relationships/image" Target="../media/image32.png"/><Relationship Id="rId35" Type="http://schemas.openxmlformats.org/officeDocument/2006/relationships/customXml" Target="../ink/ink33.xml"/><Relationship Id="rId8" Type="http://schemas.openxmlformats.org/officeDocument/2006/relationships/customXml" Target="../ink/ink19.xml"/><Relationship Id="rId3"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0.jpg"/><Relationship Id="rId5" Type="http://schemas.openxmlformats.org/officeDocument/2006/relationships/image" Target="../media/image39.jpe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0.jp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F0360-FA10-4294-4FD6-110C60B3D39F}"/>
              </a:ext>
            </a:extLst>
          </p:cNvPr>
          <p:cNvSpPr>
            <a:spLocks noGrp="1"/>
          </p:cNvSpPr>
          <p:nvPr>
            <p:ph type="ctrTitle"/>
          </p:nvPr>
        </p:nvSpPr>
        <p:spPr>
          <a:xfrm>
            <a:off x="0" y="1041400"/>
            <a:ext cx="12192000" cy="2713038"/>
          </a:xfrm>
        </p:spPr>
        <p:txBody>
          <a:bodyPr>
            <a:normAutofit fontScale="90000"/>
          </a:bodyPr>
          <a:lstStyle/>
          <a:p>
            <a:r>
              <a:rPr lang="en-US" sz="9600" dirty="0"/>
              <a:t>Reef Restoration Reconnaissance </a:t>
            </a:r>
          </a:p>
        </p:txBody>
      </p:sp>
      <p:sp>
        <p:nvSpPr>
          <p:cNvPr id="3" name="Subtitle 2">
            <a:extLst>
              <a:ext uri="{FF2B5EF4-FFF2-40B4-BE49-F238E27FC236}">
                <a16:creationId xmlns:a16="http://schemas.microsoft.com/office/drawing/2014/main" id="{E7F76E0E-6953-5E22-4A1A-49361F92D75F}"/>
              </a:ext>
            </a:extLst>
          </p:cNvPr>
          <p:cNvSpPr>
            <a:spLocks noGrp="1"/>
          </p:cNvSpPr>
          <p:nvPr>
            <p:ph type="subTitle" idx="1"/>
          </p:nvPr>
        </p:nvSpPr>
        <p:spPr>
          <a:xfrm>
            <a:off x="1524000" y="4160838"/>
            <a:ext cx="9144000" cy="1655762"/>
          </a:xfrm>
        </p:spPr>
        <p:txBody>
          <a:bodyPr>
            <a:normAutofit/>
          </a:bodyPr>
          <a:lstStyle/>
          <a:p>
            <a:r>
              <a:rPr lang="en-US" sz="4400" dirty="0"/>
              <a:t>Emory Wellman</a:t>
            </a:r>
          </a:p>
          <a:p>
            <a:r>
              <a:rPr lang="en-US" sz="4400" dirty="0"/>
              <a:t>VA SEA Program</a:t>
            </a:r>
          </a:p>
        </p:txBody>
      </p:sp>
    </p:spTree>
    <p:extLst>
      <p:ext uri="{BB962C8B-B14F-4D97-AF65-F5344CB8AC3E}">
        <p14:creationId xmlns:p14="http://schemas.microsoft.com/office/powerpoint/2010/main" val="1384886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4261A-3863-96DB-CE1C-1033B16205CD}"/>
              </a:ext>
            </a:extLst>
          </p:cNvPr>
          <p:cNvSpPr>
            <a:spLocks noGrp="1"/>
          </p:cNvSpPr>
          <p:nvPr>
            <p:ph type="title"/>
          </p:nvPr>
        </p:nvSpPr>
        <p:spPr>
          <a:xfrm>
            <a:off x="0" y="117986"/>
            <a:ext cx="12192000" cy="1325563"/>
          </a:xfrm>
        </p:spPr>
        <p:txBody>
          <a:bodyPr>
            <a:normAutofit/>
          </a:bodyPr>
          <a:lstStyle/>
          <a:p>
            <a:pPr algn="ctr"/>
            <a:r>
              <a:rPr lang="en-US" sz="6000" dirty="0"/>
              <a:t>What is a </a:t>
            </a:r>
            <a:r>
              <a:rPr lang="en-US" sz="6000" b="1" dirty="0"/>
              <a:t>coastal ecosystem</a:t>
            </a:r>
            <a:r>
              <a:rPr lang="en-US" sz="6000" dirty="0"/>
              <a:t>?</a:t>
            </a:r>
          </a:p>
        </p:txBody>
      </p:sp>
    </p:spTree>
    <p:extLst>
      <p:ext uri="{BB962C8B-B14F-4D97-AF65-F5344CB8AC3E}">
        <p14:creationId xmlns:p14="http://schemas.microsoft.com/office/powerpoint/2010/main" val="4028444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4261A-3863-96DB-CE1C-1033B16205CD}"/>
              </a:ext>
            </a:extLst>
          </p:cNvPr>
          <p:cNvSpPr>
            <a:spLocks noGrp="1"/>
          </p:cNvSpPr>
          <p:nvPr>
            <p:ph type="title"/>
          </p:nvPr>
        </p:nvSpPr>
        <p:spPr>
          <a:xfrm>
            <a:off x="0" y="117986"/>
            <a:ext cx="12192000" cy="1325563"/>
          </a:xfrm>
        </p:spPr>
        <p:txBody>
          <a:bodyPr>
            <a:normAutofit/>
          </a:bodyPr>
          <a:lstStyle/>
          <a:p>
            <a:pPr algn="ctr"/>
            <a:r>
              <a:rPr lang="en-US" sz="6000" dirty="0"/>
              <a:t>What is a </a:t>
            </a:r>
            <a:r>
              <a:rPr lang="en-US" sz="6000" b="1" dirty="0"/>
              <a:t>coastal ecosystem</a:t>
            </a:r>
            <a:r>
              <a:rPr lang="en-US" sz="6000" dirty="0"/>
              <a:t>?</a:t>
            </a:r>
          </a:p>
        </p:txBody>
      </p:sp>
      <p:sp>
        <p:nvSpPr>
          <p:cNvPr id="9" name="TextBox 8">
            <a:extLst>
              <a:ext uri="{FF2B5EF4-FFF2-40B4-BE49-F238E27FC236}">
                <a16:creationId xmlns:a16="http://schemas.microsoft.com/office/drawing/2014/main" id="{046DADE6-1DC0-B263-5CEA-9F2A0E5DFB2F}"/>
              </a:ext>
            </a:extLst>
          </p:cNvPr>
          <p:cNvSpPr txBox="1"/>
          <p:nvPr/>
        </p:nvSpPr>
        <p:spPr>
          <a:xfrm>
            <a:off x="324465" y="3942735"/>
            <a:ext cx="5363498" cy="261610"/>
          </a:xfrm>
          <a:prstGeom prst="rect">
            <a:avLst/>
          </a:prstGeom>
          <a:noFill/>
        </p:spPr>
        <p:txBody>
          <a:bodyPr wrap="square">
            <a:spAutoFit/>
          </a:bodyPr>
          <a:lstStyle/>
          <a:p>
            <a:pPr algn="r"/>
            <a:r>
              <a:rPr lang="en-US" sz="1100" b="0" i="0" dirty="0">
                <a:solidFill>
                  <a:srgbClr val="212124"/>
                </a:solidFill>
                <a:effectLst/>
                <a:latin typeface="Proxima Nova"/>
              </a:rPr>
              <a:t>Photo credit: Jim Maragos/U.S. Fish and Wildlife Service</a:t>
            </a:r>
            <a:endParaRPr lang="en-US" sz="1100" dirty="0"/>
          </a:p>
        </p:txBody>
      </p:sp>
      <p:pic>
        <p:nvPicPr>
          <p:cNvPr id="11" name="Picture 10" descr="A coral reef in the water&#10;&#10;Description automatically generated">
            <a:extLst>
              <a:ext uri="{FF2B5EF4-FFF2-40B4-BE49-F238E27FC236}">
                <a16:creationId xmlns:a16="http://schemas.microsoft.com/office/drawing/2014/main" id="{6A6F01F4-58EE-C336-6615-E5303957BC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292" y="1572092"/>
            <a:ext cx="3564348" cy="2373258"/>
          </a:xfrm>
          <a:prstGeom prst="rect">
            <a:avLst/>
          </a:prstGeom>
        </p:spPr>
      </p:pic>
      <p:pic>
        <p:nvPicPr>
          <p:cNvPr id="4" name="Picture 3">
            <a:extLst>
              <a:ext uri="{FF2B5EF4-FFF2-40B4-BE49-F238E27FC236}">
                <a16:creationId xmlns:a16="http://schemas.microsoft.com/office/drawing/2014/main" id="{DEAA646C-226E-6655-B9D9-5F68F6A9BB7F}"/>
              </a:ext>
            </a:extLst>
          </p:cNvPr>
          <p:cNvPicPr>
            <a:picLocks noChangeAspect="1"/>
          </p:cNvPicPr>
          <p:nvPr/>
        </p:nvPicPr>
        <p:blipFill>
          <a:blip r:embed="rId4"/>
          <a:stretch>
            <a:fillRect/>
          </a:stretch>
        </p:blipFill>
        <p:spPr>
          <a:xfrm>
            <a:off x="7734126" y="1501501"/>
            <a:ext cx="3698838" cy="2441233"/>
          </a:xfrm>
          <a:prstGeom prst="rect">
            <a:avLst/>
          </a:prstGeom>
        </p:spPr>
      </p:pic>
      <p:sp>
        <p:nvSpPr>
          <p:cNvPr id="8" name="TextBox 7">
            <a:extLst>
              <a:ext uri="{FF2B5EF4-FFF2-40B4-BE49-F238E27FC236}">
                <a16:creationId xmlns:a16="http://schemas.microsoft.com/office/drawing/2014/main" id="{CC8A6CE4-D2A5-EAA5-2756-9399BE2F85E0}"/>
              </a:ext>
            </a:extLst>
          </p:cNvPr>
          <p:cNvSpPr txBox="1"/>
          <p:nvPr/>
        </p:nvSpPr>
        <p:spPr>
          <a:xfrm>
            <a:off x="9971717" y="3942734"/>
            <a:ext cx="1561500" cy="261610"/>
          </a:xfrm>
          <a:prstGeom prst="rect">
            <a:avLst/>
          </a:prstGeom>
          <a:noFill/>
        </p:spPr>
        <p:txBody>
          <a:bodyPr wrap="square">
            <a:spAutoFit/>
          </a:bodyPr>
          <a:lstStyle/>
          <a:p>
            <a:pPr algn="r"/>
            <a:r>
              <a:rPr lang="en-US" sz="1100" b="0" i="0" dirty="0">
                <a:solidFill>
                  <a:srgbClr val="212124"/>
                </a:solidFill>
                <a:effectLst/>
                <a:latin typeface="Proxima Nova"/>
              </a:rPr>
              <a:t>Public Domain</a:t>
            </a:r>
            <a:endParaRPr lang="en-US" sz="1100" dirty="0"/>
          </a:p>
        </p:txBody>
      </p:sp>
      <p:pic>
        <p:nvPicPr>
          <p:cNvPr id="12" name="Picture 11" descr="A marshy area with grass and water&#10;&#10;Description automatically generated">
            <a:extLst>
              <a:ext uri="{FF2B5EF4-FFF2-40B4-BE49-F238E27FC236}">
                <a16:creationId xmlns:a16="http://schemas.microsoft.com/office/drawing/2014/main" id="{74390826-CF04-3281-E0AD-1B4F8B95812B}"/>
              </a:ext>
            </a:extLst>
          </p:cNvPr>
          <p:cNvPicPr>
            <a:picLocks noChangeAspect="1"/>
          </p:cNvPicPr>
          <p:nvPr/>
        </p:nvPicPr>
        <p:blipFill rotWithShape="1">
          <a:blip r:embed="rId5">
            <a:extLst>
              <a:ext uri="{28A0092B-C50C-407E-A947-70E740481C1C}">
                <a14:useLocalDpi xmlns:a14="http://schemas.microsoft.com/office/drawing/2010/main" val="0"/>
              </a:ext>
            </a:extLst>
          </a:blip>
          <a:srcRect t="6111" b="15391"/>
          <a:stretch/>
        </p:blipFill>
        <p:spPr>
          <a:xfrm>
            <a:off x="13235" y="4356847"/>
            <a:ext cx="3847508" cy="2265178"/>
          </a:xfrm>
          <a:prstGeom prst="rect">
            <a:avLst/>
          </a:prstGeom>
        </p:spPr>
      </p:pic>
      <p:sp>
        <p:nvSpPr>
          <p:cNvPr id="13" name="TextBox 12">
            <a:extLst>
              <a:ext uri="{FF2B5EF4-FFF2-40B4-BE49-F238E27FC236}">
                <a16:creationId xmlns:a16="http://schemas.microsoft.com/office/drawing/2014/main" id="{37929CD4-52B3-4DB8-D2D5-0833D8B0B68F}"/>
              </a:ext>
            </a:extLst>
          </p:cNvPr>
          <p:cNvSpPr txBox="1"/>
          <p:nvPr/>
        </p:nvSpPr>
        <p:spPr>
          <a:xfrm>
            <a:off x="1836771" y="6596390"/>
            <a:ext cx="2023972" cy="261610"/>
          </a:xfrm>
          <a:prstGeom prst="rect">
            <a:avLst/>
          </a:prstGeom>
          <a:noFill/>
        </p:spPr>
        <p:txBody>
          <a:bodyPr wrap="square">
            <a:spAutoFit/>
          </a:bodyPr>
          <a:lstStyle/>
          <a:p>
            <a:pPr algn="r"/>
            <a:r>
              <a:rPr lang="en-US" sz="1100" b="0" i="0" dirty="0">
                <a:solidFill>
                  <a:srgbClr val="212124"/>
                </a:solidFill>
                <a:effectLst/>
                <a:latin typeface="Proxima Nova"/>
              </a:rPr>
              <a:t>Photo credit: Trish Hartmann</a:t>
            </a:r>
            <a:endParaRPr lang="en-US" sz="1100" dirty="0"/>
          </a:p>
        </p:txBody>
      </p:sp>
      <p:pic>
        <p:nvPicPr>
          <p:cNvPr id="15" name="Picture 14" descr="A close-up of a seaweed&#10;&#10;Description automatically generated">
            <a:extLst>
              <a:ext uri="{FF2B5EF4-FFF2-40B4-BE49-F238E27FC236}">
                <a16:creationId xmlns:a16="http://schemas.microsoft.com/office/drawing/2014/main" id="{9CE03D3E-C9AC-4333-6E04-D256DA7F2F91}"/>
              </a:ext>
            </a:extLst>
          </p:cNvPr>
          <p:cNvPicPr>
            <a:picLocks noChangeAspect="1"/>
          </p:cNvPicPr>
          <p:nvPr/>
        </p:nvPicPr>
        <p:blipFill rotWithShape="1">
          <a:blip r:embed="rId6">
            <a:extLst>
              <a:ext uri="{28A0092B-C50C-407E-A947-70E740481C1C}">
                <a14:useLocalDpi xmlns:a14="http://schemas.microsoft.com/office/drawing/2010/main" val="0"/>
              </a:ext>
            </a:extLst>
          </a:blip>
          <a:srcRect b="17645"/>
          <a:stretch/>
        </p:blipFill>
        <p:spPr>
          <a:xfrm>
            <a:off x="5747339" y="4277980"/>
            <a:ext cx="3830184" cy="2365743"/>
          </a:xfrm>
          <a:prstGeom prst="rect">
            <a:avLst/>
          </a:prstGeom>
        </p:spPr>
      </p:pic>
      <p:sp>
        <p:nvSpPr>
          <p:cNvPr id="16" name="TextBox 15">
            <a:extLst>
              <a:ext uri="{FF2B5EF4-FFF2-40B4-BE49-F238E27FC236}">
                <a16:creationId xmlns:a16="http://schemas.microsoft.com/office/drawing/2014/main" id="{77E2C63D-0944-E740-66E6-1030DEB00BEE}"/>
              </a:ext>
            </a:extLst>
          </p:cNvPr>
          <p:cNvSpPr txBox="1"/>
          <p:nvPr/>
        </p:nvSpPr>
        <p:spPr>
          <a:xfrm>
            <a:off x="6964921" y="6646360"/>
            <a:ext cx="2594097" cy="261610"/>
          </a:xfrm>
          <a:prstGeom prst="rect">
            <a:avLst/>
          </a:prstGeom>
          <a:noFill/>
        </p:spPr>
        <p:txBody>
          <a:bodyPr wrap="square">
            <a:spAutoFit/>
          </a:bodyPr>
          <a:lstStyle/>
          <a:p>
            <a:pPr algn="r"/>
            <a:r>
              <a:rPr lang="en-US" sz="1100" b="0" i="0" dirty="0">
                <a:solidFill>
                  <a:srgbClr val="212124"/>
                </a:solidFill>
                <a:effectLst/>
                <a:latin typeface="Proxima Nova"/>
              </a:rPr>
              <a:t>Photo credit: James St. John</a:t>
            </a:r>
            <a:endParaRPr lang="en-US" sz="1100" dirty="0"/>
          </a:p>
        </p:txBody>
      </p:sp>
      <p:sp>
        <p:nvSpPr>
          <p:cNvPr id="17" name="TextBox 16">
            <a:extLst>
              <a:ext uri="{FF2B5EF4-FFF2-40B4-BE49-F238E27FC236}">
                <a16:creationId xmlns:a16="http://schemas.microsoft.com/office/drawing/2014/main" id="{67FCFE1C-B3F1-7AA7-25E6-D8F5810AFB5E}"/>
              </a:ext>
            </a:extLst>
          </p:cNvPr>
          <p:cNvSpPr txBox="1"/>
          <p:nvPr/>
        </p:nvSpPr>
        <p:spPr>
          <a:xfrm>
            <a:off x="759036" y="2234612"/>
            <a:ext cx="1219200" cy="830997"/>
          </a:xfrm>
          <a:prstGeom prst="rect">
            <a:avLst/>
          </a:prstGeom>
          <a:noFill/>
        </p:spPr>
        <p:txBody>
          <a:bodyPr wrap="square" rtlCol="0">
            <a:spAutoFit/>
          </a:bodyPr>
          <a:lstStyle/>
          <a:p>
            <a:pPr algn="ctr"/>
            <a:r>
              <a:rPr lang="en-US" sz="2400" i="1" dirty="0"/>
              <a:t>Coral reefs</a:t>
            </a:r>
          </a:p>
        </p:txBody>
      </p:sp>
      <p:sp>
        <p:nvSpPr>
          <p:cNvPr id="18" name="TextBox 17">
            <a:extLst>
              <a:ext uri="{FF2B5EF4-FFF2-40B4-BE49-F238E27FC236}">
                <a16:creationId xmlns:a16="http://schemas.microsoft.com/office/drawing/2014/main" id="{1045824D-6C95-5CB5-A8AE-5E8765A51959}"/>
              </a:ext>
            </a:extLst>
          </p:cNvPr>
          <p:cNvSpPr txBox="1"/>
          <p:nvPr/>
        </p:nvSpPr>
        <p:spPr>
          <a:xfrm>
            <a:off x="6514926" y="2462309"/>
            <a:ext cx="1219200" cy="461665"/>
          </a:xfrm>
          <a:prstGeom prst="rect">
            <a:avLst/>
          </a:prstGeom>
          <a:noFill/>
        </p:spPr>
        <p:txBody>
          <a:bodyPr wrap="square" rtlCol="0">
            <a:spAutoFit/>
          </a:bodyPr>
          <a:lstStyle/>
          <a:p>
            <a:pPr algn="ctr"/>
            <a:r>
              <a:rPr lang="en-US" sz="2400" i="1" dirty="0"/>
              <a:t>Beaches</a:t>
            </a:r>
          </a:p>
        </p:txBody>
      </p:sp>
      <p:sp>
        <p:nvSpPr>
          <p:cNvPr id="19" name="TextBox 18">
            <a:extLst>
              <a:ext uri="{FF2B5EF4-FFF2-40B4-BE49-F238E27FC236}">
                <a16:creationId xmlns:a16="http://schemas.microsoft.com/office/drawing/2014/main" id="{290C6C00-7467-49CC-B0A4-2367018ABCD4}"/>
              </a:ext>
            </a:extLst>
          </p:cNvPr>
          <p:cNvSpPr txBox="1"/>
          <p:nvPr/>
        </p:nvSpPr>
        <p:spPr>
          <a:xfrm>
            <a:off x="3860743" y="5187144"/>
            <a:ext cx="1375286" cy="830997"/>
          </a:xfrm>
          <a:prstGeom prst="rect">
            <a:avLst/>
          </a:prstGeom>
          <a:noFill/>
        </p:spPr>
        <p:txBody>
          <a:bodyPr wrap="square" rtlCol="0">
            <a:spAutoFit/>
          </a:bodyPr>
          <a:lstStyle/>
          <a:p>
            <a:pPr algn="ctr"/>
            <a:r>
              <a:rPr lang="en-US" sz="2400" i="1" dirty="0"/>
              <a:t>Salt marshes</a:t>
            </a:r>
          </a:p>
        </p:txBody>
      </p:sp>
      <p:sp>
        <p:nvSpPr>
          <p:cNvPr id="20" name="TextBox 19">
            <a:extLst>
              <a:ext uri="{FF2B5EF4-FFF2-40B4-BE49-F238E27FC236}">
                <a16:creationId xmlns:a16="http://schemas.microsoft.com/office/drawing/2014/main" id="{88CB2CD8-3871-2999-2236-78D9B2475014}"/>
              </a:ext>
            </a:extLst>
          </p:cNvPr>
          <p:cNvSpPr txBox="1"/>
          <p:nvPr/>
        </p:nvSpPr>
        <p:spPr>
          <a:xfrm>
            <a:off x="9621066" y="5073937"/>
            <a:ext cx="1375286" cy="830997"/>
          </a:xfrm>
          <a:prstGeom prst="rect">
            <a:avLst/>
          </a:prstGeom>
          <a:noFill/>
        </p:spPr>
        <p:txBody>
          <a:bodyPr wrap="square" rtlCol="0">
            <a:spAutoFit/>
          </a:bodyPr>
          <a:lstStyle/>
          <a:p>
            <a:pPr algn="ctr"/>
            <a:r>
              <a:rPr lang="en-US" sz="2400" i="1" dirty="0"/>
              <a:t>Seagrass beds</a:t>
            </a:r>
          </a:p>
        </p:txBody>
      </p:sp>
    </p:spTree>
    <p:extLst>
      <p:ext uri="{BB962C8B-B14F-4D97-AF65-F5344CB8AC3E}">
        <p14:creationId xmlns:p14="http://schemas.microsoft.com/office/powerpoint/2010/main" val="2857448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C25F8-7364-6350-5B0E-B5327F7E0D96}"/>
              </a:ext>
            </a:extLst>
          </p:cNvPr>
          <p:cNvSpPr>
            <a:spLocks noGrp="1"/>
          </p:cNvSpPr>
          <p:nvPr>
            <p:ph type="title"/>
          </p:nvPr>
        </p:nvSpPr>
        <p:spPr>
          <a:xfrm>
            <a:off x="344214" y="224993"/>
            <a:ext cx="10515600" cy="1325563"/>
          </a:xfrm>
        </p:spPr>
        <p:txBody>
          <a:bodyPr>
            <a:normAutofit/>
          </a:bodyPr>
          <a:lstStyle/>
          <a:p>
            <a:r>
              <a:rPr lang="en-US" sz="5400" b="1" dirty="0"/>
              <a:t>Why do we care about them?</a:t>
            </a:r>
          </a:p>
        </p:txBody>
      </p:sp>
      <p:sp>
        <p:nvSpPr>
          <p:cNvPr id="3" name="Content Placeholder 2">
            <a:extLst>
              <a:ext uri="{FF2B5EF4-FFF2-40B4-BE49-F238E27FC236}">
                <a16:creationId xmlns:a16="http://schemas.microsoft.com/office/drawing/2014/main" id="{3F4D0D5E-7628-439E-89F9-FD29E1908449}"/>
              </a:ext>
            </a:extLst>
          </p:cNvPr>
          <p:cNvSpPr>
            <a:spLocks noGrp="1"/>
          </p:cNvSpPr>
          <p:nvPr>
            <p:ph idx="1"/>
          </p:nvPr>
        </p:nvSpPr>
        <p:spPr>
          <a:xfrm>
            <a:off x="344214" y="1621967"/>
            <a:ext cx="4108043" cy="4992484"/>
          </a:xfrm>
        </p:spPr>
        <p:txBody>
          <a:bodyPr>
            <a:normAutofit/>
          </a:bodyPr>
          <a:lstStyle/>
          <a:p>
            <a:r>
              <a:rPr lang="en-US" sz="3000" dirty="0"/>
              <a:t>Recreation</a:t>
            </a:r>
          </a:p>
          <a:p>
            <a:pPr lvl="1"/>
            <a:r>
              <a:rPr lang="en-US" sz="2800" dirty="0"/>
              <a:t>Swimming, fishing, birdwatching</a:t>
            </a:r>
          </a:p>
          <a:p>
            <a:r>
              <a:rPr lang="en-US" sz="3000" dirty="0"/>
              <a:t>Storm protection</a:t>
            </a:r>
          </a:p>
          <a:p>
            <a:r>
              <a:rPr lang="en-US" sz="3000" dirty="0"/>
              <a:t>Animal habitat</a:t>
            </a:r>
          </a:p>
          <a:p>
            <a:r>
              <a:rPr lang="en-US" sz="3000" dirty="0"/>
              <a:t>Carbon storage</a:t>
            </a:r>
          </a:p>
          <a:p>
            <a:r>
              <a:rPr lang="en-US" sz="3000" i="1" dirty="0"/>
              <a:t>Can you think of any others?</a:t>
            </a:r>
          </a:p>
        </p:txBody>
      </p:sp>
      <p:pic>
        <p:nvPicPr>
          <p:cNvPr id="5" name="Picture 4" descr="A scuba diver in the ocean&#10;&#10;Description automatically generated">
            <a:extLst>
              <a:ext uri="{FF2B5EF4-FFF2-40B4-BE49-F238E27FC236}">
                <a16:creationId xmlns:a16="http://schemas.microsoft.com/office/drawing/2014/main" id="{9D511FC5-E216-B4A0-EECA-3AF49DD52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9799" y="1325077"/>
            <a:ext cx="3503407" cy="2329902"/>
          </a:xfrm>
          <a:prstGeom prst="rect">
            <a:avLst/>
          </a:prstGeom>
        </p:spPr>
      </p:pic>
      <p:pic>
        <p:nvPicPr>
          <p:cNvPr id="7" name="Picture 6" descr="A school of fish in the water&#10;&#10;Description automatically generated">
            <a:extLst>
              <a:ext uri="{FF2B5EF4-FFF2-40B4-BE49-F238E27FC236}">
                <a16:creationId xmlns:a16="http://schemas.microsoft.com/office/drawing/2014/main" id="{A126C2D6-6433-3912-F2C1-F669FF212D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89799" y="4170912"/>
            <a:ext cx="3503407" cy="2337067"/>
          </a:xfrm>
          <a:prstGeom prst="rect">
            <a:avLst/>
          </a:prstGeom>
        </p:spPr>
      </p:pic>
      <p:sp>
        <p:nvSpPr>
          <p:cNvPr id="8" name="TextBox 7">
            <a:extLst>
              <a:ext uri="{FF2B5EF4-FFF2-40B4-BE49-F238E27FC236}">
                <a16:creationId xmlns:a16="http://schemas.microsoft.com/office/drawing/2014/main" id="{A7114B8A-33AF-F301-2DAA-E201542A80E8}"/>
              </a:ext>
            </a:extLst>
          </p:cNvPr>
          <p:cNvSpPr txBox="1"/>
          <p:nvPr/>
        </p:nvSpPr>
        <p:spPr>
          <a:xfrm>
            <a:off x="8418463" y="3654979"/>
            <a:ext cx="3764355" cy="261610"/>
          </a:xfrm>
          <a:prstGeom prst="rect">
            <a:avLst/>
          </a:prstGeom>
          <a:noFill/>
        </p:spPr>
        <p:txBody>
          <a:bodyPr wrap="square">
            <a:spAutoFit/>
          </a:bodyPr>
          <a:lstStyle/>
          <a:p>
            <a:pPr algn="r"/>
            <a:r>
              <a:rPr lang="en-US" sz="1100" b="0" i="0" dirty="0">
                <a:solidFill>
                  <a:srgbClr val="212124"/>
                </a:solidFill>
                <a:effectLst/>
                <a:latin typeface="Proxima Nova"/>
              </a:rPr>
              <a:t>Public domain</a:t>
            </a:r>
            <a:endParaRPr lang="en-US" sz="1100" dirty="0"/>
          </a:p>
        </p:txBody>
      </p:sp>
      <p:sp>
        <p:nvSpPr>
          <p:cNvPr id="11" name="TextBox 10">
            <a:extLst>
              <a:ext uri="{FF2B5EF4-FFF2-40B4-BE49-F238E27FC236}">
                <a16:creationId xmlns:a16="http://schemas.microsoft.com/office/drawing/2014/main" id="{424541FD-3460-2E2D-7514-D839FE37C921}"/>
              </a:ext>
            </a:extLst>
          </p:cNvPr>
          <p:cNvSpPr txBox="1"/>
          <p:nvPr/>
        </p:nvSpPr>
        <p:spPr>
          <a:xfrm>
            <a:off x="8434061" y="6466327"/>
            <a:ext cx="3764355" cy="430887"/>
          </a:xfrm>
          <a:prstGeom prst="rect">
            <a:avLst/>
          </a:prstGeom>
          <a:noFill/>
        </p:spPr>
        <p:txBody>
          <a:bodyPr wrap="square">
            <a:spAutoFit/>
          </a:bodyPr>
          <a:lstStyle/>
          <a:p>
            <a:pPr algn="r"/>
            <a:r>
              <a:rPr lang="en-US" sz="1100" b="0" i="0" dirty="0">
                <a:solidFill>
                  <a:srgbClr val="212124"/>
                </a:solidFill>
                <a:effectLst/>
                <a:latin typeface="Proxima Nova"/>
              </a:rPr>
              <a:t>Photo credit: </a:t>
            </a:r>
            <a:r>
              <a:rPr lang="en-US" sz="1100" b="0" i="0" u="none" strike="noStrike" dirty="0">
                <a:solidFill>
                  <a:srgbClr val="006DAC"/>
                </a:solidFill>
                <a:effectLst/>
                <a:latin typeface="Calibri" panose="020F0502020204030204" pitchFamily="34" charset="0"/>
                <a:cs typeface="Calibri" panose="020F0502020204030204" pitchFamily="34" charset="0"/>
                <a:hlinkClick r:id="rId5"/>
              </a:rPr>
              <a:t>www.grida.no/resources/13384</a:t>
            </a:r>
            <a:endParaRPr lang="en-US" sz="1100" dirty="0">
              <a:latin typeface="Calibri" panose="020F0502020204030204" pitchFamily="34" charset="0"/>
              <a:cs typeface="Calibri" panose="020F0502020204030204" pitchFamily="34" charset="0"/>
            </a:endParaRPr>
          </a:p>
          <a:p>
            <a:pPr algn="r"/>
            <a:endParaRPr lang="en-US" sz="1100" dirty="0"/>
          </a:p>
        </p:txBody>
      </p:sp>
      <p:sp>
        <p:nvSpPr>
          <p:cNvPr id="15" name="TextBox 14">
            <a:extLst>
              <a:ext uri="{FF2B5EF4-FFF2-40B4-BE49-F238E27FC236}">
                <a16:creationId xmlns:a16="http://schemas.microsoft.com/office/drawing/2014/main" id="{D142AE9E-0216-51FB-A54B-2A15F0EB6A23}"/>
              </a:ext>
            </a:extLst>
          </p:cNvPr>
          <p:cNvSpPr txBox="1"/>
          <p:nvPr/>
        </p:nvSpPr>
        <p:spPr>
          <a:xfrm>
            <a:off x="4288049" y="5362108"/>
            <a:ext cx="4249146" cy="261610"/>
          </a:xfrm>
          <a:prstGeom prst="rect">
            <a:avLst/>
          </a:prstGeom>
          <a:noFill/>
        </p:spPr>
        <p:txBody>
          <a:bodyPr wrap="square">
            <a:spAutoFit/>
          </a:bodyPr>
          <a:lstStyle/>
          <a:p>
            <a:pPr algn="r"/>
            <a:r>
              <a:rPr lang="en-US" sz="1100" b="0" i="0" dirty="0">
                <a:solidFill>
                  <a:srgbClr val="212124"/>
                </a:solidFill>
                <a:effectLst/>
                <a:latin typeface="Proxima Nova"/>
              </a:rPr>
              <a:t>Photo credit: Lawrence Hislop / </a:t>
            </a:r>
            <a:r>
              <a:rPr lang="en-US" sz="1100" b="0" i="0" u="none" strike="noStrike" dirty="0">
                <a:solidFill>
                  <a:srgbClr val="006DAC"/>
                </a:solidFill>
                <a:effectLst/>
                <a:latin typeface="Proxima Nova"/>
                <a:hlinkClick r:id="rId6"/>
              </a:rPr>
              <a:t>www.grida.no/resources/1127</a:t>
            </a:r>
            <a:endParaRPr lang="en-US" sz="1100" dirty="0"/>
          </a:p>
        </p:txBody>
      </p:sp>
      <p:pic>
        <p:nvPicPr>
          <p:cNvPr id="6" name="Picture 5" descr="A mangrove forest with many roots&#10;&#10;Description automatically generated with medium confidence">
            <a:extLst>
              <a:ext uri="{FF2B5EF4-FFF2-40B4-BE49-F238E27FC236}">
                <a16:creationId xmlns:a16="http://schemas.microsoft.com/office/drawing/2014/main" id="{9430BB04-220A-4AE0-7A5B-ED7EAE6F21F0}"/>
              </a:ext>
            </a:extLst>
          </p:cNvPr>
          <p:cNvPicPr>
            <a:picLocks noChangeAspect="1"/>
          </p:cNvPicPr>
          <p:nvPr/>
        </p:nvPicPr>
        <p:blipFill rotWithShape="1">
          <a:blip r:embed="rId7">
            <a:extLst>
              <a:ext uri="{28A0092B-C50C-407E-A947-70E740481C1C}">
                <a14:useLocalDpi xmlns:a14="http://schemas.microsoft.com/office/drawing/2010/main" val="0"/>
              </a:ext>
            </a:extLst>
          </a:blip>
          <a:srcRect r="4083"/>
          <a:stretch/>
        </p:blipFill>
        <p:spPr>
          <a:xfrm>
            <a:off x="4288048" y="2393166"/>
            <a:ext cx="4236333" cy="2946280"/>
          </a:xfrm>
          <a:prstGeom prst="rect">
            <a:avLst/>
          </a:prstGeom>
        </p:spPr>
      </p:pic>
    </p:spTree>
    <p:extLst>
      <p:ext uri="{BB962C8B-B14F-4D97-AF65-F5344CB8AC3E}">
        <p14:creationId xmlns:p14="http://schemas.microsoft.com/office/powerpoint/2010/main" val="2955889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oral reef with many small fish swimming in the water&#10;&#10;Description automatically generated">
            <a:extLst>
              <a:ext uri="{FF2B5EF4-FFF2-40B4-BE49-F238E27FC236}">
                <a16:creationId xmlns:a16="http://schemas.microsoft.com/office/drawing/2014/main" id="{7C7DC52D-4132-014B-7F8A-E9CCBC75E454}"/>
              </a:ext>
            </a:extLst>
          </p:cNvPr>
          <p:cNvPicPr>
            <a:picLocks noChangeAspect="1"/>
          </p:cNvPicPr>
          <p:nvPr/>
        </p:nvPicPr>
        <p:blipFill rotWithShape="1">
          <a:blip r:embed="rId3">
            <a:extLst>
              <a:ext uri="{28A0092B-C50C-407E-A947-70E740481C1C}">
                <a14:useLocalDpi xmlns:a14="http://schemas.microsoft.com/office/drawing/2010/main" val="0"/>
              </a:ext>
            </a:extLst>
          </a:blip>
          <a:srcRect b="24583"/>
          <a:stretch/>
        </p:blipFill>
        <p:spPr>
          <a:xfrm>
            <a:off x="1" y="-38099"/>
            <a:ext cx="12191999" cy="6896099"/>
          </a:xfrm>
          <a:prstGeom prst="rect">
            <a:avLst/>
          </a:prstGeom>
        </p:spPr>
      </p:pic>
      <p:sp>
        <p:nvSpPr>
          <p:cNvPr id="4" name="Rectangle 3">
            <a:extLst>
              <a:ext uri="{FF2B5EF4-FFF2-40B4-BE49-F238E27FC236}">
                <a16:creationId xmlns:a16="http://schemas.microsoft.com/office/drawing/2014/main" id="{05A149C2-F825-6768-DDBF-2B0251202C1C}"/>
              </a:ext>
            </a:extLst>
          </p:cNvPr>
          <p:cNvSpPr/>
          <p:nvPr/>
        </p:nvSpPr>
        <p:spPr>
          <a:xfrm>
            <a:off x="250295" y="739866"/>
            <a:ext cx="11691410" cy="816794"/>
          </a:xfrm>
          <a:prstGeom prst="rect">
            <a:avLst/>
          </a:prstGeom>
          <a:solidFill>
            <a:schemeClr val="bg1">
              <a:alpha val="7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2C4BD10-1D58-789F-C41F-6AFCE1C6A48A}"/>
              </a:ext>
            </a:extLst>
          </p:cNvPr>
          <p:cNvSpPr>
            <a:spLocks noGrp="1"/>
          </p:cNvSpPr>
          <p:nvPr>
            <p:ph idx="1"/>
          </p:nvPr>
        </p:nvSpPr>
        <p:spPr>
          <a:xfrm>
            <a:off x="-1" y="781906"/>
            <a:ext cx="12191999" cy="816794"/>
          </a:xfrm>
        </p:spPr>
        <p:txBody>
          <a:bodyPr>
            <a:normAutofit/>
          </a:bodyPr>
          <a:lstStyle/>
          <a:p>
            <a:pPr marL="0" indent="0" algn="ctr">
              <a:buNone/>
            </a:pPr>
            <a:r>
              <a:rPr lang="en-US" sz="5000" b="1" dirty="0"/>
              <a:t>PROBLEM: We are losing these habitats.</a:t>
            </a:r>
          </a:p>
        </p:txBody>
      </p:sp>
      <p:sp>
        <p:nvSpPr>
          <p:cNvPr id="11" name="Rectangle 10">
            <a:extLst>
              <a:ext uri="{FF2B5EF4-FFF2-40B4-BE49-F238E27FC236}">
                <a16:creationId xmlns:a16="http://schemas.microsoft.com/office/drawing/2014/main" id="{EAEB852F-7009-F6AF-2716-CEBF7B6A7F8F}"/>
              </a:ext>
            </a:extLst>
          </p:cNvPr>
          <p:cNvSpPr/>
          <p:nvPr/>
        </p:nvSpPr>
        <p:spPr>
          <a:xfrm>
            <a:off x="10472057" y="6427113"/>
            <a:ext cx="1632858" cy="236464"/>
          </a:xfrm>
          <a:prstGeom prst="rect">
            <a:avLst/>
          </a:prstGeom>
          <a:solidFill>
            <a:schemeClr val="bg1">
              <a:alpha val="7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FCD6841-9CBB-C914-7120-BE3B95E35DE7}"/>
              </a:ext>
            </a:extLst>
          </p:cNvPr>
          <p:cNvSpPr txBox="1"/>
          <p:nvPr/>
        </p:nvSpPr>
        <p:spPr>
          <a:xfrm>
            <a:off x="8405876" y="6427113"/>
            <a:ext cx="3764355" cy="430887"/>
          </a:xfrm>
          <a:prstGeom prst="rect">
            <a:avLst/>
          </a:prstGeom>
          <a:noFill/>
        </p:spPr>
        <p:txBody>
          <a:bodyPr wrap="square">
            <a:spAutoFit/>
          </a:bodyPr>
          <a:lstStyle/>
          <a:p>
            <a:pPr algn="r"/>
            <a:r>
              <a:rPr lang="en-US" sz="1100" i="0" dirty="0">
                <a:solidFill>
                  <a:srgbClr val="212124"/>
                </a:solidFill>
                <a:effectLst/>
                <a:latin typeface="Proxima Nova"/>
              </a:rPr>
              <a:t>Photo credit: Bette Willis </a:t>
            </a:r>
            <a:endParaRPr lang="en-US" sz="1100" dirty="0">
              <a:latin typeface="Calibri" panose="020F0502020204030204" pitchFamily="34" charset="0"/>
              <a:cs typeface="Calibri" panose="020F0502020204030204" pitchFamily="34" charset="0"/>
            </a:endParaRPr>
          </a:p>
          <a:p>
            <a:pPr algn="r"/>
            <a:endParaRPr lang="en-US" sz="1100" dirty="0"/>
          </a:p>
        </p:txBody>
      </p:sp>
    </p:spTree>
    <p:extLst>
      <p:ext uri="{BB962C8B-B14F-4D97-AF65-F5344CB8AC3E}">
        <p14:creationId xmlns:p14="http://schemas.microsoft.com/office/powerpoint/2010/main" val="3261688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19D35-A4B2-8278-2D7A-DA81EA8ACDA9}"/>
              </a:ext>
            </a:extLst>
          </p:cNvPr>
          <p:cNvSpPr>
            <a:spLocks noGrp="1"/>
          </p:cNvSpPr>
          <p:nvPr>
            <p:ph type="title"/>
          </p:nvPr>
        </p:nvSpPr>
        <p:spPr>
          <a:xfrm>
            <a:off x="146977" y="153621"/>
            <a:ext cx="4887478" cy="2223025"/>
          </a:xfrm>
        </p:spPr>
        <p:txBody>
          <a:bodyPr>
            <a:normAutofit/>
          </a:bodyPr>
          <a:lstStyle/>
          <a:p>
            <a:r>
              <a:rPr lang="en-US" sz="6000" b="1" dirty="0"/>
              <a:t>Direct Human Actions</a:t>
            </a:r>
          </a:p>
        </p:txBody>
      </p:sp>
      <p:sp>
        <p:nvSpPr>
          <p:cNvPr id="3" name="Content Placeholder 2">
            <a:extLst>
              <a:ext uri="{FF2B5EF4-FFF2-40B4-BE49-F238E27FC236}">
                <a16:creationId xmlns:a16="http://schemas.microsoft.com/office/drawing/2014/main" id="{009508DD-444D-85C8-DE9C-437A925B0EC9}"/>
              </a:ext>
            </a:extLst>
          </p:cNvPr>
          <p:cNvSpPr>
            <a:spLocks noGrp="1"/>
          </p:cNvSpPr>
          <p:nvPr>
            <p:ph idx="1"/>
          </p:nvPr>
        </p:nvSpPr>
        <p:spPr>
          <a:xfrm>
            <a:off x="376600" y="2401978"/>
            <a:ext cx="3570797" cy="4225085"/>
          </a:xfrm>
        </p:spPr>
        <p:txBody>
          <a:bodyPr>
            <a:normAutofit/>
          </a:bodyPr>
          <a:lstStyle/>
          <a:p>
            <a:r>
              <a:rPr lang="en-US" sz="4400" dirty="0"/>
              <a:t>Development</a:t>
            </a:r>
          </a:p>
          <a:p>
            <a:r>
              <a:rPr lang="en-US" sz="4400" dirty="0"/>
              <a:t>Over-harvest</a:t>
            </a:r>
          </a:p>
          <a:p>
            <a:r>
              <a:rPr lang="en-US" sz="4400" dirty="0"/>
              <a:t>Pollution</a:t>
            </a:r>
          </a:p>
          <a:p>
            <a:endParaRPr lang="en-US" sz="4400" dirty="0"/>
          </a:p>
        </p:txBody>
      </p:sp>
      <p:sp>
        <p:nvSpPr>
          <p:cNvPr id="4" name="TextBox 3">
            <a:extLst>
              <a:ext uri="{FF2B5EF4-FFF2-40B4-BE49-F238E27FC236}">
                <a16:creationId xmlns:a16="http://schemas.microsoft.com/office/drawing/2014/main" id="{6E8B85AD-BF55-AE31-F83C-5E92F557CCFB}"/>
              </a:ext>
            </a:extLst>
          </p:cNvPr>
          <p:cNvSpPr txBox="1"/>
          <p:nvPr/>
        </p:nvSpPr>
        <p:spPr>
          <a:xfrm>
            <a:off x="8396282" y="3018464"/>
            <a:ext cx="3764355" cy="261610"/>
          </a:xfrm>
          <a:prstGeom prst="rect">
            <a:avLst/>
          </a:prstGeom>
          <a:noFill/>
        </p:spPr>
        <p:txBody>
          <a:bodyPr wrap="square">
            <a:spAutoFit/>
          </a:bodyPr>
          <a:lstStyle/>
          <a:p>
            <a:pPr algn="r"/>
            <a:r>
              <a:rPr lang="en-US" sz="1100" b="0" i="0" dirty="0">
                <a:solidFill>
                  <a:srgbClr val="212124"/>
                </a:solidFill>
                <a:effectLst/>
                <a:latin typeface="Proxima Nova"/>
              </a:rPr>
              <a:t>Photo credit: Oregon Sea Grant</a:t>
            </a:r>
            <a:endParaRPr lang="en-US" sz="1100" dirty="0">
              <a:latin typeface="Calibri" panose="020F0502020204030204" pitchFamily="34" charset="0"/>
              <a:cs typeface="Calibri" panose="020F0502020204030204" pitchFamily="34" charset="0"/>
            </a:endParaRPr>
          </a:p>
        </p:txBody>
      </p:sp>
      <p:pic>
        <p:nvPicPr>
          <p:cNvPr id="1030" name="Picture 6" descr="sky, sea, beach, development, buildings, water, building, azure, lake, coastal and oceanic landforms, body of water, tree, tower, horizon, city, waterway, cityscape, house, urban design, shore, condominium, tower block, coast, wind wave, ocean, travel, cloud, resort town, bay, leisure, channel, tourism, vacation, apartment, mixed use, caribbean, headland, landscape, cape, skyline, tropics, skyscraper, village">
            <a:extLst>
              <a:ext uri="{FF2B5EF4-FFF2-40B4-BE49-F238E27FC236}">
                <a16:creationId xmlns:a16="http://schemas.microsoft.com/office/drawing/2014/main" id="{5CBEB156-19EF-DF10-F6DE-92BD142919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0106" y="2376646"/>
            <a:ext cx="3736266" cy="26683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B3A96A0-263F-449E-EDDB-B8FA6B190134}"/>
              </a:ext>
            </a:extLst>
          </p:cNvPr>
          <p:cNvSpPr txBox="1"/>
          <p:nvPr/>
        </p:nvSpPr>
        <p:spPr>
          <a:xfrm>
            <a:off x="4178555" y="5044966"/>
            <a:ext cx="3764355" cy="261610"/>
          </a:xfrm>
          <a:prstGeom prst="rect">
            <a:avLst/>
          </a:prstGeom>
          <a:noFill/>
        </p:spPr>
        <p:txBody>
          <a:bodyPr wrap="square">
            <a:spAutoFit/>
          </a:bodyPr>
          <a:lstStyle/>
          <a:p>
            <a:pPr algn="r"/>
            <a:r>
              <a:rPr lang="en-US" sz="1100" b="0" i="0" dirty="0">
                <a:solidFill>
                  <a:srgbClr val="212124"/>
                </a:solidFill>
                <a:effectLst/>
                <a:latin typeface="Proxima Nova"/>
              </a:rPr>
              <a:t>Public domain</a:t>
            </a:r>
            <a:endParaRPr lang="en-US" sz="1100"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236132F-81D4-5355-C47E-41BDC726F008}"/>
              </a:ext>
            </a:extLst>
          </p:cNvPr>
          <p:cNvSpPr txBox="1"/>
          <p:nvPr/>
        </p:nvSpPr>
        <p:spPr>
          <a:xfrm>
            <a:off x="8447539" y="6153340"/>
            <a:ext cx="3764355" cy="261610"/>
          </a:xfrm>
          <a:prstGeom prst="rect">
            <a:avLst/>
          </a:prstGeom>
          <a:noFill/>
        </p:spPr>
        <p:txBody>
          <a:bodyPr wrap="square">
            <a:spAutoFit/>
          </a:bodyPr>
          <a:lstStyle/>
          <a:p>
            <a:pPr algn="r"/>
            <a:r>
              <a:rPr lang="en-US" sz="1100" b="0" i="0" dirty="0">
                <a:solidFill>
                  <a:srgbClr val="212124"/>
                </a:solidFill>
                <a:effectLst/>
                <a:latin typeface="Proxima Nova"/>
              </a:rPr>
              <a:t>Photo credit: </a:t>
            </a:r>
            <a:r>
              <a:rPr lang="en-US" sz="1100" b="0" i="0" u="none" strike="noStrike" dirty="0">
                <a:solidFill>
                  <a:srgbClr val="0563C1"/>
                </a:solidFill>
                <a:effectLst/>
                <a:latin typeface="Proxima Nova"/>
                <a:hlinkClick r:id="rId4">
                  <a:extLst>
                    <a:ext uri="{A12FA001-AC4F-418D-AE19-62706E023703}">
                      <ahyp:hlinkClr xmlns:ahyp="http://schemas.microsoft.com/office/drawing/2018/hyperlinkcolor" val="tx"/>
                    </a:ext>
                  </a:extLst>
                </a:hlinkClick>
              </a:rPr>
              <a:t>www.grida.no/resources/1118</a:t>
            </a:r>
            <a:endParaRPr lang="en-US" sz="1100" dirty="0">
              <a:latin typeface="Calibri" panose="020F0502020204030204" pitchFamily="34" charset="0"/>
              <a:cs typeface="Calibri" panose="020F0502020204030204" pitchFamily="34" charset="0"/>
            </a:endParaRPr>
          </a:p>
        </p:txBody>
      </p:sp>
      <p:pic>
        <p:nvPicPr>
          <p:cNvPr id="10" name="Picture 9" descr="A beach full of trash and boats&#10;&#10;Description automatically generated">
            <a:extLst>
              <a:ext uri="{FF2B5EF4-FFF2-40B4-BE49-F238E27FC236}">
                <a16:creationId xmlns:a16="http://schemas.microsoft.com/office/drawing/2014/main" id="{E38E7187-13A7-3D3F-C69B-3E514D58FE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11789" y="3471563"/>
            <a:ext cx="4020150" cy="2681777"/>
          </a:xfrm>
          <a:prstGeom prst="rect">
            <a:avLst/>
          </a:prstGeom>
        </p:spPr>
      </p:pic>
      <p:pic>
        <p:nvPicPr>
          <p:cNvPr id="8" name="Picture 7" descr="A group of men in raincoats holding a fishing net&#10;&#10;Description automatically generated">
            <a:extLst>
              <a:ext uri="{FF2B5EF4-FFF2-40B4-BE49-F238E27FC236}">
                <a16:creationId xmlns:a16="http://schemas.microsoft.com/office/drawing/2014/main" id="{3A2437E8-C463-431F-2BA1-BE42EB93841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11789" y="33635"/>
            <a:ext cx="4020150" cy="3015113"/>
          </a:xfrm>
          <a:prstGeom prst="rect">
            <a:avLst/>
          </a:prstGeom>
        </p:spPr>
      </p:pic>
    </p:spTree>
    <p:extLst>
      <p:ext uri="{BB962C8B-B14F-4D97-AF65-F5344CB8AC3E}">
        <p14:creationId xmlns:p14="http://schemas.microsoft.com/office/powerpoint/2010/main" val="714899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19D35-A4B2-8278-2D7A-DA81EA8ACDA9}"/>
              </a:ext>
            </a:extLst>
          </p:cNvPr>
          <p:cNvSpPr>
            <a:spLocks noGrp="1"/>
          </p:cNvSpPr>
          <p:nvPr>
            <p:ph type="title"/>
          </p:nvPr>
        </p:nvSpPr>
        <p:spPr>
          <a:xfrm>
            <a:off x="402772" y="151165"/>
            <a:ext cx="5464628" cy="2098048"/>
          </a:xfrm>
        </p:spPr>
        <p:txBody>
          <a:bodyPr>
            <a:normAutofit/>
          </a:bodyPr>
          <a:lstStyle/>
          <a:p>
            <a:r>
              <a:rPr lang="en-US" sz="5400" b="1" dirty="0"/>
              <a:t>Anthropogenic Climate Change</a:t>
            </a:r>
          </a:p>
        </p:txBody>
      </p:sp>
      <p:sp>
        <p:nvSpPr>
          <p:cNvPr id="3" name="Content Placeholder 2">
            <a:extLst>
              <a:ext uri="{FF2B5EF4-FFF2-40B4-BE49-F238E27FC236}">
                <a16:creationId xmlns:a16="http://schemas.microsoft.com/office/drawing/2014/main" id="{009508DD-444D-85C8-DE9C-437A925B0EC9}"/>
              </a:ext>
            </a:extLst>
          </p:cNvPr>
          <p:cNvSpPr>
            <a:spLocks noGrp="1"/>
          </p:cNvSpPr>
          <p:nvPr>
            <p:ph idx="1"/>
          </p:nvPr>
        </p:nvSpPr>
        <p:spPr>
          <a:xfrm>
            <a:off x="402772" y="2249213"/>
            <a:ext cx="4757808" cy="4256689"/>
          </a:xfrm>
        </p:spPr>
        <p:txBody>
          <a:bodyPr/>
          <a:lstStyle/>
          <a:p>
            <a:r>
              <a:rPr lang="en-US" dirty="0"/>
              <a:t>Sea-level rise</a:t>
            </a:r>
          </a:p>
          <a:p>
            <a:r>
              <a:rPr lang="en-US" dirty="0"/>
              <a:t>Increasing sea temperatures </a:t>
            </a:r>
          </a:p>
          <a:p>
            <a:pPr lvl="1"/>
            <a:r>
              <a:rPr lang="en-US" dirty="0"/>
              <a:t>Coral bleaching</a:t>
            </a:r>
          </a:p>
          <a:p>
            <a:r>
              <a:rPr lang="en-US" dirty="0"/>
              <a:t>Carbon dioxide emissions</a:t>
            </a:r>
          </a:p>
          <a:p>
            <a:pPr lvl="1"/>
            <a:r>
              <a:rPr lang="en-US" dirty="0"/>
              <a:t>Ocean acidification </a:t>
            </a:r>
          </a:p>
          <a:p>
            <a:endParaRPr lang="en-US" dirty="0"/>
          </a:p>
        </p:txBody>
      </p:sp>
      <p:sp>
        <p:nvSpPr>
          <p:cNvPr id="5" name="TextBox 4">
            <a:extLst>
              <a:ext uri="{FF2B5EF4-FFF2-40B4-BE49-F238E27FC236}">
                <a16:creationId xmlns:a16="http://schemas.microsoft.com/office/drawing/2014/main" id="{1206C844-772A-CEB4-C586-EF9FCE1C224A}"/>
              </a:ext>
            </a:extLst>
          </p:cNvPr>
          <p:cNvSpPr txBox="1"/>
          <p:nvPr/>
        </p:nvSpPr>
        <p:spPr>
          <a:xfrm>
            <a:off x="6357258" y="3211286"/>
            <a:ext cx="5515114" cy="276999"/>
          </a:xfrm>
          <a:prstGeom prst="rect">
            <a:avLst/>
          </a:prstGeom>
          <a:noFill/>
        </p:spPr>
        <p:txBody>
          <a:bodyPr wrap="square" rtlCol="0">
            <a:spAutoFit/>
          </a:bodyPr>
          <a:lstStyle/>
          <a:p>
            <a:pPr algn="r"/>
            <a:r>
              <a:rPr lang="en-US" sz="1200" dirty="0"/>
              <a:t>Photo credit: The Ocean Agency / XL Catlin Seaview Survey / Richard </a:t>
            </a:r>
            <a:r>
              <a:rPr lang="en-US" sz="1200" dirty="0" err="1"/>
              <a:t>Vevers</a:t>
            </a:r>
            <a:endParaRPr lang="en-US" sz="1200" dirty="0"/>
          </a:p>
        </p:txBody>
      </p:sp>
      <p:pic>
        <p:nvPicPr>
          <p:cNvPr id="8" name="Picture 7" descr="A flooded neighborhood with houses&#10;&#10;Description automatically generated">
            <a:extLst>
              <a:ext uri="{FF2B5EF4-FFF2-40B4-BE49-F238E27FC236}">
                <a16:creationId xmlns:a16="http://schemas.microsoft.com/office/drawing/2014/main" id="{E1BA14FE-EE3E-C981-3BA6-ACC6766E88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7258" y="3529948"/>
            <a:ext cx="5431970" cy="3063971"/>
          </a:xfrm>
          <a:prstGeom prst="rect">
            <a:avLst/>
          </a:prstGeom>
        </p:spPr>
      </p:pic>
      <p:sp>
        <p:nvSpPr>
          <p:cNvPr id="9" name="TextBox 8">
            <a:extLst>
              <a:ext uri="{FF2B5EF4-FFF2-40B4-BE49-F238E27FC236}">
                <a16:creationId xmlns:a16="http://schemas.microsoft.com/office/drawing/2014/main" id="{01B73BD8-7DDC-424F-B6A2-217674BCE720}"/>
              </a:ext>
            </a:extLst>
          </p:cNvPr>
          <p:cNvSpPr txBox="1"/>
          <p:nvPr/>
        </p:nvSpPr>
        <p:spPr>
          <a:xfrm>
            <a:off x="6440402" y="6560332"/>
            <a:ext cx="5431970" cy="307777"/>
          </a:xfrm>
          <a:prstGeom prst="rect">
            <a:avLst/>
          </a:prstGeom>
          <a:noFill/>
        </p:spPr>
        <p:txBody>
          <a:bodyPr wrap="square" rtlCol="0">
            <a:spAutoFit/>
          </a:bodyPr>
          <a:lstStyle/>
          <a:p>
            <a:pPr algn="r"/>
            <a:r>
              <a:rPr lang="en-US" sz="1400" dirty="0"/>
              <a:t>Photo credit: Felton Davis/The Guardian</a:t>
            </a:r>
          </a:p>
        </p:txBody>
      </p:sp>
      <p:pic>
        <p:nvPicPr>
          <p:cNvPr id="7" name="Picture 6" descr="A person swimming under the water&#10;&#10;Description automatically generated">
            <a:extLst>
              <a:ext uri="{FF2B5EF4-FFF2-40B4-BE49-F238E27FC236}">
                <a16:creationId xmlns:a16="http://schemas.microsoft.com/office/drawing/2014/main" id="{3A9DEA0C-785E-4C4C-42E5-55D8B60245A3}"/>
              </a:ext>
            </a:extLst>
          </p:cNvPr>
          <p:cNvPicPr>
            <a:picLocks noChangeAspect="1"/>
          </p:cNvPicPr>
          <p:nvPr/>
        </p:nvPicPr>
        <p:blipFill rotWithShape="1">
          <a:blip r:embed="rId4">
            <a:extLst>
              <a:ext uri="{28A0092B-C50C-407E-A947-70E740481C1C}">
                <a14:useLocalDpi xmlns:a14="http://schemas.microsoft.com/office/drawing/2010/main" val="0"/>
              </a:ext>
            </a:extLst>
          </a:blip>
          <a:srcRect t="13519"/>
          <a:stretch/>
        </p:blipFill>
        <p:spPr>
          <a:xfrm>
            <a:off x="6357258" y="122050"/>
            <a:ext cx="5431970" cy="3133707"/>
          </a:xfrm>
          <a:prstGeom prst="rect">
            <a:avLst/>
          </a:prstGeom>
        </p:spPr>
      </p:pic>
    </p:spTree>
    <p:extLst>
      <p:ext uri="{BB962C8B-B14F-4D97-AF65-F5344CB8AC3E}">
        <p14:creationId xmlns:p14="http://schemas.microsoft.com/office/powerpoint/2010/main" val="5175319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D5341-D411-84F0-F2FC-B3F83C536E79}"/>
              </a:ext>
            </a:extLst>
          </p:cNvPr>
          <p:cNvSpPr>
            <a:spLocks noGrp="1"/>
          </p:cNvSpPr>
          <p:nvPr>
            <p:ph type="title"/>
          </p:nvPr>
        </p:nvSpPr>
        <p:spPr>
          <a:xfrm>
            <a:off x="337457" y="138527"/>
            <a:ext cx="11854543" cy="1266387"/>
          </a:xfrm>
        </p:spPr>
        <p:txBody>
          <a:bodyPr>
            <a:normAutofit/>
          </a:bodyPr>
          <a:lstStyle/>
          <a:p>
            <a:r>
              <a:rPr lang="en-US" sz="5000" b="1" dirty="0"/>
              <a:t>Restoration can undo some habitat loss.</a:t>
            </a:r>
          </a:p>
        </p:txBody>
      </p:sp>
      <p:sp>
        <p:nvSpPr>
          <p:cNvPr id="3" name="Content Placeholder 2">
            <a:extLst>
              <a:ext uri="{FF2B5EF4-FFF2-40B4-BE49-F238E27FC236}">
                <a16:creationId xmlns:a16="http://schemas.microsoft.com/office/drawing/2014/main" id="{C1B930CF-E051-4475-FBFC-C20589F88623}"/>
              </a:ext>
            </a:extLst>
          </p:cNvPr>
          <p:cNvSpPr>
            <a:spLocks noGrp="1"/>
          </p:cNvSpPr>
          <p:nvPr>
            <p:ph idx="1"/>
          </p:nvPr>
        </p:nvSpPr>
        <p:spPr>
          <a:xfrm>
            <a:off x="299354" y="1255329"/>
            <a:ext cx="5660573" cy="5093041"/>
          </a:xfrm>
        </p:spPr>
        <p:txBody>
          <a:bodyPr>
            <a:normAutofit/>
          </a:bodyPr>
          <a:lstStyle/>
          <a:p>
            <a:r>
              <a:rPr lang="en-US" sz="3200" dirty="0"/>
              <a:t>Trying to bring a habitat back to its original form and function.</a:t>
            </a:r>
          </a:p>
          <a:p>
            <a:pPr lvl="1"/>
            <a:r>
              <a:rPr lang="en-US" sz="2800" dirty="0"/>
              <a:t>Form: Same structure, appearance, species present.</a:t>
            </a:r>
          </a:p>
          <a:p>
            <a:pPr lvl="1"/>
            <a:r>
              <a:rPr lang="en-US" sz="2800" dirty="0"/>
              <a:t>Function: Does the same things that it did originally.</a:t>
            </a:r>
          </a:p>
        </p:txBody>
      </p:sp>
      <p:sp>
        <p:nvSpPr>
          <p:cNvPr id="4" name="TextBox 3">
            <a:extLst>
              <a:ext uri="{FF2B5EF4-FFF2-40B4-BE49-F238E27FC236}">
                <a16:creationId xmlns:a16="http://schemas.microsoft.com/office/drawing/2014/main" id="{E395CDC2-1F49-228A-4793-4B15D8801713}"/>
              </a:ext>
            </a:extLst>
          </p:cNvPr>
          <p:cNvSpPr txBox="1"/>
          <p:nvPr/>
        </p:nvSpPr>
        <p:spPr>
          <a:xfrm>
            <a:off x="6682140" y="5672801"/>
            <a:ext cx="5431970" cy="276999"/>
          </a:xfrm>
          <a:prstGeom prst="rect">
            <a:avLst/>
          </a:prstGeom>
          <a:noFill/>
        </p:spPr>
        <p:txBody>
          <a:bodyPr wrap="square" rtlCol="0">
            <a:spAutoFit/>
          </a:bodyPr>
          <a:lstStyle/>
          <a:p>
            <a:pPr algn="r"/>
            <a:r>
              <a:rPr lang="en-US" sz="1200" dirty="0"/>
              <a:t>Photo credit: Louisiana GOHSEP</a:t>
            </a:r>
          </a:p>
        </p:txBody>
      </p:sp>
      <p:pic>
        <p:nvPicPr>
          <p:cNvPr id="6" name="Picture 5" descr="A group of people in a pond&#10;&#10;Description automatically generated">
            <a:extLst>
              <a:ext uri="{FF2B5EF4-FFF2-40B4-BE49-F238E27FC236}">
                <a16:creationId xmlns:a16="http://schemas.microsoft.com/office/drawing/2014/main" id="{3B2F6C5E-A838-59B3-BB70-741EAC057F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8674" y="1635759"/>
            <a:ext cx="6025435" cy="4037041"/>
          </a:xfrm>
          <a:prstGeom prst="rect">
            <a:avLst/>
          </a:prstGeom>
        </p:spPr>
      </p:pic>
    </p:spTree>
    <p:extLst>
      <p:ext uri="{BB962C8B-B14F-4D97-AF65-F5344CB8AC3E}">
        <p14:creationId xmlns:p14="http://schemas.microsoft.com/office/powerpoint/2010/main" val="1633152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395CDC2-1F49-228A-4793-4B15D8801713}"/>
              </a:ext>
            </a:extLst>
          </p:cNvPr>
          <p:cNvSpPr txBox="1"/>
          <p:nvPr/>
        </p:nvSpPr>
        <p:spPr>
          <a:xfrm>
            <a:off x="6682140" y="5672801"/>
            <a:ext cx="5431970" cy="276999"/>
          </a:xfrm>
          <a:prstGeom prst="rect">
            <a:avLst/>
          </a:prstGeom>
          <a:noFill/>
        </p:spPr>
        <p:txBody>
          <a:bodyPr wrap="square" rtlCol="0">
            <a:spAutoFit/>
          </a:bodyPr>
          <a:lstStyle/>
          <a:p>
            <a:pPr algn="r"/>
            <a:r>
              <a:rPr lang="en-US" sz="1200" dirty="0"/>
              <a:t>Photo credit: Office of Response </a:t>
            </a:r>
            <a:r>
              <a:rPr lang="en-US" sz="1200"/>
              <a:t>and Restoration, NOS, NOAA</a:t>
            </a:r>
            <a:endParaRPr lang="en-US" sz="1200" dirty="0">
              <a:highlight>
                <a:srgbClr val="FFFF00"/>
              </a:highlight>
            </a:endParaRPr>
          </a:p>
        </p:txBody>
      </p:sp>
      <p:pic>
        <p:nvPicPr>
          <p:cNvPr id="2052" name="Picture 4" descr="A before image (top) and after image (bottom) of coral habitat. ">
            <a:extLst>
              <a:ext uri="{FF2B5EF4-FFF2-40B4-BE49-F238E27FC236}">
                <a16:creationId xmlns:a16="http://schemas.microsoft.com/office/drawing/2014/main" id="{CB867446-1336-25C0-78A8-3FC13ABA91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9572" y="1709775"/>
            <a:ext cx="5944538" cy="3963025"/>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FB4415E1-C444-0EFB-CE0D-073787327424}"/>
              </a:ext>
            </a:extLst>
          </p:cNvPr>
          <p:cNvSpPr txBox="1">
            <a:spLocks/>
          </p:cNvSpPr>
          <p:nvPr/>
        </p:nvSpPr>
        <p:spPr>
          <a:xfrm>
            <a:off x="337457" y="138527"/>
            <a:ext cx="11854543" cy="1266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5000" b="1" dirty="0"/>
              <a:t>Restoration can undo some habitat loss.</a:t>
            </a:r>
          </a:p>
        </p:txBody>
      </p:sp>
      <p:sp>
        <p:nvSpPr>
          <p:cNvPr id="11" name="Content Placeholder 2">
            <a:extLst>
              <a:ext uri="{FF2B5EF4-FFF2-40B4-BE49-F238E27FC236}">
                <a16:creationId xmlns:a16="http://schemas.microsoft.com/office/drawing/2014/main" id="{3A04E541-C615-A645-A260-D93FCC191E0B}"/>
              </a:ext>
            </a:extLst>
          </p:cNvPr>
          <p:cNvSpPr>
            <a:spLocks noGrp="1"/>
          </p:cNvSpPr>
          <p:nvPr>
            <p:ph idx="1"/>
          </p:nvPr>
        </p:nvSpPr>
        <p:spPr>
          <a:xfrm>
            <a:off x="299354" y="1255329"/>
            <a:ext cx="5660573" cy="5093041"/>
          </a:xfrm>
        </p:spPr>
        <p:txBody>
          <a:bodyPr>
            <a:normAutofit lnSpcReduction="10000"/>
          </a:bodyPr>
          <a:lstStyle/>
          <a:p>
            <a:r>
              <a:rPr lang="en-US" sz="3200" dirty="0">
                <a:solidFill>
                  <a:schemeClr val="bg2">
                    <a:lumMod val="75000"/>
                  </a:schemeClr>
                </a:solidFill>
              </a:rPr>
              <a:t>Trying to bring a habitat back to its original form and function.</a:t>
            </a:r>
          </a:p>
          <a:p>
            <a:pPr lvl="1"/>
            <a:r>
              <a:rPr lang="en-US" sz="2800" dirty="0">
                <a:solidFill>
                  <a:schemeClr val="bg2">
                    <a:lumMod val="75000"/>
                  </a:schemeClr>
                </a:solidFill>
              </a:rPr>
              <a:t>Form: Same structure, appearance, species present.</a:t>
            </a:r>
          </a:p>
          <a:p>
            <a:pPr lvl="1"/>
            <a:r>
              <a:rPr lang="en-US" sz="2800" dirty="0">
                <a:solidFill>
                  <a:schemeClr val="bg2">
                    <a:lumMod val="75000"/>
                  </a:schemeClr>
                </a:solidFill>
              </a:rPr>
              <a:t>Function: Does the same things that it did originally.</a:t>
            </a:r>
          </a:p>
          <a:p>
            <a:r>
              <a:rPr lang="en-US" sz="3200" dirty="0"/>
              <a:t>Have you ever deleted photos or files off your phone/laptop? “Restoring” them is the same concept – go back to how things were before a disturbance</a:t>
            </a:r>
          </a:p>
        </p:txBody>
      </p:sp>
    </p:spTree>
    <p:extLst>
      <p:ext uri="{BB962C8B-B14F-4D97-AF65-F5344CB8AC3E}">
        <p14:creationId xmlns:p14="http://schemas.microsoft.com/office/powerpoint/2010/main" val="1352808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D0286-1F36-5139-9F32-1EEFB014018A}"/>
              </a:ext>
            </a:extLst>
          </p:cNvPr>
          <p:cNvSpPr>
            <a:spLocks noGrp="1"/>
          </p:cNvSpPr>
          <p:nvPr>
            <p:ph type="title"/>
          </p:nvPr>
        </p:nvSpPr>
        <p:spPr>
          <a:xfrm>
            <a:off x="149021" y="1717500"/>
            <a:ext cx="5013435" cy="3074653"/>
          </a:xfrm>
        </p:spPr>
        <p:txBody>
          <a:bodyPr>
            <a:normAutofit/>
          </a:bodyPr>
          <a:lstStyle/>
          <a:p>
            <a:pPr algn="ctr"/>
            <a:r>
              <a:rPr lang="en-US" sz="6600" b="1" dirty="0"/>
              <a:t>Let’s talk about oysters! </a:t>
            </a:r>
          </a:p>
        </p:txBody>
      </p:sp>
      <p:pic>
        <p:nvPicPr>
          <p:cNvPr id="2050" name="Picture 2" descr="oysters on the half-shell - closeup - 2014-09-09 | Oysters o… | Flickr">
            <a:extLst>
              <a:ext uri="{FF2B5EF4-FFF2-40B4-BE49-F238E27FC236}">
                <a16:creationId xmlns:a16="http://schemas.microsoft.com/office/drawing/2014/main" id="{A4FD780F-17E5-46AB-BC35-0559F22CC3D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80" r="8764"/>
          <a:stretch/>
        </p:blipFill>
        <p:spPr bwMode="auto">
          <a:xfrm>
            <a:off x="5279572" y="794657"/>
            <a:ext cx="6912428" cy="52686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F5CA352-0907-E20B-95CE-D932D81C0BB3}"/>
              </a:ext>
            </a:extLst>
          </p:cNvPr>
          <p:cNvSpPr txBox="1"/>
          <p:nvPr/>
        </p:nvSpPr>
        <p:spPr>
          <a:xfrm>
            <a:off x="8958942" y="6085505"/>
            <a:ext cx="3233058" cy="369332"/>
          </a:xfrm>
          <a:prstGeom prst="rect">
            <a:avLst/>
          </a:prstGeom>
          <a:noFill/>
        </p:spPr>
        <p:txBody>
          <a:bodyPr wrap="square" rtlCol="0">
            <a:spAutoFit/>
          </a:bodyPr>
          <a:lstStyle/>
          <a:p>
            <a:pPr algn="r"/>
            <a:r>
              <a:rPr lang="en-US" dirty="0"/>
              <a:t>Credit: Tim </a:t>
            </a:r>
            <a:r>
              <a:rPr lang="en-US" dirty="0" err="1"/>
              <a:t>Evanson</a:t>
            </a:r>
            <a:r>
              <a:rPr lang="en-US" dirty="0"/>
              <a:t>, Flickr</a:t>
            </a:r>
          </a:p>
        </p:txBody>
      </p:sp>
    </p:spTree>
    <p:extLst>
      <p:ext uri="{BB962C8B-B14F-4D97-AF65-F5344CB8AC3E}">
        <p14:creationId xmlns:p14="http://schemas.microsoft.com/office/powerpoint/2010/main" val="2536309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1107A03B-280F-C7C6-BEEF-7B42E9EDBF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1988" y="0"/>
            <a:ext cx="9140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986D08F-140A-5372-DDF1-83E623BA67CA}"/>
              </a:ext>
            </a:extLst>
          </p:cNvPr>
          <p:cNvSpPr>
            <a:spLocks noGrp="1"/>
          </p:cNvSpPr>
          <p:nvPr>
            <p:ph type="title"/>
          </p:nvPr>
        </p:nvSpPr>
        <p:spPr>
          <a:xfrm>
            <a:off x="152025" y="1556656"/>
            <a:ext cx="2873829" cy="3744687"/>
          </a:xfrm>
        </p:spPr>
        <p:txBody>
          <a:bodyPr>
            <a:normAutofit fontScale="90000"/>
          </a:bodyPr>
          <a:lstStyle/>
          <a:p>
            <a:pPr algn="ctr"/>
            <a:r>
              <a:rPr lang="en-US" sz="5400" dirty="0"/>
              <a:t>Oyster reef in Cedar Key, Florida</a:t>
            </a:r>
          </a:p>
        </p:txBody>
      </p:sp>
    </p:spTree>
    <p:extLst>
      <p:ext uri="{BB962C8B-B14F-4D97-AF65-F5344CB8AC3E}">
        <p14:creationId xmlns:p14="http://schemas.microsoft.com/office/powerpoint/2010/main" val="3501942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omparison of a beach and a beach&#10;&#10;Description automatically generated with medium confidence">
            <a:extLst>
              <a:ext uri="{FF2B5EF4-FFF2-40B4-BE49-F238E27FC236}">
                <a16:creationId xmlns:a16="http://schemas.microsoft.com/office/drawing/2014/main" id="{AAA804D7-5DB9-5EB6-41E2-0E3F1D08B0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3385" y="1944778"/>
            <a:ext cx="10265230" cy="3848365"/>
          </a:xfrm>
          <a:prstGeom prst="rect">
            <a:avLst/>
          </a:prstGeom>
        </p:spPr>
      </p:pic>
      <p:sp>
        <p:nvSpPr>
          <p:cNvPr id="5" name="TextBox 4">
            <a:extLst>
              <a:ext uri="{FF2B5EF4-FFF2-40B4-BE49-F238E27FC236}">
                <a16:creationId xmlns:a16="http://schemas.microsoft.com/office/drawing/2014/main" id="{B8CFBBB8-B5FF-5857-111D-D29654F64017}"/>
              </a:ext>
            </a:extLst>
          </p:cNvPr>
          <p:cNvSpPr txBox="1"/>
          <p:nvPr/>
        </p:nvSpPr>
        <p:spPr>
          <a:xfrm>
            <a:off x="8126185" y="5793143"/>
            <a:ext cx="3233058" cy="369332"/>
          </a:xfrm>
          <a:prstGeom prst="rect">
            <a:avLst/>
          </a:prstGeom>
          <a:noFill/>
        </p:spPr>
        <p:txBody>
          <a:bodyPr wrap="square" rtlCol="0">
            <a:spAutoFit/>
          </a:bodyPr>
          <a:lstStyle/>
          <a:p>
            <a:pPr algn="r"/>
            <a:r>
              <a:rPr lang="en-US" dirty="0"/>
              <a:t>Seavey et al. 2011</a:t>
            </a:r>
          </a:p>
        </p:txBody>
      </p:sp>
      <p:sp>
        <p:nvSpPr>
          <p:cNvPr id="6" name="Title 1">
            <a:extLst>
              <a:ext uri="{FF2B5EF4-FFF2-40B4-BE49-F238E27FC236}">
                <a16:creationId xmlns:a16="http://schemas.microsoft.com/office/drawing/2014/main" id="{C8E3C16C-A706-B42D-2C7F-AC639D358402}"/>
              </a:ext>
            </a:extLst>
          </p:cNvPr>
          <p:cNvSpPr>
            <a:spLocks noGrp="1"/>
          </p:cNvSpPr>
          <p:nvPr>
            <p:ph type="title"/>
          </p:nvPr>
        </p:nvSpPr>
        <p:spPr>
          <a:xfrm>
            <a:off x="500743" y="124273"/>
            <a:ext cx="11201400" cy="1541241"/>
          </a:xfrm>
        </p:spPr>
        <p:txBody>
          <a:bodyPr>
            <a:normAutofit/>
          </a:bodyPr>
          <a:lstStyle/>
          <a:p>
            <a:pPr algn="ctr"/>
            <a:r>
              <a:rPr lang="en-US" sz="5400" b="1" dirty="0"/>
              <a:t>What’s going on here?</a:t>
            </a:r>
          </a:p>
        </p:txBody>
      </p:sp>
    </p:spTree>
    <p:extLst>
      <p:ext uri="{BB962C8B-B14F-4D97-AF65-F5344CB8AC3E}">
        <p14:creationId xmlns:p14="http://schemas.microsoft.com/office/powerpoint/2010/main" val="716536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F0A02-6752-8ECF-C3C3-F2A150EF6745}"/>
              </a:ext>
            </a:extLst>
          </p:cNvPr>
          <p:cNvSpPr>
            <a:spLocks noGrp="1"/>
          </p:cNvSpPr>
          <p:nvPr>
            <p:ph type="title"/>
          </p:nvPr>
        </p:nvSpPr>
        <p:spPr>
          <a:xfrm>
            <a:off x="402542" y="239426"/>
            <a:ext cx="3188124" cy="2080236"/>
          </a:xfrm>
        </p:spPr>
        <p:txBody>
          <a:bodyPr>
            <a:normAutofit/>
          </a:bodyPr>
          <a:lstStyle/>
          <a:p>
            <a:r>
              <a:rPr lang="en-US" sz="5400" b="1" dirty="0"/>
              <a:t>Oyster life </a:t>
            </a:r>
            <a:br>
              <a:rPr lang="en-US" sz="5400" b="1" dirty="0"/>
            </a:br>
            <a:r>
              <a:rPr lang="en-US" sz="5400" b="1" dirty="0"/>
              <a:t>cycle</a:t>
            </a:r>
          </a:p>
        </p:txBody>
      </p:sp>
      <p:pic>
        <p:nvPicPr>
          <p:cNvPr id="6" name="Graphic 5">
            <a:extLst>
              <a:ext uri="{FF2B5EF4-FFF2-40B4-BE49-F238E27FC236}">
                <a16:creationId xmlns:a16="http://schemas.microsoft.com/office/drawing/2014/main" id="{0B204CEB-1099-855C-0E83-99885C2CFB9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20662" y="4614042"/>
            <a:ext cx="1049328" cy="1695850"/>
          </a:xfrm>
          <a:prstGeom prst="rect">
            <a:avLst/>
          </a:prstGeom>
        </p:spPr>
      </p:pic>
      <p:sp>
        <p:nvSpPr>
          <p:cNvPr id="8" name="TextBox 7">
            <a:extLst>
              <a:ext uri="{FF2B5EF4-FFF2-40B4-BE49-F238E27FC236}">
                <a16:creationId xmlns:a16="http://schemas.microsoft.com/office/drawing/2014/main" id="{B863DB1A-834A-9E96-0B9F-8F4E59B8CD38}"/>
              </a:ext>
            </a:extLst>
          </p:cNvPr>
          <p:cNvSpPr txBox="1"/>
          <p:nvPr/>
        </p:nvSpPr>
        <p:spPr>
          <a:xfrm>
            <a:off x="5116286" y="6581001"/>
            <a:ext cx="7075714" cy="276999"/>
          </a:xfrm>
          <a:prstGeom prst="rect">
            <a:avLst/>
          </a:prstGeom>
          <a:noFill/>
        </p:spPr>
        <p:txBody>
          <a:bodyPr wrap="square">
            <a:spAutoFit/>
          </a:bodyPr>
          <a:lstStyle/>
          <a:p>
            <a:pPr algn="r"/>
            <a:r>
              <a:rPr lang="en-US" sz="1200" b="0" i="0" dirty="0">
                <a:solidFill>
                  <a:srgbClr val="0A0A0A"/>
                </a:solidFill>
                <a:effectLst/>
                <a:latin typeface="Open Sans" panose="020B0606030504020204" pitchFamily="34" charset="0"/>
              </a:rPr>
              <a:t>Image credit: Tracey Saxby, Integration and Application Network (ian.umces.edu/media-library)</a:t>
            </a:r>
            <a:endParaRPr lang="en-US" sz="1200" dirty="0"/>
          </a:p>
        </p:txBody>
      </p:sp>
      <p:pic>
        <p:nvPicPr>
          <p:cNvPr id="3" name="Graphic 2">
            <a:extLst>
              <a:ext uri="{FF2B5EF4-FFF2-40B4-BE49-F238E27FC236}">
                <a16:creationId xmlns:a16="http://schemas.microsoft.com/office/drawing/2014/main" id="{FC6F0890-DCC6-EAA4-09D0-BD8A8649ED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2264572" y="3756964"/>
            <a:ext cx="1456090" cy="2353231"/>
          </a:xfrm>
          <a:prstGeom prst="rect">
            <a:avLst/>
          </a:prstGeom>
        </p:spPr>
      </p:pic>
      <p:pic>
        <p:nvPicPr>
          <p:cNvPr id="4" name="Graphic 3">
            <a:extLst>
              <a:ext uri="{FF2B5EF4-FFF2-40B4-BE49-F238E27FC236}">
                <a16:creationId xmlns:a16="http://schemas.microsoft.com/office/drawing/2014/main" id="{A34F2A68-E9F8-E66A-BBBE-CB7086FDA83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389586" y="3795462"/>
            <a:ext cx="1129862" cy="1826003"/>
          </a:xfrm>
          <a:prstGeom prst="rect">
            <a:avLst/>
          </a:prstGeom>
        </p:spPr>
      </p:pic>
      <mc:AlternateContent xmlns:mc="http://schemas.openxmlformats.org/markup-compatibility/2006" xmlns:p14="http://schemas.microsoft.com/office/powerpoint/2010/main">
        <mc:Choice Requires="p14">
          <p:contentPart p14:bwMode="auto" r:id="rId5">
            <p14:nvContentPartPr>
              <p14:cNvPr id="21" name="Ink 20">
                <a:extLst>
                  <a:ext uri="{FF2B5EF4-FFF2-40B4-BE49-F238E27FC236}">
                    <a16:creationId xmlns:a16="http://schemas.microsoft.com/office/drawing/2014/main" id="{D1CF38E8-5227-1DA1-B2E5-B4270C3E022D}"/>
                  </a:ext>
                </a:extLst>
              </p14:cNvPr>
              <p14:cNvContentPartPr/>
              <p14:nvPr/>
            </p14:nvContentPartPr>
            <p14:xfrm>
              <a:off x="9267500" y="2141125"/>
              <a:ext cx="1440" cy="2160"/>
            </p14:xfrm>
          </p:contentPart>
        </mc:Choice>
        <mc:Fallback xmlns="">
          <p:pic>
            <p:nvPicPr>
              <p:cNvPr id="21" name="Ink 20">
                <a:extLst>
                  <a:ext uri="{FF2B5EF4-FFF2-40B4-BE49-F238E27FC236}">
                    <a16:creationId xmlns:a16="http://schemas.microsoft.com/office/drawing/2014/main" id="{D1CF38E8-5227-1DA1-B2E5-B4270C3E022D}"/>
                  </a:ext>
                </a:extLst>
              </p:cNvPr>
              <p:cNvPicPr/>
              <p:nvPr/>
            </p:nvPicPr>
            <p:blipFill>
              <a:blip r:embed="rId6"/>
              <a:stretch>
                <a:fillRect/>
              </a:stretch>
            </p:blipFill>
            <p:spPr>
              <a:xfrm>
                <a:off x="9261380" y="2135005"/>
                <a:ext cx="13680" cy="144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8" name="Ink 27">
                <a:extLst>
                  <a:ext uri="{FF2B5EF4-FFF2-40B4-BE49-F238E27FC236}">
                    <a16:creationId xmlns:a16="http://schemas.microsoft.com/office/drawing/2014/main" id="{C87CDE93-95F8-7FF6-9B93-E7594D5E6A8A}"/>
                  </a:ext>
                </a:extLst>
              </p14:cNvPr>
              <p14:cNvContentPartPr/>
              <p14:nvPr/>
            </p14:nvContentPartPr>
            <p14:xfrm>
              <a:off x="9667785" y="4695705"/>
              <a:ext cx="360" cy="360"/>
            </p14:xfrm>
          </p:contentPart>
        </mc:Choice>
        <mc:Fallback xmlns="">
          <p:pic>
            <p:nvPicPr>
              <p:cNvPr id="28" name="Ink 27">
                <a:extLst>
                  <a:ext uri="{FF2B5EF4-FFF2-40B4-BE49-F238E27FC236}">
                    <a16:creationId xmlns:a16="http://schemas.microsoft.com/office/drawing/2014/main" id="{C87CDE93-95F8-7FF6-9B93-E7594D5E6A8A}"/>
                  </a:ext>
                </a:extLst>
              </p:cNvPr>
              <p:cNvPicPr/>
              <p:nvPr/>
            </p:nvPicPr>
            <p:blipFill>
              <a:blip r:embed="rId8"/>
              <a:stretch>
                <a:fillRect/>
              </a:stretch>
            </p:blipFill>
            <p:spPr>
              <a:xfrm>
                <a:off x="9661665" y="4689585"/>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9" name="Ink 28">
                <a:extLst>
                  <a:ext uri="{FF2B5EF4-FFF2-40B4-BE49-F238E27FC236}">
                    <a16:creationId xmlns:a16="http://schemas.microsoft.com/office/drawing/2014/main" id="{F9BB4258-1AB5-8B51-59A3-CF000D559A40}"/>
                  </a:ext>
                </a:extLst>
              </p14:cNvPr>
              <p14:cNvContentPartPr/>
              <p14:nvPr/>
            </p14:nvContentPartPr>
            <p14:xfrm>
              <a:off x="8619465" y="5695425"/>
              <a:ext cx="360" cy="360"/>
            </p14:xfrm>
          </p:contentPart>
        </mc:Choice>
        <mc:Fallback xmlns="">
          <p:pic>
            <p:nvPicPr>
              <p:cNvPr id="29" name="Ink 28">
                <a:extLst>
                  <a:ext uri="{FF2B5EF4-FFF2-40B4-BE49-F238E27FC236}">
                    <a16:creationId xmlns:a16="http://schemas.microsoft.com/office/drawing/2014/main" id="{F9BB4258-1AB5-8B51-59A3-CF000D559A40}"/>
                  </a:ext>
                </a:extLst>
              </p:cNvPr>
              <p:cNvPicPr/>
              <p:nvPr/>
            </p:nvPicPr>
            <p:blipFill>
              <a:blip r:embed="rId8"/>
              <a:stretch>
                <a:fillRect/>
              </a:stretch>
            </p:blipFill>
            <p:spPr>
              <a:xfrm>
                <a:off x="8613345" y="5689305"/>
                <a:ext cx="12600" cy="12600"/>
              </a:xfrm>
              <a:prstGeom prst="rect">
                <a:avLst/>
              </a:prstGeom>
            </p:spPr>
          </p:pic>
        </mc:Fallback>
      </mc:AlternateContent>
      <p:sp>
        <p:nvSpPr>
          <p:cNvPr id="54" name="TextBox 53">
            <a:extLst>
              <a:ext uri="{FF2B5EF4-FFF2-40B4-BE49-F238E27FC236}">
                <a16:creationId xmlns:a16="http://schemas.microsoft.com/office/drawing/2014/main" id="{6ACCF347-8D33-A62A-01A0-3721553C7412}"/>
              </a:ext>
            </a:extLst>
          </p:cNvPr>
          <p:cNvSpPr txBox="1"/>
          <p:nvPr/>
        </p:nvSpPr>
        <p:spPr>
          <a:xfrm>
            <a:off x="1108614" y="4538339"/>
            <a:ext cx="1231644" cy="707886"/>
          </a:xfrm>
          <a:prstGeom prst="rect">
            <a:avLst/>
          </a:prstGeom>
          <a:noFill/>
        </p:spPr>
        <p:txBody>
          <a:bodyPr wrap="square" rtlCol="0">
            <a:spAutoFit/>
          </a:bodyPr>
          <a:lstStyle/>
          <a:p>
            <a:r>
              <a:rPr lang="en-US" sz="2000" dirty="0"/>
              <a:t>Adult oysters</a:t>
            </a:r>
          </a:p>
        </p:txBody>
      </p:sp>
    </p:spTree>
    <p:extLst>
      <p:ext uri="{BB962C8B-B14F-4D97-AF65-F5344CB8AC3E}">
        <p14:creationId xmlns:p14="http://schemas.microsoft.com/office/powerpoint/2010/main" val="39984712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F0A02-6752-8ECF-C3C3-F2A150EF6745}"/>
              </a:ext>
            </a:extLst>
          </p:cNvPr>
          <p:cNvSpPr>
            <a:spLocks noGrp="1"/>
          </p:cNvSpPr>
          <p:nvPr>
            <p:ph type="title"/>
          </p:nvPr>
        </p:nvSpPr>
        <p:spPr>
          <a:xfrm>
            <a:off x="402542" y="239426"/>
            <a:ext cx="3188124" cy="2080236"/>
          </a:xfrm>
        </p:spPr>
        <p:txBody>
          <a:bodyPr>
            <a:normAutofit/>
          </a:bodyPr>
          <a:lstStyle/>
          <a:p>
            <a:r>
              <a:rPr lang="en-US" sz="5400" b="1" dirty="0"/>
              <a:t>Oyster life </a:t>
            </a:r>
            <a:br>
              <a:rPr lang="en-US" sz="5400" b="1" dirty="0"/>
            </a:br>
            <a:r>
              <a:rPr lang="en-US" sz="5400" b="1" dirty="0"/>
              <a:t>cycle</a:t>
            </a:r>
          </a:p>
        </p:txBody>
      </p:sp>
      <p:pic>
        <p:nvPicPr>
          <p:cNvPr id="6" name="Graphic 5">
            <a:extLst>
              <a:ext uri="{FF2B5EF4-FFF2-40B4-BE49-F238E27FC236}">
                <a16:creationId xmlns:a16="http://schemas.microsoft.com/office/drawing/2014/main" id="{0B204CEB-1099-855C-0E83-99885C2CFB9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20662" y="4614042"/>
            <a:ext cx="1049328" cy="1695850"/>
          </a:xfrm>
          <a:prstGeom prst="rect">
            <a:avLst/>
          </a:prstGeom>
        </p:spPr>
      </p:pic>
      <p:sp>
        <p:nvSpPr>
          <p:cNvPr id="8" name="TextBox 7">
            <a:extLst>
              <a:ext uri="{FF2B5EF4-FFF2-40B4-BE49-F238E27FC236}">
                <a16:creationId xmlns:a16="http://schemas.microsoft.com/office/drawing/2014/main" id="{B863DB1A-834A-9E96-0B9F-8F4E59B8CD38}"/>
              </a:ext>
            </a:extLst>
          </p:cNvPr>
          <p:cNvSpPr txBox="1"/>
          <p:nvPr/>
        </p:nvSpPr>
        <p:spPr>
          <a:xfrm>
            <a:off x="5116286" y="6581001"/>
            <a:ext cx="7075714" cy="276999"/>
          </a:xfrm>
          <a:prstGeom prst="rect">
            <a:avLst/>
          </a:prstGeom>
          <a:noFill/>
        </p:spPr>
        <p:txBody>
          <a:bodyPr wrap="square">
            <a:spAutoFit/>
          </a:bodyPr>
          <a:lstStyle/>
          <a:p>
            <a:pPr algn="r"/>
            <a:r>
              <a:rPr lang="en-US" sz="1200" b="0" i="0" dirty="0">
                <a:solidFill>
                  <a:srgbClr val="0A0A0A"/>
                </a:solidFill>
                <a:effectLst/>
                <a:latin typeface="Open Sans" panose="020B0606030504020204" pitchFamily="34" charset="0"/>
              </a:rPr>
              <a:t>Image credit: Tracey Saxby, Integration and Application Network (ian.umces.edu/media-library)</a:t>
            </a:r>
            <a:endParaRPr lang="en-US" sz="1200" dirty="0"/>
          </a:p>
        </p:txBody>
      </p:sp>
      <p:pic>
        <p:nvPicPr>
          <p:cNvPr id="3" name="Graphic 2">
            <a:extLst>
              <a:ext uri="{FF2B5EF4-FFF2-40B4-BE49-F238E27FC236}">
                <a16:creationId xmlns:a16="http://schemas.microsoft.com/office/drawing/2014/main" id="{FC6F0890-DCC6-EAA4-09D0-BD8A8649ED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2264572" y="3756964"/>
            <a:ext cx="1456090" cy="2353231"/>
          </a:xfrm>
          <a:prstGeom prst="rect">
            <a:avLst/>
          </a:prstGeom>
        </p:spPr>
      </p:pic>
      <p:pic>
        <p:nvPicPr>
          <p:cNvPr id="4" name="Graphic 3">
            <a:extLst>
              <a:ext uri="{FF2B5EF4-FFF2-40B4-BE49-F238E27FC236}">
                <a16:creationId xmlns:a16="http://schemas.microsoft.com/office/drawing/2014/main" id="{A34F2A68-E9F8-E66A-BBBE-CB7086FDA83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389586" y="3795462"/>
            <a:ext cx="1129862" cy="1826003"/>
          </a:xfrm>
          <a:prstGeom prst="rect">
            <a:avLst/>
          </a:prstGeom>
        </p:spPr>
      </p:pic>
      <p:sp>
        <p:nvSpPr>
          <p:cNvPr id="5" name="Oval 4">
            <a:extLst>
              <a:ext uri="{FF2B5EF4-FFF2-40B4-BE49-F238E27FC236}">
                <a16:creationId xmlns:a16="http://schemas.microsoft.com/office/drawing/2014/main" id="{B1F08DAF-BA49-B49D-E217-1DC8F7508CD5}"/>
              </a:ext>
            </a:extLst>
          </p:cNvPr>
          <p:cNvSpPr/>
          <p:nvPr/>
        </p:nvSpPr>
        <p:spPr>
          <a:xfrm>
            <a:off x="3331779" y="1813263"/>
            <a:ext cx="227629" cy="227629"/>
          </a:xfrm>
          <a:prstGeom prst="ellipse">
            <a:avLst/>
          </a:prstGeom>
          <a:solidFill>
            <a:srgbClr val="AEA691"/>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5CA95709-7E03-9469-C8A1-647EAA12F61E}"/>
              </a:ext>
            </a:extLst>
          </p:cNvPr>
          <p:cNvSpPr/>
          <p:nvPr/>
        </p:nvSpPr>
        <p:spPr>
          <a:xfrm rot="21166630">
            <a:off x="3893783" y="1926577"/>
            <a:ext cx="101969" cy="228630"/>
          </a:xfrm>
          <a:prstGeom prst="ellipse">
            <a:avLst/>
          </a:prstGeom>
          <a:solidFill>
            <a:srgbClr val="DFD3BD"/>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Connector: Curved 10">
            <a:extLst>
              <a:ext uri="{FF2B5EF4-FFF2-40B4-BE49-F238E27FC236}">
                <a16:creationId xmlns:a16="http://schemas.microsoft.com/office/drawing/2014/main" id="{A9FEDA54-BF1C-7F72-E883-55E12F86860D}"/>
              </a:ext>
            </a:extLst>
          </p:cNvPr>
          <p:cNvCxnSpPr>
            <a:cxnSpLocks/>
          </p:cNvCxnSpPr>
          <p:nvPr/>
        </p:nvCxnSpPr>
        <p:spPr>
          <a:xfrm rot="16200000" flipH="1">
            <a:off x="3813917" y="2283490"/>
            <a:ext cx="446080" cy="129907"/>
          </a:xfrm>
          <a:prstGeom prst="curvedConnector3">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14="http://schemas.microsoft.com/office/powerpoint/2010/main">
        <mc:Choice Requires="p14">
          <p:contentPart p14:bwMode="auto" r:id="rId5">
            <p14:nvContentPartPr>
              <p14:cNvPr id="21" name="Ink 20">
                <a:extLst>
                  <a:ext uri="{FF2B5EF4-FFF2-40B4-BE49-F238E27FC236}">
                    <a16:creationId xmlns:a16="http://schemas.microsoft.com/office/drawing/2014/main" id="{D1CF38E8-5227-1DA1-B2E5-B4270C3E022D}"/>
                  </a:ext>
                </a:extLst>
              </p14:cNvPr>
              <p14:cNvContentPartPr/>
              <p14:nvPr/>
            </p14:nvContentPartPr>
            <p14:xfrm>
              <a:off x="9267500" y="2141125"/>
              <a:ext cx="1440" cy="2160"/>
            </p14:xfrm>
          </p:contentPart>
        </mc:Choice>
        <mc:Fallback xmlns="">
          <p:pic>
            <p:nvPicPr>
              <p:cNvPr id="21" name="Ink 20">
                <a:extLst>
                  <a:ext uri="{FF2B5EF4-FFF2-40B4-BE49-F238E27FC236}">
                    <a16:creationId xmlns:a16="http://schemas.microsoft.com/office/drawing/2014/main" id="{D1CF38E8-5227-1DA1-B2E5-B4270C3E022D}"/>
                  </a:ext>
                </a:extLst>
              </p:cNvPr>
              <p:cNvPicPr/>
              <p:nvPr/>
            </p:nvPicPr>
            <p:blipFill>
              <a:blip r:embed="rId6"/>
              <a:stretch>
                <a:fillRect/>
              </a:stretch>
            </p:blipFill>
            <p:spPr>
              <a:xfrm>
                <a:off x="9261380" y="2135005"/>
                <a:ext cx="13680" cy="144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8" name="Ink 27">
                <a:extLst>
                  <a:ext uri="{FF2B5EF4-FFF2-40B4-BE49-F238E27FC236}">
                    <a16:creationId xmlns:a16="http://schemas.microsoft.com/office/drawing/2014/main" id="{C87CDE93-95F8-7FF6-9B93-E7594D5E6A8A}"/>
                  </a:ext>
                </a:extLst>
              </p14:cNvPr>
              <p14:cNvContentPartPr/>
              <p14:nvPr/>
            </p14:nvContentPartPr>
            <p14:xfrm>
              <a:off x="9667785" y="4695705"/>
              <a:ext cx="360" cy="360"/>
            </p14:xfrm>
          </p:contentPart>
        </mc:Choice>
        <mc:Fallback xmlns="">
          <p:pic>
            <p:nvPicPr>
              <p:cNvPr id="28" name="Ink 27">
                <a:extLst>
                  <a:ext uri="{FF2B5EF4-FFF2-40B4-BE49-F238E27FC236}">
                    <a16:creationId xmlns:a16="http://schemas.microsoft.com/office/drawing/2014/main" id="{C87CDE93-95F8-7FF6-9B93-E7594D5E6A8A}"/>
                  </a:ext>
                </a:extLst>
              </p:cNvPr>
              <p:cNvPicPr/>
              <p:nvPr/>
            </p:nvPicPr>
            <p:blipFill>
              <a:blip r:embed="rId8"/>
              <a:stretch>
                <a:fillRect/>
              </a:stretch>
            </p:blipFill>
            <p:spPr>
              <a:xfrm>
                <a:off x="9661665" y="4689585"/>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9" name="Ink 28">
                <a:extLst>
                  <a:ext uri="{FF2B5EF4-FFF2-40B4-BE49-F238E27FC236}">
                    <a16:creationId xmlns:a16="http://schemas.microsoft.com/office/drawing/2014/main" id="{F9BB4258-1AB5-8B51-59A3-CF000D559A40}"/>
                  </a:ext>
                </a:extLst>
              </p14:cNvPr>
              <p14:cNvContentPartPr/>
              <p14:nvPr/>
            </p14:nvContentPartPr>
            <p14:xfrm>
              <a:off x="8619465" y="5695425"/>
              <a:ext cx="360" cy="360"/>
            </p14:xfrm>
          </p:contentPart>
        </mc:Choice>
        <mc:Fallback xmlns="">
          <p:pic>
            <p:nvPicPr>
              <p:cNvPr id="29" name="Ink 28">
                <a:extLst>
                  <a:ext uri="{FF2B5EF4-FFF2-40B4-BE49-F238E27FC236}">
                    <a16:creationId xmlns:a16="http://schemas.microsoft.com/office/drawing/2014/main" id="{F9BB4258-1AB5-8B51-59A3-CF000D559A40}"/>
                  </a:ext>
                </a:extLst>
              </p:cNvPr>
              <p:cNvPicPr/>
              <p:nvPr/>
            </p:nvPicPr>
            <p:blipFill>
              <a:blip r:embed="rId8"/>
              <a:stretch>
                <a:fillRect/>
              </a:stretch>
            </p:blipFill>
            <p:spPr>
              <a:xfrm>
                <a:off x="8613345" y="5689305"/>
                <a:ext cx="12600" cy="12600"/>
              </a:xfrm>
              <a:prstGeom prst="rect">
                <a:avLst/>
              </a:prstGeom>
            </p:spPr>
          </p:pic>
        </mc:Fallback>
      </mc:AlternateContent>
      <p:sp>
        <p:nvSpPr>
          <p:cNvPr id="48" name="Arrow: Right 47">
            <a:extLst>
              <a:ext uri="{FF2B5EF4-FFF2-40B4-BE49-F238E27FC236}">
                <a16:creationId xmlns:a16="http://schemas.microsoft.com/office/drawing/2014/main" id="{CBEBEB91-F8AF-9C80-6545-F268E55CD52E}"/>
              </a:ext>
            </a:extLst>
          </p:cNvPr>
          <p:cNvSpPr/>
          <p:nvPr/>
        </p:nvSpPr>
        <p:spPr>
          <a:xfrm rot="16933641">
            <a:off x="2848366" y="2666131"/>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3399AC1-9753-858D-75B1-45DA54B655BA}"/>
              </a:ext>
            </a:extLst>
          </p:cNvPr>
          <p:cNvSpPr txBox="1"/>
          <p:nvPr/>
        </p:nvSpPr>
        <p:spPr>
          <a:xfrm>
            <a:off x="1108614" y="4538339"/>
            <a:ext cx="1231644" cy="707886"/>
          </a:xfrm>
          <a:prstGeom prst="rect">
            <a:avLst/>
          </a:prstGeom>
          <a:noFill/>
        </p:spPr>
        <p:txBody>
          <a:bodyPr wrap="square" rtlCol="0">
            <a:spAutoFit/>
          </a:bodyPr>
          <a:lstStyle/>
          <a:p>
            <a:r>
              <a:rPr lang="en-US" sz="2000" dirty="0"/>
              <a:t>Adult oysters</a:t>
            </a:r>
          </a:p>
        </p:txBody>
      </p:sp>
      <p:sp>
        <p:nvSpPr>
          <p:cNvPr id="12" name="TextBox 11">
            <a:extLst>
              <a:ext uri="{FF2B5EF4-FFF2-40B4-BE49-F238E27FC236}">
                <a16:creationId xmlns:a16="http://schemas.microsoft.com/office/drawing/2014/main" id="{33EB93CA-BDF1-61D7-9607-144D3772864B}"/>
              </a:ext>
            </a:extLst>
          </p:cNvPr>
          <p:cNvSpPr txBox="1"/>
          <p:nvPr/>
        </p:nvSpPr>
        <p:spPr>
          <a:xfrm>
            <a:off x="2241319" y="1586637"/>
            <a:ext cx="1129862" cy="707886"/>
          </a:xfrm>
          <a:prstGeom prst="rect">
            <a:avLst/>
          </a:prstGeom>
          <a:noFill/>
        </p:spPr>
        <p:txBody>
          <a:bodyPr wrap="square" rtlCol="0">
            <a:spAutoFit/>
          </a:bodyPr>
          <a:lstStyle/>
          <a:p>
            <a:r>
              <a:rPr lang="en-US" sz="2000" dirty="0"/>
              <a:t>Egg and sperm</a:t>
            </a:r>
          </a:p>
        </p:txBody>
      </p:sp>
    </p:spTree>
    <p:extLst>
      <p:ext uri="{BB962C8B-B14F-4D97-AF65-F5344CB8AC3E}">
        <p14:creationId xmlns:p14="http://schemas.microsoft.com/office/powerpoint/2010/main" val="2422914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F0A02-6752-8ECF-C3C3-F2A150EF6745}"/>
              </a:ext>
            </a:extLst>
          </p:cNvPr>
          <p:cNvSpPr>
            <a:spLocks noGrp="1"/>
          </p:cNvSpPr>
          <p:nvPr>
            <p:ph type="title"/>
          </p:nvPr>
        </p:nvSpPr>
        <p:spPr>
          <a:xfrm>
            <a:off x="402542" y="239426"/>
            <a:ext cx="3188124" cy="2080236"/>
          </a:xfrm>
        </p:spPr>
        <p:txBody>
          <a:bodyPr>
            <a:normAutofit/>
          </a:bodyPr>
          <a:lstStyle/>
          <a:p>
            <a:r>
              <a:rPr lang="en-US" sz="5400" b="1" dirty="0"/>
              <a:t>Oyster life </a:t>
            </a:r>
            <a:br>
              <a:rPr lang="en-US" sz="5400" b="1" dirty="0"/>
            </a:br>
            <a:r>
              <a:rPr lang="en-US" sz="5400" b="1" dirty="0"/>
              <a:t>cycle</a:t>
            </a:r>
          </a:p>
        </p:txBody>
      </p:sp>
      <p:pic>
        <p:nvPicPr>
          <p:cNvPr id="6" name="Graphic 5">
            <a:extLst>
              <a:ext uri="{FF2B5EF4-FFF2-40B4-BE49-F238E27FC236}">
                <a16:creationId xmlns:a16="http://schemas.microsoft.com/office/drawing/2014/main" id="{0B204CEB-1099-855C-0E83-99885C2CFB9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20662" y="4614042"/>
            <a:ext cx="1049328" cy="1695850"/>
          </a:xfrm>
          <a:prstGeom prst="rect">
            <a:avLst/>
          </a:prstGeom>
        </p:spPr>
      </p:pic>
      <p:sp>
        <p:nvSpPr>
          <p:cNvPr id="8" name="TextBox 7">
            <a:extLst>
              <a:ext uri="{FF2B5EF4-FFF2-40B4-BE49-F238E27FC236}">
                <a16:creationId xmlns:a16="http://schemas.microsoft.com/office/drawing/2014/main" id="{B863DB1A-834A-9E96-0B9F-8F4E59B8CD38}"/>
              </a:ext>
            </a:extLst>
          </p:cNvPr>
          <p:cNvSpPr txBox="1"/>
          <p:nvPr/>
        </p:nvSpPr>
        <p:spPr>
          <a:xfrm>
            <a:off x="5116286" y="6581001"/>
            <a:ext cx="7075714" cy="276999"/>
          </a:xfrm>
          <a:prstGeom prst="rect">
            <a:avLst/>
          </a:prstGeom>
          <a:noFill/>
        </p:spPr>
        <p:txBody>
          <a:bodyPr wrap="square">
            <a:spAutoFit/>
          </a:bodyPr>
          <a:lstStyle/>
          <a:p>
            <a:pPr algn="r"/>
            <a:r>
              <a:rPr lang="en-US" sz="1200" b="0" i="0" dirty="0">
                <a:solidFill>
                  <a:srgbClr val="0A0A0A"/>
                </a:solidFill>
                <a:effectLst/>
                <a:latin typeface="Open Sans" panose="020B0606030504020204" pitchFamily="34" charset="0"/>
              </a:rPr>
              <a:t>Image credit: Tracey Saxby, Integration and Application Network (ian.umces.edu/media-library)</a:t>
            </a:r>
            <a:endParaRPr lang="en-US" sz="1200" dirty="0"/>
          </a:p>
        </p:txBody>
      </p:sp>
      <p:pic>
        <p:nvPicPr>
          <p:cNvPr id="10" name="Picture 9" descr="A brown and white object&#10;&#10;Description automatically generated with medium confidence">
            <a:extLst>
              <a:ext uri="{FF2B5EF4-FFF2-40B4-BE49-F238E27FC236}">
                <a16:creationId xmlns:a16="http://schemas.microsoft.com/office/drawing/2014/main" id="{343372B9-6C31-68BE-28DB-12C53532CE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30615" y="471971"/>
            <a:ext cx="873657" cy="735895"/>
          </a:xfrm>
          <a:prstGeom prst="rect">
            <a:avLst/>
          </a:prstGeom>
        </p:spPr>
      </p:pic>
      <p:pic>
        <p:nvPicPr>
          <p:cNvPr id="3" name="Graphic 2">
            <a:extLst>
              <a:ext uri="{FF2B5EF4-FFF2-40B4-BE49-F238E27FC236}">
                <a16:creationId xmlns:a16="http://schemas.microsoft.com/office/drawing/2014/main" id="{FC6F0890-DCC6-EAA4-09D0-BD8A8649ED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2264572" y="3756964"/>
            <a:ext cx="1456090" cy="2353231"/>
          </a:xfrm>
          <a:prstGeom prst="rect">
            <a:avLst/>
          </a:prstGeom>
        </p:spPr>
      </p:pic>
      <p:pic>
        <p:nvPicPr>
          <p:cNvPr id="4" name="Graphic 3">
            <a:extLst>
              <a:ext uri="{FF2B5EF4-FFF2-40B4-BE49-F238E27FC236}">
                <a16:creationId xmlns:a16="http://schemas.microsoft.com/office/drawing/2014/main" id="{A34F2A68-E9F8-E66A-BBBE-CB7086FDA83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389586" y="3795462"/>
            <a:ext cx="1129862" cy="1826003"/>
          </a:xfrm>
          <a:prstGeom prst="rect">
            <a:avLst/>
          </a:prstGeom>
        </p:spPr>
      </p:pic>
      <p:sp>
        <p:nvSpPr>
          <p:cNvPr id="5" name="Oval 4">
            <a:extLst>
              <a:ext uri="{FF2B5EF4-FFF2-40B4-BE49-F238E27FC236}">
                <a16:creationId xmlns:a16="http://schemas.microsoft.com/office/drawing/2014/main" id="{B1F08DAF-BA49-B49D-E217-1DC8F7508CD5}"/>
              </a:ext>
            </a:extLst>
          </p:cNvPr>
          <p:cNvSpPr/>
          <p:nvPr/>
        </p:nvSpPr>
        <p:spPr>
          <a:xfrm>
            <a:off x="3331779" y="1813263"/>
            <a:ext cx="227629" cy="227629"/>
          </a:xfrm>
          <a:prstGeom prst="ellipse">
            <a:avLst/>
          </a:prstGeom>
          <a:solidFill>
            <a:srgbClr val="AEA691"/>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5CA95709-7E03-9469-C8A1-647EAA12F61E}"/>
              </a:ext>
            </a:extLst>
          </p:cNvPr>
          <p:cNvSpPr/>
          <p:nvPr/>
        </p:nvSpPr>
        <p:spPr>
          <a:xfrm rot="21166630">
            <a:off x="3893783" y="1926577"/>
            <a:ext cx="101969" cy="228630"/>
          </a:xfrm>
          <a:prstGeom prst="ellipse">
            <a:avLst/>
          </a:prstGeom>
          <a:solidFill>
            <a:srgbClr val="DFD3BD"/>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Connector: Curved 10">
            <a:extLst>
              <a:ext uri="{FF2B5EF4-FFF2-40B4-BE49-F238E27FC236}">
                <a16:creationId xmlns:a16="http://schemas.microsoft.com/office/drawing/2014/main" id="{A9FEDA54-BF1C-7F72-E883-55E12F86860D}"/>
              </a:ext>
            </a:extLst>
          </p:cNvPr>
          <p:cNvCxnSpPr>
            <a:cxnSpLocks/>
          </p:cNvCxnSpPr>
          <p:nvPr/>
        </p:nvCxnSpPr>
        <p:spPr>
          <a:xfrm rot="16200000" flipH="1">
            <a:off x="3813917" y="2283490"/>
            <a:ext cx="446080" cy="129907"/>
          </a:xfrm>
          <a:prstGeom prst="curvedConnector3">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14="http://schemas.microsoft.com/office/powerpoint/2010/main">
        <mc:Choice Requires="p14">
          <p:contentPart p14:bwMode="auto" r:id="rId6">
            <p14:nvContentPartPr>
              <p14:cNvPr id="21" name="Ink 20">
                <a:extLst>
                  <a:ext uri="{FF2B5EF4-FFF2-40B4-BE49-F238E27FC236}">
                    <a16:creationId xmlns:a16="http://schemas.microsoft.com/office/drawing/2014/main" id="{D1CF38E8-5227-1DA1-B2E5-B4270C3E022D}"/>
                  </a:ext>
                </a:extLst>
              </p14:cNvPr>
              <p14:cNvContentPartPr/>
              <p14:nvPr/>
            </p14:nvContentPartPr>
            <p14:xfrm>
              <a:off x="9267500" y="2141125"/>
              <a:ext cx="1440" cy="2160"/>
            </p14:xfrm>
          </p:contentPart>
        </mc:Choice>
        <mc:Fallback xmlns="">
          <p:pic>
            <p:nvPicPr>
              <p:cNvPr id="21" name="Ink 20">
                <a:extLst>
                  <a:ext uri="{FF2B5EF4-FFF2-40B4-BE49-F238E27FC236}">
                    <a16:creationId xmlns:a16="http://schemas.microsoft.com/office/drawing/2014/main" id="{D1CF38E8-5227-1DA1-B2E5-B4270C3E022D}"/>
                  </a:ext>
                </a:extLst>
              </p:cNvPr>
              <p:cNvPicPr/>
              <p:nvPr/>
            </p:nvPicPr>
            <p:blipFill>
              <a:blip r:embed="rId7"/>
              <a:stretch>
                <a:fillRect/>
              </a:stretch>
            </p:blipFill>
            <p:spPr>
              <a:xfrm>
                <a:off x="9261380" y="2135005"/>
                <a:ext cx="13680" cy="144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28" name="Ink 27">
                <a:extLst>
                  <a:ext uri="{FF2B5EF4-FFF2-40B4-BE49-F238E27FC236}">
                    <a16:creationId xmlns:a16="http://schemas.microsoft.com/office/drawing/2014/main" id="{C87CDE93-95F8-7FF6-9B93-E7594D5E6A8A}"/>
                  </a:ext>
                </a:extLst>
              </p14:cNvPr>
              <p14:cNvContentPartPr/>
              <p14:nvPr/>
            </p14:nvContentPartPr>
            <p14:xfrm>
              <a:off x="9667785" y="4695705"/>
              <a:ext cx="360" cy="360"/>
            </p14:xfrm>
          </p:contentPart>
        </mc:Choice>
        <mc:Fallback xmlns="">
          <p:pic>
            <p:nvPicPr>
              <p:cNvPr id="28" name="Ink 27">
                <a:extLst>
                  <a:ext uri="{FF2B5EF4-FFF2-40B4-BE49-F238E27FC236}">
                    <a16:creationId xmlns:a16="http://schemas.microsoft.com/office/drawing/2014/main" id="{C87CDE93-95F8-7FF6-9B93-E7594D5E6A8A}"/>
                  </a:ext>
                </a:extLst>
              </p:cNvPr>
              <p:cNvPicPr/>
              <p:nvPr/>
            </p:nvPicPr>
            <p:blipFill>
              <a:blip r:embed="rId9"/>
              <a:stretch>
                <a:fillRect/>
              </a:stretch>
            </p:blipFill>
            <p:spPr>
              <a:xfrm>
                <a:off x="9661665" y="4689585"/>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29" name="Ink 28">
                <a:extLst>
                  <a:ext uri="{FF2B5EF4-FFF2-40B4-BE49-F238E27FC236}">
                    <a16:creationId xmlns:a16="http://schemas.microsoft.com/office/drawing/2014/main" id="{F9BB4258-1AB5-8B51-59A3-CF000D559A40}"/>
                  </a:ext>
                </a:extLst>
              </p14:cNvPr>
              <p14:cNvContentPartPr/>
              <p14:nvPr/>
            </p14:nvContentPartPr>
            <p14:xfrm>
              <a:off x="8619465" y="5695425"/>
              <a:ext cx="360" cy="360"/>
            </p14:xfrm>
          </p:contentPart>
        </mc:Choice>
        <mc:Fallback xmlns="">
          <p:pic>
            <p:nvPicPr>
              <p:cNvPr id="29" name="Ink 28">
                <a:extLst>
                  <a:ext uri="{FF2B5EF4-FFF2-40B4-BE49-F238E27FC236}">
                    <a16:creationId xmlns:a16="http://schemas.microsoft.com/office/drawing/2014/main" id="{F9BB4258-1AB5-8B51-59A3-CF000D559A40}"/>
                  </a:ext>
                </a:extLst>
              </p:cNvPr>
              <p:cNvPicPr/>
              <p:nvPr/>
            </p:nvPicPr>
            <p:blipFill>
              <a:blip r:embed="rId9"/>
              <a:stretch>
                <a:fillRect/>
              </a:stretch>
            </p:blipFill>
            <p:spPr>
              <a:xfrm>
                <a:off x="8613345" y="5689305"/>
                <a:ext cx="12600" cy="12600"/>
              </a:xfrm>
              <a:prstGeom prst="rect">
                <a:avLst/>
              </a:prstGeom>
            </p:spPr>
          </p:pic>
        </mc:Fallback>
      </mc:AlternateContent>
      <p:sp>
        <p:nvSpPr>
          <p:cNvPr id="48" name="Arrow: Right 47">
            <a:extLst>
              <a:ext uri="{FF2B5EF4-FFF2-40B4-BE49-F238E27FC236}">
                <a16:creationId xmlns:a16="http://schemas.microsoft.com/office/drawing/2014/main" id="{CBEBEB91-F8AF-9C80-6545-F268E55CD52E}"/>
              </a:ext>
            </a:extLst>
          </p:cNvPr>
          <p:cNvSpPr/>
          <p:nvPr/>
        </p:nvSpPr>
        <p:spPr>
          <a:xfrm rot="16933641">
            <a:off x="2848366" y="2666131"/>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Arrow: Right 48">
            <a:extLst>
              <a:ext uri="{FF2B5EF4-FFF2-40B4-BE49-F238E27FC236}">
                <a16:creationId xmlns:a16="http://schemas.microsoft.com/office/drawing/2014/main" id="{3874D2E1-AD51-6E5B-EEE6-9035C52201D8}"/>
              </a:ext>
            </a:extLst>
          </p:cNvPr>
          <p:cNvSpPr/>
          <p:nvPr/>
        </p:nvSpPr>
        <p:spPr>
          <a:xfrm rot="19857871">
            <a:off x="4286578" y="839224"/>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06AD617-86CB-0FC0-BFEB-3C86B018A267}"/>
              </a:ext>
            </a:extLst>
          </p:cNvPr>
          <p:cNvSpPr txBox="1"/>
          <p:nvPr/>
        </p:nvSpPr>
        <p:spPr>
          <a:xfrm>
            <a:off x="1108614" y="4538339"/>
            <a:ext cx="1231644" cy="707886"/>
          </a:xfrm>
          <a:prstGeom prst="rect">
            <a:avLst/>
          </a:prstGeom>
          <a:noFill/>
        </p:spPr>
        <p:txBody>
          <a:bodyPr wrap="square" rtlCol="0">
            <a:spAutoFit/>
          </a:bodyPr>
          <a:lstStyle/>
          <a:p>
            <a:r>
              <a:rPr lang="en-US" sz="2000" dirty="0"/>
              <a:t>Adult oysters</a:t>
            </a:r>
          </a:p>
        </p:txBody>
      </p:sp>
      <p:sp>
        <p:nvSpPr>
          <p:cNvPr id="12" name="TextBox 11">
            <a:extLst>
              <a:ext uri="{FF2B5EF4-FFF2-40B4-BE49-F238E27FC236}">
                <a16:creationId xmlns:a16="http://schemas.microsoft.com/office/drawing/2014/main" id="{FDA44DCD-6DC5-7457-DF8E-3EED29ACA3D7}"/>
              </a:ext>
            </a:extLst>
          </p:cNvPr>
          <p:cNvSpPr txBox="1"/>
          <p:nvPr/>
        </p:nvSpPr>
        <p:spPr>
          <a:xfrm>
            <a:off x="2241319" y="1586637"/>
            <a:ext cx="1129862" cy="707886"/>
          </a:xfrm>
          <a:prstGeom prst="rect">
            <a:avLst/>
          </a:prstGeom>
          <a:noFill/>
        </p:spPr>
        <p:txBody>
          <a:bodyPr wrap="square" rtlCol="0">
            <a:spAutoFit/>
          </a:bodyPr>
          <a:lstStyle/>
          <a:p>
            <a:r>
              <a:rPr lang="en-US" sz="2000" dirty="0"/>
              <a:t>Egg and sperm</a:t>
            </a:r>
          </a:p>
        </p:txBody>
      </p:sp>
      <p:sp>
        <p:nvSpPr>
          <p:cNvPr id="13" name="TextBox 12">
            <a:extLst>
              <a:ext uri="{FF2B5EF4-FFF2-40B4-BE49-F238E27FC236}">
                <a16:creationId xmlns:a16="http://schemas.microsoft.com/office/drawing/2014/main" id="{0C123A5C-A719-D678-E42B-FDC2FDA06206}"/>
              </a:ext>
            </a:extLst>
          </p:cNvPr>
          <p:cNvSpPr txBox="1"/>
          <p:nvPr/>
        </p:nvSpPr>
        <p:spPr>
          <a:xfrm>
            <a:off x="6741043" y="239426"/>
            <a:ext cx="1129862" cy="400110"/>
          </a:xfrm>
          <a:prstGeom prst="rect">
            <a:avLst/>
          </a:prstGeom>
          <a:noFill/>
        </p:spPr>
        <p:txBody>
          <a:bodyPr wrap="square" rtlCol="0">
            <a:spAutoFit/>
          </a:bodyPr>
          <a:lstStyle/>
          <a:p>
            <a:r>
              <a:rPr lang="en-US" sz="2000" dirty="0"/>
              <a:t>Larva</a:t>
            </a:r>
          </a:p>
        </p:txBody>
      </p:sp>
    </p:spTree>
    <p:extLst>
      <p:ext uri="{BB962C8B-B14F-4D97-AF65-F5344CB8AC3E}">
        <p14:creationId xmlns:p14="http://schemas.microsoft.com/office/powerpoint/2010/main" val="3256529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F0A02-6752-8ECF-C3C3-F2A150EF6745}"/>
              </a:ext>
            </a:extLst>
          </p:cNvPr>
          <p:cNvSpPr>
            <a:spLocks noGrp="1"/>
          </p:cNvSpPr>
          <p:nvPr>
            <p:ph type="title"/>
          </p:nvPr>
        </p:nvSpPr>
        <p:spPr>
          <a:xfrm>
            <a:off x="402542" y="239426"/>
            <a:ext cx="3188124" cy="2080236"/>
          </a:xfrm>
        </p:spPr>
        <p:txBody>
          <a:bodyPr>
            <a:normAutofit/>
          </a:bodyPr>
          <a:lstStyle/>
          <a:p>
            <a:r>
              <a:rPr lang="en-US" sz="5400" b="1" dirty="0"/>
              <a:t>Oyster life </a:t>
            </a:r>
            <a:br>
              <a:rPr lang="en-US" sz="5400" b="1" dirty="0"/>
            </a:br>
            <a:r>
              <a:rPr lang="en-US" sz="5400" b="1" dirty="0"/>
              <a:t>cycle</a:t>
            </a:r>
          </a:p>
        </p:txBody>
      </p:sp>
      <p:pic>
        <p:nvPicPr>
          <p:cNvPr id="6" name="Graphic 5">
            <a:extLst>
              <a:ext uri="{FF2B5EF4-FFF2-40B4-BE49-F238E27FC236}">
                <a16:creationId xmlns:a16="http://schemas.microsoft.com/office/drawing/2014/main" id="{0B204CEB-1099-855C-0E83-99885C2CFB9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20662" y="4614042"/>
            <a:ext cx="1049328" cy="1695850"/>
          </a:xfrm>
          <a:prstGeom prst="rect">
            <a:avLst/>
          </a:prstGeom>
        </p:spPr>
      </p:pic>
      <p:sp>
        <p:nvSpPr>
          <p:cNvPr id="8" name="TextBox 7">
            <a:extLst>
              <a:ext uri="{FF2B5EF4-FFF2-40B4-BE49-F238E27FC236}">
                <a16:creationId xmlns:a16="http://schemas.microsoft.com/office/drawing/2014/main" id="{B863DB1A-834A-9E96-0B9F-8F4E59B8CD38}"/>
              </a:ext>
            </a:extLst>
          </p:cNvPr>
          <p:cNvSpPr txBox="1"/>
          <p:nvPr/>
        </p:nvSpPr>
        <p:spPr>
          <a:xfrm>
            <a:off x="5116286" y="6581001"/>
            <a:ext cx="7075714" cy="276999"/>
          </a:xfrm>
          <a:prstGeom prst="rect">
            <a:avLst/>
          </a:prstGeom>
          <a:noFill/>
        </p:spPr>
        <p:txBody>
          <a:bodyPr wrap="square">
            <a:spAutoFit/>
          </a:bodyPr>
          <a:lstStyle/>
          <a:p>
            <a:pPr algn="r"/>
            <a:r>
              <a:rPr lang="en-US" sz="1200" b="0" i="0" dirty="0">
                <a:solidFill>
                  <a:srgbClr val="0A0A0A"/>
                </a:solidFill>
                <a:effectLst/>
                <a:latin typeface="Open Sans" panose="020B0606030504020204" pitchFamily="34" charset="0"/>
              </a:rPr>
              <a:t>Image credit: Tracey Saxby, Integration and Application Network (ian.umces.edu/media-library)</a:t>
            </a:r>
            <a:endParaRPr lang="en-US" sz="1200" dirty="0"/>
          </a:p>
        </p:txBody>
      </p:sp>
      <p:pic>
        <p:nvPicPr>
          <p:cNvPr id="10" name="Picture 9" descr="A brown and white object&#10;&#10;Description automatically generated with medium confidence">
            <a:extLst>
              <a:ext uri="{FF2B5EF4-FFF2-40B4-BE49-F238E27FC236}">
                <a16:creationId xmlns:a16="http://schemas.microsoft.com/office/drawing/2014/main" id="{343372B9-6C31-68BE-28DB-12C53532CE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30615" y="471971"/>
            <a:ext cx="873657" cy="735895"/>
          </a:xfrm>
          <a:prstGeom prst="rect">
            <a:avLst/>
          </a:prstGeom>
        </p:spPr>
      </p:pic>
      <p:pic>
        <p:nvPicPr>
          <p:cNvPr id="3" name="Graphic 2">
            <a:extLst>
              <a:ext uri="{FF2B5EF4-FFF2-40B4-BE49-F238E27FC236}">
                <a16:creationId xmlns:a16="http://schemas.microsoft.com/office/drawing/2014/main" id="{FC6F0890-DCC6-EAA4-09D0-BD8A8649ED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2264572" y="3756964"/>
            <a:ext cx="1456090" cy="2353231"/>
          </a:xfrm>
          <a:prstGeom prst="rect">
            <a:avLst/>
          </a:prstGeom>
        </p:spPr>
      </p:pic>
      <p:pic>
        <p:nvPicPr>
          <p:cNvPr id="4" name="Graphic 3">
            <a:extLst>
              <a:ext uri="{FF2B5EF4-FFF2-40B4-BE49-F238E27FC236}">
                <a16:creationId xmlns:a16="http://schemas.microsoft.com/office/drawing/2014/main" id="{A34F2A68-E9F8-E66A-BBBE-CB7086FDA83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389586" y="3795462"/>
            <a:ext cx="1129862" cy="1826003"/>
          </a:xfrm>
          <a:prstGeom prst="rect">
            <a:avLst/>
          </a:prstGeom>
        </p:spPr>
      </p:pic>
      <p:sp>
        <p:nvSpPr>
          <p:cNvPr id="5" name="Oval 4">
            <a:extLst>
              <a:ext uri="{FF2B5EF4-FFF2-40B4-BE49-F238E27FC236}">
                <a16:creationId xmlns:a16="http://schemas.microsoft.com/office/drawing/2014/main" id="{B1F08DAF-BA49-B49D-E217-1DC8F7508CD5}"/>
              </a:ext>
            </a:extLst>
          </p:cNvPr>
          <p:cNvSpPr/>
          <p:nvPr/>
        </p:nvSpPr>
        <p:spPr>
          <a:xfrm>
            <a:off x="3331779" y="1813263"/>
            <a:ext cx="227629" cy="227629"/>
          </a:xfrm>
          <a:prstGeom prst="ellipse">
            <a:avLst/>
          </a:prstGeom>
          <a:solidFill>
            <a:srgbClr val="AEA691"/>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5CA95709-7E03-9469-C8A1-647EAA12F61E}"/>
              </a:ext>
            </a:extLst>
          </p:cNvPr>
          <p:cNvSpPr/>
          <p:nvPr/>
        </p:nvSpPr>
        <p:spPr>
          <a:xfrm rot="21166630">
            <a:off x="3893783" y="1926577"/>
            <a:ext cx="101969" cy="228630"/>
          </a:xfrm>
          <a:prstGeom prst="ellipse">
            <a:avLst/>
          </a:prstGeom>
          <a:solidFill>
            <a:srgbClr val="DFD3BD"/>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Connector: Curved 10">
            <a:extLst>
              <a:ext uri="{FF2B5EF4-FFF2-40B4-BE49-F238E27FC236}">
                <a16:creationId xmlns:a16="http://schemas.microsoft.com/office/drawing/2014/main" id="{A9FEDA54-BF1C-7F72-E883-55E12F86860D}"/>
              </a:ext>
            </a:extLst>
          </p:cNvPr>
          <p:cNvCxnSpPr>
            <a:cxnSpLocks/>
          </p:cNvCxnSpPr>
          <p:nvPr/>
        </p:nvCxnSpPr>
        <p:spPr>
          <a:xfrm rot="16200000" flipH="1">
            <a:off x="3813917" y="2283490"/>
            <a:ext cx="446080" cy="129907"/>
          </a:xfrm>
          <a:prstGeom prst="curvedConnector3">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pic>
        <p:nvPicPr>
          <p:cNvPr id="15" name="Picture 14" descr="A brown and white object&#10;&#10;Description automatically generated with medium confidence">
            <a:extLst>
              <a:ext uri="{FF2B5EF4-FFF2-40B4-BE49-F238E27FC236}">
                <a16:creationId xmlns:a16="http://schemas.microsoft.com/office/drawing/2014/main" id="{1847AF50-72A3-83FF-A91F-CE56F03185C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7171" y="1445315"/>
            <a:ext cx="873657" cy="735895"/>
          </a:xfrm>
          <a:prstGeom prst="rect">
            <a:avLst/>
          </a:prstGeom>
        </p:spPr>
      </p:pic>
      <mc:AlternateContent xmlns:mc="http://schemas.openxmlformats.org/markup-compatibility/2006" xmlns:p14="http://schemas.microsoft.com/office/powerpoint/2010/main">
        <mc:Choice Requires="p14">
          <p:contentPart p14:bwMode="auto" r:id="rId6">
            <p14:nvContentPartPr>
              <p14:cNvPr id="18" name="Ink 17">
                <a:extLst>
                  <a:ext uri="{FF2B5EF4-FFF2-40B4-BE49-F238E27FC236}">
                    <a16:creationId xmlns:a16="http://schemas.microsoft.com/office/drawing/2014/main" id="{A8E4E8C5-C163-1645-BA20-215A18C1D62B}"/>
                  </a:ext>
                </a:extLst>
              </p14:cNvPr>
              <p14:cNvContentPartPr/>
              <p14:nvPr/>
            </p14:nvContentPartPr>
            <p14:xfrm>
              <a:off x="9080470" y="2128626"/>
              <a:ext cx="820080" cy="225720"/>
            </p14:xfrm>
          </p:contentPart>
        </mc:Choice>
        <mc:Fallback xmlns="">
          <p:pic>
            <p:nvPicPr>
              <p:cNvPr id="18" name="Ink 17">
                <a:extLst>
                  <a:ext uri="{FF2B5EF4-FFF2-40B4-BE49-F238E27FC236}">
                    <a16:creationId xmlns:a16="http://schemas.microsoft.com/office/drawing/2014/main" id="{A8E4E8C5-C163-1645-BA20-215A18C1D62B}"/>
                  </a:ext>
                </a:extLst>
              </p:cNvPr>
              <p:cNvPicPr/>
              <p:nvPr/>
            </p:nvPicPr>
            <p:blipFill>
              <a:blip r:embed="rId7"/>
              <a:stretch>
                <a:fillRect/>
              </a:stretch>
            </p:blipFill>
            <p:spPr>
              <a:xfrm>
                <a:off x="9074350" y="2122506"/>
                <a:ext cx="832320" cy="2379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9" name="Ink 18">
                <a:extLst>
                  <a:ext uri="{FF2B5EF4-FFF2-40B4-BE49-F238E27FC236}">
                    <a16:creationId xmlns:a16="http://schemas.microsoft.com/office/drawing/2014/main" id="{FA88E4B5-350B-AD83-BD9E-AF602DE1AF1E}"/>
                  </a:ext>
                </a:extLst>
              </p14:cNvPr>
              <p14:cNvContentPartPr/>
              <p14:nvPr/>
            </p14:nvContentPartPr>
            <p14:xfrm>
              <a:off x="9328870" y="2114226"/>
              <a:ext cx="56880" cy="19080"/>
            </p14:xfrm>
          </p:contentPart>
        </mc:Choice>
        <mc:Fallback xmlns="">
          <p:pic>
            <p:nvPicPr>
              <p:cNvPr id="19" name="Ink 18">
                <a:extLst>
                  <a:ext uri="{FF2B5EF4-FFF2-40B4-BE49-F238E27FC236}">
                    <a16:creationId xmlns:a16="http://schemas.microsoft.com/office/drawing/2014/main" id="{FA88E4B5-350B-AD83-BD9E-AF602DE1AF1E}"/>
                  </a:ext>
                </a:extLst>
              </p:cNvPr>
              <p:cNvPicPr/>
              <p:nvPr/>
            </p:nvPicPr>
            <p:blipFill>
              <a:blip r:embed="rId9"/>
              <a:stretch>
                <a:fillRect/>
              </a:stretch>
            </p:blipFill>
            <p:spPr>
              <a:xfrm>
                <a:off x="9322750" y="2108106"/>
                <a:ext cx="69120" cy="313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20" name="Ink 19">
                <a:extLst>
                  <a:ext uri="{FF2B5EF4-FFF2-40B4-BE49-F238E27FC236}">
                    <a16:creationId xmlns:a16="http://schemas.microsoft.com/office/drawing/2014/main" id="{7BFB718E-A40D-C0C7-993E-9C2959525423}"/>
                  </a:ext>
                </a:extLst>
              </p14:cNvPr>
              <p14:cNvContentPartPr/>
              <p14:nvPr/>
            </p14:nvContentPartPr>
            <p14:xfrm>
              <a:off x="9068623" y="2106000"/>
              <a:ext cx="581760" cy="196560"/>
            </p14:xfrm>
          </p:contentPart>
        </mc:Choice>
        <mc:Fallback xmlns="">
          <p:pic>
            <p:nvPicPr>
              <p:cNvPr id="20" name="Ink 19">
                <a:extLst>
                  <a:ext uri="{FF2B5EF4-FFF2-40B4-BE49-F238E27FC236}">
                    <a16:creationId xmlns:a16="http://schemas.microsoft.com/office/drawing/2014/main" id="{7BFB718E-A40D-C0C7-993E-9C2959525423}"/>
                  </a:ext>
                </a:extLst>
              </p:cNvPr>
              <p:cNvPicPr/>
              <p:nvPr/>
            </p:nvPicPr>
            <p:blipFill>
              <a:blip r:embed="rId11"/>
              <a:stretch>
                <a:fillRect/>
              </a:stretch>
            </p:blipFill>
            <p:spPr>
              <a:xfrm>
                <a:off x="9062503" y="2099880"/>
                <a:ext cx="594000" cy="2088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1" name="Ink 20">
                <a:extLst>
                  <a:ext uri="{FF2B5EF4-FFF2-40B4-BE49-F238E27FC236}">
                    <a16:creationId xmlns:a16="http://schemas.microsoft.com/office/drawing/2014/main" id="{D1CF38E8-5227-1DA1-B2E5-B4270C3E022D}"/>
                  </a:ext>
                </a:extLst>
              </p14:cNvPr>
              <p14:cNvContentPartPr/>
              <p14:nvPr/>
            </p14:nvContentPartPr>
            <p14:xfrm>
              <a:off x="9267500" y="2141125"/>
              <a:ext cx="1440" cy="2160"/>
            </p14:xfrm>
          </p:contentPart>
        </mc:Choice>
        <mc:Fallback xmlns="">
          <p:pic>
            <p:nvPicPr>
              <p:cNvPr id="21" name="Ink 20">
                <a:extLst>
                  <a:ext uri="{FF2B5EF4-FFF2-40B4-BE49-F238E27FC236}">
                    <a16:creationId xmlns:a16="http://schemas.microsoft.com/office/drawing/2014/main" id="{D1CF38E8-5227-1DA1-B2E5-B4270C3E022D}"/>
                  </a:ext>
                </a:extLst>
              </p:cNvPr>
              <p:cNvPicPr/>
              <p:nvPr/>
            </p:nvPicPr>
            <p:blipFill>
              <a:blip r:embed="rId13"/>
              <a:stretch>
                <a:fillRect/>
              </a:stretch>
            </p:blipFill>
            <p:spPr>
              <a:xfrm>
                <a:off x="9261380" y="2135005"/>
                <a:ext cx="13680" cy="144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2" name="Ink 21">
                <a:extLst>
                  <a:ext uri="{FF2B5EF4-FFF2-40B4-BE49-F238E27FC236}">
                    <a16:creationId xmlns:a16="http://schemas.microsoft.com/office/drawing/2014/main" id="{2AC79E5E-470B-B29C-1269-FED13AA4A18B}"/>
                  </a:ext>
                </a:extLst>
              </p14:cNvPr>
              <p14:cNvContentPartPr/>
              <p14:nvPr/>
            </p14:nvContentPartPr>
            <p14:xfrm>
              <a:off x="9091820" y="2115205"/>
              <a:ext cx="688680" cy="221400"/>
            </p14:xfrm>
          </p:contentPart>
        </mc:Choice>
        <mc:Fallback xmlns="">
          <p:pic>
            <p:nvPicPr>
              <p:cNvPr id="22" name="Ink 21">
                <a:extLst>
                  <a:ext uri="{FF2B5EF4-FFF2-40B4-BE49-F238E27FC236}">
                    <a16:creationId xmlns:a16="http://schemas.microsoft.com/office/drawing/2014/main" id="{2AC79E5E-470B-B29C-1269-FED13AA4A18B}"/>
                  </a:ext>
                </a:extLst>
              </p:cNvPr>
              <p:cNvPicPr/>
              <p:nvPr/>
            </p:nvPicPr>
            <p:blipFill>
              <a:blip r:embed="rId15"/>
              <a:stretch>
                <a:fillRect/>
              </a:stretch>
            </p:blipFill>
            <p:spPr>
              <a:xfrm>
                <a:off x="9085700" y="2109085"/>
                <a:ext cx="700920" cy="23364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3" name="Ink 22">
                <a:extLst>
                  <a:ext uri="{FF2B5EF4-FFF2-40B4-BE49-F238E27FC236}">
                    <a16:creationId xmlns:a16="http://schemas.microsoft.com/office/drawing/2014/main" id="{D2C0865B-CC99-0AD9-769D-B5A706C613EC}"/>
                  </a:ext>
                </a:extLst>
              </p14:cNvPr>
              <p14:cNvContentPartPr/>
              <p14:nvPr/>
            </p14:nvContentPartPr>
            <p14:xfrm>
              <a:off x="9418700" y="2189725"/>
              <a:ext cx="472320" cy="167040"/>
            </p14:xfrm>
          </p:contentPart>
        </mc:Choice>
        <mc:Fallback xmlns="">
          <p:pic>
            <p:nvPicPr>
              <p:cNvPr id="23" name="Ink 22">
                <a:extLst>
                  <a:ext uri="{FF2B5EF4-FFF2-40B4-BE49-F238E27FC236}">
                    <a16:creationId xmlns:a16="http://schemas.microsoft.com/office/drawing/2014/main" id="{D2C0865B-CC99-0AD9-769D-B5A706C613EC}"/>
                  </a:ext>
                </a:extLst>
              </p:cNvPr>
              <p:cNvPicPr/>
              <p:nvPr/>
            </p:nvPicPr>
            <p:blipFill>
              <a:blip r:embed="rId17"/>
              <a:stretch>
                <a:fillRect/>
              </a:stretch>
            </p:blipFill>
            <p:spPr>
              <a:xfrm>
                <a:off x="9412580" y="2183605"/>
                <a:ext cx="484560" cy="1792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8" name="Ink 27">
                <a:extLst>
                  <a:ext uri="{FF2B5EF4-FFF2-40B4-BE49-F238E27FC236}">
                    <a16:creationId xmlns:a16="http://schemas.microsoft.com/office/drawing/2014/main" id="{C87CDE93-95F8-7FF6-9B93-E7594D5E6A8A}"/>
                  </a:ext>
                </a:extLst>
              </p14:cNvPr>
              <p14:cNvContentPartPr/>
              <p14:nvPr/>
            </p14:nvContentPartPr>
            <p14:xfrm>
              <a:off x="9667785" y="4695705"/>
              <a:ext cx="360" cy="360"/>
            </p14:xfrm>
          </p:contentPart>
        </mc:Choice>
        <mc:Fallback xmlns="">
          <p:pic>
            <p:nvPicPr>
              <p:cNvPr id="28" name="Ink 27">
                <a:extLst>
                  <a:ext uri="{FF2B5EF4-FFF2-40B4-BE49-F238E27FC236}">
                    <a16:creationId xmlns:a16="http://schemas.microsoft.com/office/drawing/2014/main" id="{C87CDE93-95F8-7FF6-9B93-E7594D5E6A8A}"/>
                  </a:ext>
                </a:extLst>
              </p:cNvPr>
              <p:cNvPicPr/>
              <p:nvPr/>
            </p:nvPicPr>
            <p:blipFill>
              <a:blip r:embed="rId19"/>
              <a:stretch>
                <a:fillRect/>
              </a:stretch>
            </p:blipFill>
            <p:spPr>
              <a:xfrm>
                <a:off x="9661665" y="4689585"/>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9" name="Ink 28">
                <a:extLst>
                  <a:ext uri="{FF2B5EF4-FFF2-40B4-BE49-F238E27FC236}">
                    <a16:creationId xmlns:a16="http://schemas.microsoft.com/office/drawing/2014/main" id="{F9BB4258-1AB5-8B51-59A3-CF000D559A40}"/>
                  </a:ext>
                </a:extLst>
              </p14:cNvPr>
              <p14:cNvContentPartPr/>
              <p14:nvPr/>
            </p14:nvContentPartPr>
            <p14:xfrm>
              <a:off x="8619465" y="5695425"/>
              <a:ext cx="360" cy="360"/>
            </p14:xfrm>
          </p:contentPart>
        </mc:Choice>
        <mc:Fallback xmlns="">
          <p:pic>
            <p:nvPicPr>
              <p:cNvPr id="29" name="Ink 28">
                <a:extLst>
                  <a:ext uri="{FF2B5EF4-FFF2-40B4-BE49-F238E27FC236}">
                    <a16:creationId xmlns:a16="http://schemas.microsoft.com/office/drawing/2014/main" id="{F9BB4258-1AB5-8B51-59A3-CF000D559A40}"/>
                  </a:ext>
                </a:extLst>
              </p:cNvPr>
              <p:cNvPicPr/>
              <p:nvPr/>
            </p:nvPicPr>
            <p:blipFill>
              <a:blip r:embed="rId19"/>
              <a:stretch>
                <a:fillRect/>
              </a:stretch>
            </p:blipFill>
            <p:spPr>
              <a:xfrm>
                <a:off x="8613345" y="5689305"/>
                <a:ext cx="12600" cy="12600"/>
              </a:xfrm>
              <a:prstGeom prst="rect">
                <a:avLst/>
              </a:prstGeom>
            </p:spPr>
          </p:pic>
        </mc:Fallback>
      </mc:AlternateContent>
      <p:sp>
        <p:nvSpPr>
          <p:cNvPr id="48" name="Arrow: Right 47">
            <a:extLst>
              <a:ext uri="{FF2B5EF4-FFF2-40B4-BE49-F238E27FC236}">
                <a16:creationId xmlns:a16="http://schemas.microsoft.com/office/drawing/2014/main" id="{CBEBEB91-F8AF-9C80-6545-F268E55CD52E}"/>
              </a:ext>
            </a:extLst>
          </p:cNvPr>
          <p:cNvSpPr/>
          <p:nvPr/>
        </p:nvSpPr>
        <p:spPr>
          <a:xfrm rot="16933641">
            <a:off x="2848366" y="2666131"/>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Arrow: Right 48">
            <a:extLst>
              <a:ext uri="{FF2B5EF4-FFF2-40B4-BE49-F238E27FC236}">
                <a16:creationId xmlns:a16="http://schemas.microsoft.com/office/drawing/2014/main" id="{3874D2E1-AD51-6E5B-EEE6-9035C52201D8}"/>
              </a:ext>
            </a:extLst>
          </p:cNvPr>
          <p:cNvSpPr/>
          <p:nvPr/>
        </p:nvSpPr>
        <p:spPr>
          <a:xfrm rot="19857871">
            <a:off x="4286578" y="839224"/>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Arrow: Right 49">
            <a:extLst>
              <a:ext uri="{FF2B5EF4-FFF2-40B4-BE49-F238E27FC236}">
                <a16:creationId xmlns:a16="http://schemas.microsoft.com/office/drawing/2014/main" id="{8A2E4C7C-4FF0-DADC-10B6-78E18F5270EA}"/>
              </a:ext>
            </a:extLst>
          </p:cNvPr>
          <p:cNvSpPr/>
          <p:nvPr/>
        </p:nvSpPr>
        <p:spPr>
          <a:xfrm rot="1431536">
            <a:off x="7249559" y="926312"/>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ECE10B1-8AE0-02DA-BDA5-242BF95EEF2B}"/>
              </a:ext>
            </a:extLst>
          </p:cNvPr>
          <p:cNvSpPr txBox="1"/>
          <p:nvPr/>
        </p:nvSpPr>
        <p:spPr>
          <a:xfrm>
            <a:off x="1108614" y="4538339"/>
            <a:ext cx="1231644" cy="707886"/>
          </a:xfrm>
          <a:prstGeom prst="rect">
            <a:avLst/>
          </a:prstGeom>
          <a:noFill/>
        </p:spPr>
        <p:txBody>
          <a:bodyPr wrap="square" rtlCol="0">
            <a:spAutoFit/>
          </a:bodyPr>
          <a:lstStyle/>
          <a:p>
            <a:r>
              <a:rPr lang="en-US" sz="2000" dirty="0"/>
              <a:t>Adult oysters</a:t>
            </a:r>
          </a:p>
        </p:txBody>
      </p:sp>
      <p:sp>
        <p:nvSpPr>
          <p:cNvPr id="12" name="TextBox 11">
            <a:extLst>
              <a:ext uri="{FF2B5EF4-FFF2-40B4-BE49-F238E27FC236}">
                <a16:creationId xmlns:a16="http://schemas.microsoft.com/office/drawing/2014/main" id="{99E2B926-DB59-D0FC-2D77-8CA2B96D9F81}"/>
              </a:ext>
            </a:extLst>
          </p:cNvPr>
          <p:cNvSpPr txBox="1"/>
          <p:nvPr/>
        </p:nvSpPr>
        <p:spPr>
          <a:xfrm>
            <a:off x="2241319" y="1586637"/>
            <a:ext cx="1129862" cy="707886"/>
          </a:xfrm>
          <a:prstGeom prst="rect">
            <a:avLst/>
          </a:prstGeom>
          <a:noFill/>
        </p:spPr>
        <p:txBody>
          <a:bodyPr wrap="square" rtlCol="0">
            <a:spAutoFit/>
          </a:bodyPr>
          <a:lstStyle/>
          <a:p>
            <a:r>
              <a:rPr lang="en-US" sz="2000" dirty="0"/>
              <a:t>Egg and sperm</a:t>
            </a:r>
          </a:p>
        </p:txBody>
      </p:sp>
      <p:sp>
        <p:nvSpPr>
          <p:cNvPr id="13" name="TextBox 12">
            <a:extLst>
              <a:ext uri="{FF2B5EF4-FFF2-40B4-BE49-F238E27FC236}">
                <a16:creationId xmlns:a16="http://schemas.microsoft.com/office/drawing/2014/main" id="{439802F4-803D-C494-545F-32477E16C376}"/>
              </a:ext>
            </a:extLst>
          </p:cNvPr>
          <p:cNvSpPr txBox="1"/>
          <p:nvPr/>
        </p:nvSpPr>
        <p:spPr>
          <a:xfrm>
            <a:off x="6741043" y="239426"/>
            <a:ext cx="1129862" cy="400110"/>
          </a:xfrm>
          <a:prstGeom prst="rect">
            <a:avLst/>
          </a:prstGeom>
          <a:noFill/>
        </p:spPr>
        <p:txBody>
          <a:bodyPr wrap="square" rtlCol="0">
            <a:spAutoFit/>
          </a:bodyPr>
          <a:lstStyle/>
          <a:p>
            <a:r>
              <a:rPr lang="en-US" sz="2000" dirty="0"/>
              <a:t>Larva</a:t>
            </a:r>
          </a:p>
        </p:txBody>
      </p:sp>
      <p:sp>
        <p:nvSpPr>
          <p:cNvPr id="14" name="TextBox 13">
            <a:extLst>
              <a:ext uri="{FF2B5EF4-FFF2-40B4-BE49-F238E27FC236}">
                <a16:creationId xmlns:a16="http://schemas.microsoft.com/office/drawing/2014/main" id="{1D139B4F-523B-5E7C-39F1-29D39D3CF033}"/>
              </a:ext>
            </a:extLst>
          </p:cNvPr>
          <p:cNvSpPr txBox="1"/>
          <p:nvPr/>
        </p:nvSpPr>
        <p:spPr>
          <a:xfrm>
            <a:off x="9748425" y="1620561"/>
            <a:ext cx="1720471" cy="400110"/>
          </a:xfrm>
          <a:prstGeom prst="rect">
            <a:avLst/>
          </a:prstGeom>
          <a:noFill/>
        </p:spPr>
        <p:txBody>
          <a:bodyPr wrap="square" rtlCol="0">
            <a:spAutoFit/>
          </a:bodyPr>
          <a:lstStyle/>
          <a:p>
            <a:r>
              <a:rPr lang="en-US" sz="2000" dirty="0"/>
              <a:t>“Footed” larva</a:t>
            </a:r>
          </a:p>
        </p:txBody>
      </p:sp>
    </p:spTree>
    <p:extLst>
      <p:ext uri="{BB962C8B-B14F-4D97-AF65-F5344CB8AC3E}">
        <p14:creationId xmlns:p14="http://schemas.microsoft.com/office/powerpoint/2010/main" val="3672531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45">
            <a:extLst>
              <a:ext uri="{FF2B5EF4-FFF2-40B4-BE49-F238E27FC236}">
                <a16:creationId xmlns:a16="http://schemas.microsoft.com/office/drawing/2014/main" id="{E5DC3C3F-18A1-27DA-5B5B-BB8C039701BD}"/>
              </a:ext>
            </a:extLst>
          </p:cNvPr>
          <p:cNvSpPr/>
          <p:nvPr/>
        </p:nvSpPr>
        <p:spPr>
          <a:xfrm rot="20617353">
            <a:off x="10092221" y="5132469"/>
            <a:ext cx="496929" cy="568093"/>
          </a:xfrm>
          <a:prstGeom prst="ellipse">
            <a:avLst/>
          </a:prstGeom>
          <a:solidFill>
            <a:srgbClr val="A299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17750103-5839-FB2B-C72A-608BD432EDC4}"/>
              </a:ext>
            </a:extLst>
          </p:cNvPr>
          <p:cNvSpPr/>
          <p:nvPr/>
        </p:nvSpPr>
        <p:spPr>
          <a:xfrm rot="20617353">
            <a:off x="9551960" y="4135192"/>
            <a:ext cx="619597" cy="549084"/>
          </a:xfrm>
          <a:prstGeom prst="ellipse">
            <a:avLst/>
          </a:prstGeom>
          <a:solidFill>
            <a:srgbClr val="A299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D4958C8F-C743-39CA-6EBE-BC97B5D84484}"/>
              </a:ext>
            </a:extLst>
          </p:cNvPr>
          <p:cNvSpPr/>
          <p:nvPr/>
        </p:nvSpPr>
        <p:spPr>
          <a:xfrm rot="20617353">
            <a:off x="8582245" y="5321496"/>
            <a:ext cx="496929" cy="470447"/>
          </a:xfrm>
          <a:prstGeom prst="ellipse">
            <a:avLst/>
          </a:prstGeom>
          <a:solidFill>
            <a:srgbClr val="A299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632E16CD-F9F6-02BA-85D3-B5879F6D1169}"/>
              </a:ext>
            </a:extLst>
          </p:cNvPr>
          <p:cNvSpPr/>
          <p:nvPr/>
        </p:nvSpPr>
        <p:spPr>
          <a:xfrm rot="2061706">
            <a:off x="10001575" y="4978010"/>
            <a:ext cx="612234" cy="465999"/>
          </a:xfrm>
          <a:prstGeom prst="ellipse">
            <a:avLst/>
          </a:prstGeom>
          <a:solidFill>
            <a:srgbClr val="EAE1C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54D82C71-FB83-6F8C-5084-0BF8FFEB5675}"/>
              </a:ext>
            </a:extLst>
          </p:cNvPr>
          <p:cNvSpPr/>
          <p:nvPr/>
        </p:nvSpPr>
        <p:spPr>
          <a:xfrm rot="2061706">
            <a:off x="8560401" y="5119593"/>
            <a:ext cx="612234" cy="525447"/>
          </a:xfrm>
          <a:prstGeom prst="ellipse">
            <a:avLst/>
          </a:prstGeom>
          <a:solidFill>
            <a:srgbClr val="EAE1C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15B89E1F-AAAE-2B24-1F60-193247BC73C6}"/>
              </a:ext>
            </a:extLst>
          </p:cNvPr>
          <p:cNvSpPr/>
          <p:nvPr/>
        </p:nvSpPr>
        <p:spPr>
          <a:xfrm rot="2061706">
            <a:off x="9690008" y="4107204"/>
            <a:ext cx="677742" cy="424791"/>
          </a:xfrm>
          <a:prstGeom prst="ellipse">
            <a:avLst/>
          </a:prstGeom>
          <a:solidFill>
            <a:srgbClr val="EAE1C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DF0A02-6752-8ECF-C3C3-F2A150EF6745}"/>
              </a:ext>
            </a:extLst>
          </p:cNvPr>
          <p:cNvSpPr>
            <a:spLocks noGrp="1"/>
          </p:cNvSpPr>
          <p:nvPr>
            <p:ph type="title"/>
          </p:nvPr>
        </p:nvSpPr>
        <p:spPr>
          <a:xfrm>
            <a:off x="402542" y="239426"/>
            <a:ext cx="3188124" cy="2080236"/>
          </a:xfrm>
        </p:spPr>
        <p:txBody>
          <a:bodyPr>
            <a:normAutofit/>
          </a:bodyPr>
          <a:lstStyle/>
          <a:p>
            <a:r>
              <a:rPr lang="en-US" sz="5400" b="1" dirty="0"/>
              <a:t>Oyster life </a:t>
            </a:r>
            <a:br>
              <a:rPr lang="en-US" sz="5400" b="1" dirty="0"/>
            </a:br>
            <a:r>
              <a:rPr lang="en-US" sz="5400" b="1" dirty="0"/>
              <a:t>cycle</a:t>
            </a:r>
          </a:p>
        </p:txBody>
      </p:sp>
      <p:pic>
        <p:nvPicPr>
          <p:cNvPr id="6" name="Graphic 5">
            <a:extLst>
              <a:ext uri="{FF2B5EF4-FFF2-40B4-BE49-F238E27FC236}">
                <a16:creationId xmlns:a16="http://schemas.microsoft.com/office/drawing/2014/main" id="{0B204CEB-1099-855C-0E83-99885C2CFB9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20662" y="4614042"/>
            <a:ext cx="1049328" cy="1695850"/>
          </a:xfrm>
          <a:prstGeom prst="rect">
            <a:avLst/>
          </a:prstGeom>
        </p:spPr>
      </p:pic>
      <p:sp>
        <p:nvSpPr>
          <p:cNvPr id="8" name="TextBox 7">
            <a:extLst>
              <a:ext uri="{FF2B5EF4-FFF2-40B4-BE49-F238E27FC236}">
                <a16:creationId xmlns:a16="http://schemas.microsoft.com/office/drawing/2014/main" id="{B863DB1A-834A-9E96-0B9F-8F4E59B8CD38}"/>
              </a:ext>
            </a:extLst>
          </p:cNvPr>
          <p:cNvSpPr txBox="1"/>
          <p:nvPr/>
        </p:nvSpPr>
        <p:spPr>
          <a:xfrm>
            <a:off x="5116286" y="6581001"/>
            <a:ext cx="7075714" cy="276999"/>
          </a:xfrm>
          <a:prstGeom prst="rect">
            <a:avLst/>
          </a:prstGeom>
          <a:noFill/>
        </p:spPr>
        <p:txBody>
          <a:bodyPr wrap="square">
            <a:spAutoFit/>
          </a:bodyPr>
          <a:lstStyle/>
          <a:p>
            <a:pPr algn="r"/>
            <a:r>
              <a:rPr lang="en-US" sz="1200" b="0" i="0" dirty="0">
                <a:solidFill>
                  <a:srgbClr val="0A0A0A"/>
                </a:solidFill>
                <a:effectLst/>
                <a:latin typeface="Open Sans" panose="020B0606030504020204" pitchFamily="34" charset="0"/>
              </a:rPr>
              <a:t>Image credit: Tracey Saxby, Integration and Application Network (ian.umces.edu/media-library)</a:t>
            </a:r>
            <a:endParaRPr lang="en-US" sz="1200" dirty="0"/>
          </a:p>
        </p:txBody>
      </p:sp>
      <p:pic>
        <p:nvPicPr>
          <p:cNvPr id="10" name="Picture 9" descr="A brown and white object&#10;&#10;Description automatically generated with medium confidence">
            <a:extLst>
              <a:ext uri="{FF2B5EF4-FFF2-40B4-BE49-F238E27FC236}">
                <a16:creationId xmlns:a16="http://schemas.microsoft.com/office/drawing/2014/main" id="{343372B9-6C31-68BE-28DB-12C53532CE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30615" y="471971"/>
            <a:ext cx="873657" cy="735895"/>
          </a:xfrm>
          <a:prstGeom prst="rect">
            <a:avLst/>
          </a:prstGeom>
        </p:spPr>
      </p:pic>
      <p:pic>
        <p:nvPicPr>
          <p:cNvPr id="3" name="Graphic 2">
            <a:extLst>
              <a:ext uri="{FF2B5EF4-FFF2-40B4-BE49-F238E27FC236}">
                <a16:creationId xmlns:a16="http://schemas.microsoft.com/office/drawing/2014/main" id="{FC6F0890-DCC6-EAA4-09D0-BD8A8649ED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2264572" y="3756964"/>
            <a:ext cx="1456090" cy="2353231"/>
          </a:xfrm>
          <a:prstGeom prst="rect">
            <a:avLst/>
          </a:prstGeom>
        </p:spPr>
      </p:pic>
      <p:pic>
        <p:nvPicPr>
          <p:cNvPr id="4" name="Graphic 3">
            <a:extLst>
              <a:ext uri="{FF2B5EF4-FFF2-40B4-BE49-F238E27FC236}">
                <a16:creationId xmlns:a16="http://schemas.microsoft.com/office/drawing/2014/main" id="{A34F2A68-E9F8-E66A-BBBE-CB7086FDA83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389586" y="3795462"/>
            <a:ext cx="1129862" cy="1826003"/>
          </a:xfrm>
          <a:prstGeom prst="rect">
            <a:avLst/>
          </a:prstGeom>
        </p:spPr>
      </p:pic>
      <p:sp>
        <p:nvSpPr>
          <p:cNvPr id="5" name="Oval 4">
            <a:extLst>
              <a:ext uri="{FF2B5EF4-FFF2-40B4-BE49-F238E27FC236}">
                <a16:creationId xmlns:a16="http://schemas.microsoft.com/office/drawing/2014/main" id="{B1F08DAF-BA49-B49D-E217-1DC8F7508CD5}"/>
              </a:ext>
            </a:extLst>
          </p:cNvPr>
          <p:cNvSpPr/>
          <p:nvPr/>
        </p:nvSpPr>
        <p:spPr>
          <a:xfrm>
            <a:off x="3331779" y="1813263"/>
            <a:ext cx="227629" cy="227629"/>
          </a:xfrm>
          <a:prstGeom prst="ellipse">
            <a:avLst/>
          </a:prstGeom>
          <a:solidFill>
            <a:srgbClr val="AEA691"/>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5CA95709-7E03-9469-C8A1-647EAA12F61E}"/>
              </a:ext>
            </a:extLst>
          </p:cNvPr>
          <p:cNvSpPr/>
          <p:nvPr/>
        </p:nvSpPr>
        <p:spPr>
          <a:xfrm rot="21166630">
            <a:off x="3893783" y="1926577"/>
            <a:ext cx="101969" cy="228630"/>
          </a:xfrm>
          <a:prstGeom prst="ellipse">
            <a:avLst/>
          </a:prstGeom>
          <a:solidFill>
            <a:srgbClr val="DFD3BD"/>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Connector: Curved 10">
            <a:extLst>
              <a:ext uri="{FF2B5EF4-FFF2-40B4-BE49-F238E27FC236}">
                <a16:creationId xmlns:a16="http://schemas.microsoft.com/office/drawing/2014/main" id="{A9FEDA54-BF1C-7F72-E883-55E12F86860D}"/>
              </a:ext>
            </a:extLst>
          </p:cNvPr>
          <p:cNvCxnSpPr>
            <a:cxnSpLocks/>
          </p:cNvCxnSpPr>
          <p:nvPr/>
        </p:nvCxnSpPr>
        <p:spPr>
          <a:xfrm rot="16200000" flipH="1">
            <a:off x="3813917" y="2283490"/>
            <a:ext cx="446080" cy="129907"/>
          </a:xfrm>
          <a:prstGeom prst="curvedConnector3">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pic>
        <p:nvPicPr>
          <p:cNvPr id="15" name="Picture 14" descr="A brown and white object&#10;&#10;Description automatically generated with medium confidence">
            <a:extLst>
              <a:ext uri="{FF2B5EF4-FFF2-40B4-BE49-F238E27FC236}">
                <a16:creationId xmlns:a16="http://schemas.microsoft.com/office/drawing/2014/main" id="{1847AF50-72A3-83FF-A91F-CE56F03185C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7171" y="1445315"/>
            <a:ext cx="873657" cy="735895"/>
          </a:xfrm>
          <a:prstGeom prst="rect">
            <a:avLst/>
          </a:prstGeom>
        </p:spPr>
      </p:pic>
      <mc:AlternateContent xmlns:mc="http://schemas.openxmlformats.org/markup-compatibility/2006" xmlns:p14="http://schemas.microsoft.com/office/powerpoint/2010/main">
        <mc:Choice Requires="p14">
          <p:contentPart p14:bwMode="auto" r:id="rId6">
            <p14:nvContentPartPr>
              <p14:cNvPr id="18" name="Ink 17">
                <a:extLst>
                  <a:ext uri="{FF2B5EF4-FFF2-40B4-BE49-F238E27FC236}">
                    <a16:creationId xmlns:a16="http://schemas.microsoft.com/office/drawing/2014/main" id="{A8E4E8C5-C163-1645-BA20-215A18C1D62B}"/>
                  </a:ext>
                </a:extLst>
              </p14:cNvPr>
              <p14:cNvContentPartPr/>
              <p14:nvPr/>
            </p14:nvContentPartPr>
            <p14:xfrm>
              <a:off x="9080470" y="2128626"/>
              <a:ext cx="820080" cy="225720"/>
            </p14:xfrm>
          </p:contentPart>
        </mc:Choice>
        <mc:Fallback xmlns="">
          <p:pic>
            <p:nvPicPr>
              <p:cNvPr id="18" name="Ink 17">
                <a:extLst>
                  <a:ext uri="{FF2B5EF4-FFF2-40B4-BE49-F238E27FC236}">
                    <a16:creationId xmlns:a16="http://schemas.microsoft.com/office/drawing/2014/main" id="{A8E4E8C5-C163-1645-BA20-215A18C1D62B}"/>
                  </a:ext>
                </a:extLst>
              </p:cNvPr>
              <p:cNvPicPr/>
              <p:nvPr/>
            </p:nvPicPr>
            <p:blipFill>
              <a:blip r:embed="rId7"/>
              <a:stretch>
                <a:fillRect/>
              </a:stretch>
            </p:blipFill>
            <p:spPr>
              <a:xfrm>
                <a:off x="9074350" y="2122506"/>
                <a:ext cx="832320" cy="2379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9" name="Ink 18">
                <a:extLst>
                  <a:ext uri="{FF2B5EF4-FFF2-40B4-BE49-F238E27FC236}">
                    <a16:creationId xmlns:a16="http://schemas.microsoft.com/office/drawing/2014/main" id="{FA88E4B5-350B-AD83-BD9E-AF602DE1AF1E}"/>
                  </a:ext>
                </a:extLst>
              </p14:cNvPr>
              <p14:cNvContentPartPr/>
              <p14:nvPr/>
            </p14:nvContentPartPr>
            <p14:xfrm>
              <a:off x="9328870" y="2114226"/>
              <a:ext cx="56880" cy="19080"/>
            </p14:xfrm>
          </p:contentPart>
        </mc:Choice>
        <mc:Fallback xmlns="">
          <p:pic>
            <p:nvPicPr>
              <p:cNvPr id="19" name="Ink 18">
                <a:extLst>
                  <a:ext uri="{FF2B5EF4-FFF2-40B4-BE49-F238E27FC236}">
                    <a16:creationId xmlns:a16="http://schemas.microsoft.com/office/drawing/2014/main" id="{FA88E4B5-350B-AD83-BD9E-AF602DE1AF1E}"/>
                  </a:ext>
                </a:extLst>
              </p:cNvPr>
              <p:cNvPicPr/>
              <p:nvPr/>
            </p:nvPicPr>
            <p:blipFill>
              <a:blip r:embed="rId9"/>
              <a:stretch>
                <a:fillRect/>
              </a:stretch>
            </p:blipFill>
            <p:spPr>
              <a:xfrm>
                <a:off x="9322750" y="2108106"/>
                <a:ext cx="69120" cy="313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20" name="Ink 19">
                <a:extLst>
                  <a:ext uri="{FF2B5EF4-FFF2-40B4-BE49-F238E27FC236}">
                    <a16:creationId xmlns:a16="http://schemas.microsoft.com/office/drawing/2014/main" id="{7BFB718E-A40D-C0C7-993E-9C2959525423}"/>
                  </a:ext>
                </a:extLst>
              </p14:cNvPr>
              <p14:cNvContentPartPr/>
              <p14:nvPr/>
            </p14:nvContentPartPr>
            <p14:xfrm>
              <a:off x="9068623" y="2106000"/>
              <a:ext cx="581760" cy="196560"/>
            </p14:xfrm>
          </p:contentPart>
        </mc:Choice>
        <mc:Fallback xmlns="">
          <p:pic>
            <p:nvPicPr>
              <p:cNvPr id="20" name="Ink 19">
                <a:extLst>
                  <a:ext uri="{FF2B5EF4-FFF2-40B4-BE49-F238E27FC236}">
                    <a16:creationId xmlns:a16="http://schemas.microsoft.com/office/drawing/2014/main" id="{7BFB718E-A40D-C0C7-993E-9C2959525423}"/>
                  </a:ext>
                </a:extLst>
              </p:cNvPr>
              <p:cNvPicPr/>
              <p:nvPr/>
            </p:nvPicPr>
            <p:blipFill>
              <a:blip r:embed="rId11"/>
              <a:stretch>
                <a:fillRect/>
              </a:stretch>
            </p:blipFill>
            <p:spPr>
              <a:xfrm>
                <a:off x="9062503" y="2099880"/>
                <a:ext cx="594000" cy="2088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1" name="Ink 20">
                <a:extLst>
                  <a:ext uri="{FF2B5EF4-FFF2-40B4-BE49-F238E27FC236}">
                    <a16:creationId xmlns:a16="http://schemas.microsoft.com/office/drawing/2014/main" id="{D1CF38E8-5227-1DA1-B2E5-B4270C3E022D}"/>
                  </a:ext>
                </a:extLst>
              </p14:cNvPr>
              <p14:cNvContentPartPr/>
              <p14:nvPr/>
            </p14:nvContentPartPr>
            <p14:xfrm>
              <a:off x="9267500" y="2141125"/>
              <a:ext cx="1440" cy="2160"/>
            </p14:xfrm>
          </p:contentPart>
        </mc:Choice>
        <mc:Fallback xmlns="">
          <p:pic>
            <p:nvPicPr>
              <p:cNvPr id="21" name="Ink 20">
                <a:extLst>
                  <a:ext uri="{FF2B5EF4-FFF2-40B4-BE49-F238E27FC236}">
                    <a16:creationId xmlns:a16="http://schemas.microsoft.com/office/drawing/2014/main" id="{D1CF38E8-5227-1DA1-B2E5-B4270C3E022D}"/>
                  </a:ext>
                </a:extLst>
              </p:cNvPr>
              <p:cNvPicPr/>
              <p:nvPr/>
            </p:nvPicPr>
            <p:blipFill>
              <a:blip r:embed="rId13"/>
              <a:stretch>
                <a:fillRect/>
              </a:stretch>
            </p:blipFill>
            <p:spPr>
              <a:xfrm>
                <a:off x="9261380" y="2135005"/>
                <a:ext cx="13680" cy="144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2" name="Ink 21">
                <a:extLst>
                  <a:ext uri="{FF2B5EF4-FFF2-40B4-BE49-F238E27FC236}">
                    <a16:creationId xmlns:a16="http://schemas.microsoft.com/office/drawing/2014/main" id="{2AC79E5E-470B-B29C-1269-FED13AA4A18B}"/>
                  </a:ext>
                </a:extLst>
              </p14:cNvPr>
              <p14:cNvContentPartPr/>
              <p14:nvPr/>
            </p14:nvContentPartPr>
            <p14:xfrm>
              <a:off x="9091820" y="2115205"/>
              <a:ext cx="688680" cy="221400"/>
            </p14:xfrm>
          </p:contentPart>
        </mc:Choice>
        <mc:Fallback xmlns="">
          <p:pic>
            <p:nvPicPr>
              <p:cNvPr id="22" name="Ink 21">
                <a:extLst>
                  <a:ext uri="{FF2B5EF4-FFF2-40B4-BE49-F238E27FC236}">
                    <a16:creationId xmlns:a16="http://schemas.microsoft.com/office/drawing/2014/main" id="{2AC79E5E-470B-B29C-1269-FED13AA4A18B}"/>
                  </a:ext>
                </a:extLst>
              </p:cNvPr>
              <p:cNvPicPr/>
              <p:nvPr/>
            </p:nvPicPr>
            <p:blipFill>
              <a:blip r:embed="rId15"/>
              <a:stretch>
                <a:fillRect/>
              </a:stretch>
            </p:blipFill>
            <p:spPr>
              <a:xfrm>
                <a:off x="9085700" y="2109085"/>
                <a:ext cx="700920" cy="23364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3" name="Ink 22">
                <a:extLst>
                  <a:ext uri="{FF2B5EF4-FFF2-40B4-BE49-F238E27FC236}">
                    <a16:creationId xmlns:a16="http://schemas.microsoft.com/office/drawing/2014/main" id="{D2C0865B-CC99-0AD9-769D-B5A706C613EC}"/>
                  </a:ext>
                </a:extLst>
              </p14:cNvPr>
              <p14:cNvContentPartPr/>
              <p14:nvPr/>
            </p14:nvContentPartPr>
            <p14:xfrm>
              <a:off x="9418700" y="2189725"/>
              <a:ext cx="472320" cy="167040"/>
            </p14:xfrm>
          </p:contentPart>
        </mc:Choice>
        <mc:Fallback xmlns="">
          <p:pic>
            <p:nvPicPr>
              <p:cNvPr id="23" name="Ink 22">
                <a:extLst>
                  <a:ext uri="{FF2B5EF4-FFF2-40B4-BE49-F238E27FC236}">
                    <a16:creationId xmlns:a16="http://schemas.microsoft.com/office/drawing/2014/main" id="{D2C0865B-CC99-0AD9-769D-B5A706C613EC}"/>
                  </a:ext>
                </a:extLst>
              </p:cNvPr>
              <p:cNvPicPr/>
              <p:nvPr/>
            </p:nvPicPr>
            <p:blipFill>
              <a:blip r:embed="rId17"/>
              <a:stretch>
                <a:fillRect/>
              </a:stretch>
            </p:blipFill>
            <p:spPr>
              <a:xfrm>
                <a:off x="9412580" y="2183605"/>
                <a:ext cx="484560" cy="1792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4" name="Ink 23">
                <a:extLst>
                  <a:ext uri="{FF2B5EF4-FFF2-40B4-BE49-F238E27FC236}">
                    <a16:creationId xmlns:a16="http://schemas.microsoft.com/office/drawing/2014/main" id="{556A50C3-392A-95D6-D752-B038BA158E45}"/>
                  </a:ext>
                </a:extLst>
              </p14:cNvPr>
              <p14:cNvContentPartPr/>
              <p14:nvPr/>
            </p14:nvContentPartPr>
            <p14:xfrm>
              <a:off x="7581570" y="3323745"/>
              <a:ext cx="3123360" cy="2515320"/>
            </p14:xfrm>
          </p:contentPart>
        </mc:Choice>
        <mc:Fallback xmlns="">
          <p:pic>
            <p:nvPicPr>
              <p:cNvPr id="24" name="Ink 23">
                <a:extLst>
                  <a:ext uri="{FF2B5EF4-FFF2-40B4-BE49-F238E27FC236}">
                    <a16:creationId xmlns:a16="http://schemas.microsoft.com/office/drawing/2014/main" id="{556A50C3-392A-95D6-D752-B038BA158E45}"/>
                  </a:ext>
                </a:extLst>
              </p:cNvPr>
              <p:cNvPicPr/>
              <p:nvPr/>
            </p:nvPicPr>
            <p:blipFill>
              <a:blip r:embed="rId19"/>
              <a:stretch>
                <a:fillRect/>
              </a:stretch>
            </p:blipFill>
            <p:spPr>
              <a:xfrm>
                <a:off x="7575450" y="3317625"/>
                <a:ext cx="3135600" cy="252756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6" name="Ink 25">
                <a:extLst>
                  <a:ext uri="{FF2B5EF4-FFF2-40B4-BE49-F238E27FC236}">
                    <a16:creationId xmlns:a16="http://schemas.microsoft.com/office/drawing/2014/main" id="{60051912-475A-FBF5-5D40-BC194F9F6587}"/>
                  </a:ext>
                </a:extLst>
              </p14:cNvPr>
              <p14:cNvContentPartPr/>
              <p14:nvPr/>
            </p14:nvContentPartPr>
            <p14:xfrm>
              <a:off x="9600465" y="4094145"/>
              <a:ext cx="772200" cy="602640"/>
            </p14:xfrm>
          </p:contentPart>
        </mc:Choice>
        <mc:Fallback xmlns="">
          <p:pic>
            <p:nvPicPr>
              <p:cNvPr id="26" name="Ink 25">
                <a:extLst>
                  <a:ext uri="{FF2B5EF4-FFF2-40B4-BE49-F238E27FC236}">
                    <a16:creationId xmlns:a16="http://schemas.microsoft.com/office/drawing/2014/main" id="{60051912-475A-FBF5-5D40-BC194F9F6587}"/>
                  </a:ext>
                </a:extLst>
              </p:cNvPr>
              <p:cNvPicPr/>
              <p:nvPr/>
            </p:nvPicPr>
            <p:blipFill>
              <a:blip r:embed="rId21"/>
              <a:stretch>
                <a:fillRect/>
              </a:stretch>
            </p:blipFill>
            <p:spPr>
              <a:xfrm>
                <a:off x="9581385" y="4075425"/>
                <a:ext cx="810000" cy="64044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7" name="Ink 26">
                <a:extLst>
                  <a:ext uri="{FF2B5EF4-FFF2-40B4-BE49-F238E27FC236}">
                    <a16:creationId xmlns:a16="http://schemas.microsoft.com/office/drawing/2014/main" id="{F86E16EE-96C8-A573-1AB6-8CFCEB5CE60A}"/>
                  </a:ext>
                </a:extLst>
              </p14:cNvPr>
              <p14:cNvContentPartPr/>
              <p14:nvPr/>
            </p14:nvContentPartPr>
            <p14:xfrm>
              <a:off x="8561145" y="5151105"/>
              <a:ext cx="584640" cy="649080"/>
            </p14:xfrm>
          </p:contentPart>
        </mc:Choice>
        <mc:Fallback xmlns="">
          <p:pic>
            <p:nvPicPr>
              <p:cNvPr id="27" name="Ink 26">
                <a:extLst>
                  <a:ext uri="{FF2B5EF4-FFF2-40B4-BE49-F238E27FC236}">
                    <a16:creationId xmlns:a16="http://schemas.microsoft.com/office/drawing/2014/main" id="{F86E16EE-96C8-A573-1AB6-8CFCEB5CE60A}"/>
                  </a:ext>
                </a:extLst>
              </p:cNvPr>
              <p:cNvPicPr/>
              <p:nvPr/>
            </p:nvPicPr>
            <p:blipFill>
              <a:blip r:embed="rId23"/>
              <a:stretch>
                <a:fillRect/>
              </a:stretch>
            </p:blipFill>
            <p:spPr>
              <a:xfrm>
                <a:off x="8542065" y="5132025"/>
                <a:ext cx="622080" cy="68688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8" name="Ink 27">
                <a:extLst>
                  <a:ext uri="{FF2B5EF4-FFF2-40B4-BE49-F238E27FC236}">
                    <a16:creationId xmlns:a16="http://schemas.microsoft.com/office/drawing/2014/main" id="{C87CDE93-95F8-7FF6-9B93-E7594D5E6A8A}"/>
                  </a:ext>
                </a:extLst>
              </p14:cNvPr>
              <p14:cNvContentPartPr/>
              <p14:nvPr/>
            </p14:nvContentPartPr>
            <p14:xfrm>
              <a:off x="9667785" y="4695705"/>
              <a:ext cx="360" cy="360"/>
            </p14:xfrm>
          </p:contentPart>
        </mc:Choice>
        <mc:Fallback xmlns="">
          <p:pic>
            <p:nvPicPr>
              <p:cNvPr id="28" name="Ink 27">
                <a:extLst>
                  <a:ext uri="{FF2B5EF4-FFF2-40B4-BE49-F238E27FC236}">
                    <a16:creationId xmlns:a16="http://schemas.microsoft.com/office/drawing/2014/main" id="{C87CDE93-95F8-7FF6-9B93-E7594D5E6A8A}"/>
                  </a:ext>
                </a:extLst>
              </p:cNvPr>
              <p:cNvPicPr/>
              <p:nvPr/>
            </p:nvPicPr>
            <p:blipFill>
              <a:blip r:embed="rId25"/>
              <a:stretch>
                <a:fillRect/>
              </a:stretch>
            </p:blipFill>
            <p:spPr>
              <a:xfrm>
                <a:off x="9661665" y="4689585"/>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9" name="Ink 28">
                <a:extLst>
                  <a:ext uri="{FF2B5EF4-FFF2-40B4-BE49-F238E27FC236}">
                    <a16:creationId xmlns:a16="http://schemas.microsoft.com/office/drawing/2014/main" id="{F9BB4258-1AB5-8B51-59A3-CF000D559A40}"/>
                  </a:ext>
                </a:extLst>
              </p14:cNvPr>
              <p14:cNvContentPartPr/>
              <p14:nvPr/>
            </p14:nvContentPartPr>
            <p14:xfrm>
              <a:off x="8619465" y="5695425"/>
              <a:ext cx="360" cy="360"/>
            </p14:xfrm>
          </p:contentPart>
        </mc:Choice>
        <mc:Fallback xmlns="">
          <p:pic>
            <p:nvPicPr>
              <p:cNvPr id="29" name="Ink 28">
                <a:extLst>
                  <a:ext uri="{FF2B5EF4-FFF2-40B4-BE49-F238E27FC236}">
                    <a16:creationId xmlns:a16="http://schemas.microsoft.com/office/drawing/2014/main" id="{F9BB4258-1AB5-8B51-59A3-CF000D559A40}"/>
                  </a:ext>
                </a:extLst>
              </p:cNvPr>
              <p:cNvPicPr/>
              <p:nvPr/>
            </p:nvPicPr>
            <p:blipFill>
              <a:blip r:embed="rId25"/>
              <a:stretch>
                <a:fillRect/>
              </a:stretch>
            </p:blipFill>
            <p:spPr>
              <a:xfrm>
                <a:off x="8613345" y="5689305"/>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30" name="Ink 29">
                <a:extLst>
                  <a:ext uri="{FF2B5EF4-FFF2-40B4-BE49-F238E27FC236}">
                    <a16:creationId xmlns:a16="http://schemas.microsoft.com/office/drawing/2014/main" id="{A09E1A89-853F-A5B8-0DB2-477119D15E43}"/>
                  </a:ext>
                </a:extLst>
              </p14:cNvPr>
              <p14:cNvContentPartPr/>
              <p14:nvPr/>
            </p14:nvContentPartPr>
            <p14:xfrm>
              <a:off x="10027785" y="4960305"/>
              <a:ext cx="584280" cy="726480"/>
            </p14:xfrm>
          </p:contentPart>
        </mc:Choice>
        <mc:Fallback xmlns="">
          <p:pic>
            <p:nvPicPr>
              <p:cNvPr id="30" name="Ink 29">
                <a:extLst>
                  <a:ext uri="{FF2B5EF4-FFF2-40B4-BE49-F238E27FC236}">
                    <a16:creationId xmlns:a16="http://schemas.microsoft.com/office/drawing/2014/main" id="{A09E1A89-853F-A5B8-0DB2-477119D15E43}"/>
                  </a:ext>
                </a:extLst>
              </p:cNvPr>
              <p:cNvPicPr/>
              <p:nvPr/>
            </p:nvPicPr>
            <p:blipFill>
              <a:blip r:embed="rId28"/>
              <a:stretch>
                <a:fillRect/>
              </a:stretch>
            </p:blipFill>
            <p:spPr>
              <a:xfrm>
                <a:off x="10009065" y="4941585"/>
                <a:ext cx="622080" cy="76428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2" name="Ink 31">
                <a:extLst>
                  <a:ext uri="{FF2B5EF4-FFF2-40B4-BE49-F238E27FC236}">
                    <a16:creationId xmlns:a16="http://schemas.microsoft.com/office/drawing/2014/main" id="{E7DB95AC-76BC-E2A4-BB2C-FFF2AD9C6ACA}"/>
                  </a:ext>
                </a:extLst>
              </p14:cNvPr>
              <p14:cNvContentPartPr/>
              <p14:nvPr/>
            </p14:nvContentPartPr>
            <p14:xfrm>
              <a:off x="8610105" y="5503905"/>
              <a:ext cx="326880" cy="223560"/>
            </p14:xfrm>
          </p:contentPart>
        </mc:Choice>
        <mc:Fallback xmlns="">
          <p:pic>
            <p:nvPicPr>
              <p:cNvPr id="32" name="Ink 31">
                <a:extLst>
                  <a:ext uri="{FF2B5EF4-FFF2-40B4-BE49-F238E27FC236}">
                    <a16:creationId xmlns:a16="http://schemas.microsoft.com/office/drawing/2014/main" id="{E7DB95AC-76BC-E2A4-BB2C-FFF2AD9C6ACA}"/>
                  </a:ext>
                </a:extLst>
              </p:cNvPr>
              <p:cNvPicPr/>
              <p:nvPr/>
            </p:nvPicPr>
            <p:blipFill>
              <a:blip r:embed="rId30"/>
              <a:stretch>
                <a:fillRect/>
              </a:stretch>
            </p:blipFill>
            <p:spPr>
              <a:xfrm>
                <a:off x="8603985" y="5497785"/>
                <a:ext cx="339120" cy="2358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3" name="Ink 32">
                <a:extLst>
                  <a:ext uri="{FF2B5EF4-FFF2-40B4-BE49-F238E27FC236}">
                    <a16:creationId xmlns:a16="http://schemas.microsoft.com/office/drawing/2014/main" id="{45724E69-BD62-880A-0204-175E8151E240}"/>
                  </a:ext>
                </a:extLst>
              </p14:cNvPr>
              <p14:cNvContentPartPr/>
              <p14:nvPr/>
            </p14:nvContentPartPr>
            <p14:xfrm>
              <a:off x="8581665" y="5399865"/>
              <a:ext cx="524520" cy="246960"/>
            </p14:xfrm>
          </p:contentPart>
        </mc:Choice>
        <mc:Fallback xmlns="">
          <p:pic>
            <p:nvPicPr>
              <p:cNvPr id="33" name="Ink 32">
                <a:extLst>
                  <a:ext uri="{FF2B5EF4-FFF2-40B4-BE49-F238E27FC236}">
                    <a16:creationId xmlns:a16="http://schemas.microsoft.com/office/drawing/2014/main" id="{45724E69-BD62-880A-0204-175E8151E240}"/>
                  </a:ext>
                </a:extLst>
              </p:cNvPr>
              <p:cNvPicPr/>
              <p:nvPr/>
            </p:nvPicPr>
            <p:blipFill>
              <a:blip r:embed="rId32"/>
              <a:stretch>
                <a:fillRect/>
              </a:stretch>
            </p:blipFill>
            <p:spPr>
              <a:xfrm>
                <a:off x="8575545" y="5393745"/>
                <a:ext cx="536760" cy="259200"/>
              </a:xfrm>
              <a:prstGeom prst="rect">
                <a:avLst/>
              </a:prstGeom>
            </p:spPr>
          </p:pic>
        </mc:Fallback>
      </mc:AlternateContent>
      <p:grpSp>
        <p:nvGrpSpPr>
          <p:cNvPr id="36" name="Group 35">
            <a:extLst>
              <a:ext uri="{FF2B5EF4-FFF2-40B4-BE49-F238E27FC236}">
                <a16:creationId xmlns:a16="http://schemas.microsoft.com/office/drawing/2014/main" id="{3901AE2F-B067-A5A2-6C84-BA88331C4F8C}"/>
              </a:ext>
            </a:extLst>
          </p:cNvPr>
          <p:cNvGrpSpPr/>
          <p:nvPr/>
        </p:nvGrpSpPr>
        <p:grpSpPr>
          <a:xfrm>
            <a:off x="9591105" y="4303665"/>
            <a:ext cx="458640" cy="391320"/>
            <a:chOff x="9591105" y="4303665"/>
            <a:chExt cx="458640" cy="391320"/>
          </a:xfrm>
        </p:grpSpPr>
        <mc:AlternateContent xmlns:mc="http://schemas.openxmlformats.org/markup-compatibility/2006" xmlns:p14="http://schemas.microsoft.com/office/powerpoint/2010/main">
          <mc:Choice Requires="p14">
            <p:contentPart p14:bwMode="auto" r:id="rId33">
              <p14:nvContentPartPr>
                <p14:cNvPr id="34" name="Ink 33">
                  <a:extLst>
                    <a:ext uri="{FF2B5EF4-FFF2-40B4-BE49-F238E27FC236}">
                      <a16:creationId xmlns:a16="http://schemas.microsoft.com/office/drawing/2014/main" id="{762D59A8-0F4B-7360-7727-4A99C9119608}"/>
                    </a:ext>
                  </a:extLst>
                </p14:cNvPr>
                <p14:cNvContentPartPr/>
                <p14:nvPr/>
              </p14:nvContentPartPr>
              <p14:xfrm>
                <a:off x="9591105" y="4476105"/>
                <a:ext cx="314640" cy="218880"/>
              </p14:xfrm>
            </p:contentPart>
          </mc:Choice>
          <mc:Fallback xmlns="">
            <p:pic>
              <p:nvPicPr>
                <p:cNvPr id="34" name="Ink 33">
                  <a:extLst>
                    <a:ext uri="{FF2B5EF4-FFF2-40B4-BE49-F238E27FC236}">
                      <a16:creationId xmlns:a16="http://schemas.microsoft.com/office/drawing/2014/main" id="{762D59A8-0F4B-7360-7727-4A99C9119608}"/>
                    </a:ext>
                  </a:extLst>
                </p:cNvPr>
                <p:cNvPicPr/>
                <p:nvPr/>
              </p:nvPicPr>
              <p:blipFill>
                <a:blip r:embed="rId34"/>
                <a:stretch>
                  <a:fillRect/>
                </a:stretch>
              </p:blipFill>
              <p:spPr>
                <a:xfrm>
                  <a:off x="9584985" y="4469985"/>
                  <a:ext cx="326880" cy="23112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FB08C69F-9D9D-5719-FC5E-485D535D1D79}"/>
                    </a:ext>
                  </a:extLst>
                </p14:cNvPr>
                <p14:cNvContentPartPr/>
                <p14:nvPr/>
              </p14:nvContentPartPr>
              <p14:xfrm>
                <a:off x="9629265" y="4303665"/>
                <a:ext cx="420480" cy="326520"/>
              </p14:xfrm>
            </p:contentPart>
          </mc:Choice>
          <mc:Fallback xmlns="">
            <p:pic>
              <p:nvPicPr>
                <p:cNvPr id="35" name="Ink 34">
                  <a:extLst>
                    <a:ext uri="{FF2B5EF4-FFF2-40B4-BE49-F238E27FC236}">
                      <a16:creationId xmlns:a16="http://schemas.microsoft.com/office/drawing/2014/main" id="{FB08C69F-9D9D-5719-FC5E-485D535D1D79}"/>
                    </a:ext>
                  </a:extLst>
                </p:cNvPr>
                <p:cNvPicPr/>
                <p:nvPr/>
              </p:nvPicPr>
              <p:blipFill>
                <a:blip r:embed="rId36"/>
                <a:stretch>
                  <a:fillRect/>
                </a:stretch>
              </p:blipFill>
              <p:spPr>
                <a:xfrm>
                  <a:off x="9623145" y="4297545"/>
                  <a:ext cx="432720" cy="338760"/>
                </a:xfrm>
                <a:prstGeom prst="rect">
                  <a:avLst/>
                </a:prstGeom>
              </p:spPr>
            </p:pic>
          </mc:Fallback>
        </mc:AlternateContent>
      </p:grpSp>
      <p:grpSp>
        <p:nvGrpSpPr>
          <p:cNvPr id="39" name="Group 38">
            <a:extLst>
              <a:ext uri="{FF2B5EF4-FFF2-40B4-BE49-F238E27FC236}">
                <a16:creationId xmlns:a16="http://schemas.microsoft.com/office/drawing/2014/main" id="{0008A976-E41F-88F8-E374-5AA8FCFBBA55}"/>
              </a:ext>
            </a:extLst>
          </p:cNvPr>
          <p:cNvGrpSpPr/>
          <p:nvPr/>
        </p:nvGrpSpPr>
        <p:grpSpPr>
          <a:xfrm>
            <a:off x="10075305" y="5188905"/>
            <a:ext cx="491400" cy="507240"/>
            <a:chOff x="10075305" y="5188905"/>
            <a:chExt cx="491400" cy="507240"/>
          </a:xfrm>
        </p:grpSpPr>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99C58484-3B2E-9899-D15B-6D76B5FF8590}"/>
                    </a:ext>
                  </a:extLst>
                </p14:cNvPr>
                <p14:cNvContentPartPr/>
                <p14:nvPr/>
              </p14:nvContentPartPr>
              <p14:xfrm>
                <a:off x="10295625" y="5417865"/>
                <a:ext cx="223920" cy="278280"/>
              </p14:xfrm>
            </p:contentPart>
          </mc:Choice>
          <mc:Fallback xmlns="">
            <p:pic>
              <p:nvPicPr>
                <p:cNvPr id="37" name="Ink 36">
                  <a:extLst>
                    <a:ext uri="{FF2B5EF4-FFF2-40B4-BE49-F238E27FC236}">
                      <a16:creationId xmlns:a16="http://schemas.microsoft.com/office/drawing/2014/main" id="{99C58484-3B2E-9899-D15B-6D76B5FF8590}"/>
                    </a:ext>
                  </a:extLst>
                </p:cNvPr>
                <p:cNvPicPr/>
                <p:nvPr/>
              </p:nvPicPr>
              <p:blipFill>
                <a:blip r:embed="rId38"/>
                <a:stretch>
                  <a:fillRect/>
                </a:stretch>
              </p:blipFill>
              <p:spPr>
                <a:xfrm>
                  <a:off x="10289505" y="5411745"/>
                  <a:ext cx="236160" cy="29052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8" name="Ink 37">
                  <a:extLst>
                    <a:ext uri="{FF2B5EF4-FFF2-40B4-BE49-F238E27FC236}">
                      <a16:creationId xmlns:a16="http://schemas.microsoft.com/office/drawing/2014/main" id="{19C4D98E-586C-1D74-0401-15270D93CA6C}"/>
                    </a:ext>
                  </a:extLst>
                </p14:cNvPr>
                <p14:cNvContentPartPr/>
                <p14:nvPr/>
              </p14:nvContentPartPr>
              <p14:xfrm>
                <a:off x="10075305" y="5188905"/>
                <a:ext cx="491400" cy="459360"/>
              </p14:xfrm>
            </p:contentPart>
          </mc:Choice>
          <mc:Fallback xmlns="">
            <p:pic>
              <p:nvPicPr>
                <p:cNvPr id="38" name="Ink 37">
                  <a:extLst>
                    <a:ext uri="{FF2B5EF4-FFF2-40B4-BE49-F238E27FC236}">
                      <a16:creationId xmlns:a16="http://schemas.microsoft.com/office/drawing/2014/main" id="{19C4D98E-586C-1D74-0401-15270D93CA6C}"/>
                    </a:ext>
                  </a:extLst>
                </p:cNvPr>
                <p:cNvPicPr/>
                <p:nvPr/>
              </p:nvPicPr>
              <p:blipFill>
                <a:blip r:embed="rId40"/>
                <a:stretch>
                  <a:fillRect/>
                </a:stretch>
              </p:blipFill>
              <p:spPr>
                <a:xfrm>
                  <a:off x="10069185" y="5182785"/>
                  <a:ext cx="503640" cy="471600"/>
                </a:xfrm>
                <a:prstGeom prst="rect">
                  <a:avLst/>
                </a:prstGeom>
              </p:spPr>
            </p:pic>
          </mc:Fallback>
        </mc:AlternateContent>
      </p:grpSp>
      <p:sp>
        <p:nvSpPr>
          <p:cNvPr id="48" name="Arrow: Right 47">
            <a:extLst>
              <a:ext uri="{FF2B5EF4-FFF2-40B4-BE49-F238E27FC236}">
                <a16:creationId xmlns:a16="http://schemas.microsoft.com/office/drawing/2014/main" id="{CBEBEB91-F8AF-9C80-6545-F268E55CD52E}"/>
              </a:ext>
            </a:extLst>
          </p:cNvPr>
          <p:cNvSpPr/>
          <p:nvPr/>
        </p:nvSpPr>
        <p:spPr>
          <a:xfrm rot="16933641">
            <a:off x="2848366" y="2666131"/>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Arrow: Right 48">
            <a:extLst>
              <a:ext uri="{FF2B5EF4-FFF2-40B4-BE49-F238E27FC236}">
                <a16:creationId xmlns:a16="http://schemas.microsoft.com/office/drawing/2014/main" id="{3874D2E1-AD51-6E5B-EEE6-9035C52201D8}"/>
              </a:ext>
            </a:extLst>
          </p:cNvPr>
          <p:cNvSpPr/>
          <p:nvPr/>
        </p:nvSpPr>
        <p:spPr>
          <a:xfrm rot="19857871">
            <a:off x="4286578" y="839224"/>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Arrow: Right 49">
            <a:extLst>
              <a:ext uri="{FF2B5EF4-FFF2-40B4-BE49-F238E27FC236}">
                <a16:creationId xmlns:a16="http://schemas.microsoft.com/office/drawing/2014/main" id="{8A2E4C7C-4FF0-DADC-10B6-78E18F5270EA}"/>
              </a:ext>
            </a:extLst>
          </p:cNvPr>
          <p:cNvSpPr/>
          <p:nvPr/>
        </p:nvSpPr>
        <p:spPr>
          <a:xfrm rot="1431536">
            <a:off x="7249559" y="926312"/>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Arrow: Right 50">
            <a:extLst>
              <a:ext uri="{FF2B5EF4-FFF2-40B4-BE49-F238E27FC236}">
                <a16:creationId xmlns:a16="http://schemas.microsoft.com/office/drawing/2014/main" id="{D95C14E9-46B1-3B1C-A57A-208A590F7470}"/>
              </a:ext>
            </a:extLst>
          </p:cNvPr>
          <p:cNvSpPr/>
          <p:nvPr/>
        </p:nvSpPr>
        <p:spPr>
          <a:xfrm rot="5071570">
            <a:off x="8695603" y="2872858"/>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Arrow: Right 51">
            <a:extLst>
              <a:ext uri="{FF2B5EF4-FFF2-40B4-BE49-F238E27FC236}">
                <a16:creationId xmlns:a16="http://schemas.microsoft.com/office/drawing/2014/main" id="{B29B62E1-11C2-F01F-6AE4-824BA66A93C4}"/>
              </a:ext>
            </a:extLst>
          </p:cNvPr>
          <p:cNvSpPr/>
          <p:nvPr/>
        </p:nvSpPr>
        <p:spPr>
          <a:xfrm rot="10800000">
            <a:off x="5717956" y="5215451"/>
            <a:ext cx="966825" cy="651916"/>
          </a:xfrm>
          <a:prstGeom prst="rightArrow">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12AB302-C92D-C73D-B183-D9E92193E503}"/>
              </a:ext>
            </a:extLst>
          </p:cNvPr>
          <p:cNvSpPr txBox="1"/>
          <p:nvPr/>
        </p:nvSpPr>
        <p:spPr>
          <a:xfrm>
            <a:off x="1108614" y="4538339"/>
            <a:ext cx="1231644" cy="707886"/>
          </a:xfrm>
          <a:prstGeom prst="rect">
            <a:avLst/>
          </a:prstGeom>
          <a:noFill/>
        </p:spPr>
        <p:txBody>
          <a:bodyPr wrap="square" rtlCol="0">
            <a:spAutoFit/>
          </a:bodyPr>
          <a:lstStyle/>
          <a:p>
            <a:r>
              <a:rPr lang="en-US" sz="2000" dirty="0"/>
              <a:t>Adult oysters</a:t>
            </a:r>
          </a:p>
        </p:txBody>
      </p:sp>
      <p:sp>
        <p:nvSpPr>
          <p:cNvPr id="12" name="TextBox 11">
            <a:extLst>
              <a:ext uri="{FF2B5EF4-FFF2-40B4-BE49-F238E27FC236}">
                <a16:creationId xmlns:a16="http://schemas.microsoft.com/office/drawing/2014/main" id="{A52CC6E5-08F8-8E72-0AAC-935BBDE50EA0}"/>
              </a:ext>
            </a:extLst>
          </p:cNvPr>
          <p:cNvSpPr txBox="1"/>
          <p:nvPr/>
        </p:nvSpPr>
        <p:spPr>
          <a:xfrm>
            <a:off x="2241319" y="1586637"/>
            <a:ext cx="1129862" cy="707886"/>
          </a:xfrm>
          <a:prstGeom prst="rect">
            <a:avLst/>
          </a:prstGeom>
          <a:noFill/>
        </p:spPr>
        <p:txBody>
          <a:bodyPr wrap="square" rtlCol="0">
            <a:spAutoFit/>
          </a:bodyPr>
          <a:lstStyle/>
          <a:p>
            <a:r>
              <a:rPr lang="en-US" sz="2000" dirty="0"/>
              <a:t>Egg and sperm</a:t>
            </a:r>
          </a:p>
        </p:txBody>
      </p:sp>
      <p:sp>
        <p:nvSpPr>
          <p:cNvPr id="13" name="TextBox 12">
            <a:extLst>
              <a:ext uri="{FF2B5EF4-FFF2-40B4-BE49-F238E27FC236}">
                <a16:creationId xmlns:a16="http://schemas.microsoft.com/office/drawing/2014/main" id="{3BD09241-C644-8E71-B41D-B5F38D234C3E}"/>
              </a:ext>
            </a:extLst>
          </p:cNvPr>
          <p:cNvSpPr txBox="1"/>
          <p:nvPr/>
        </p:nvSpPr>
        <p:spPr>
          <a:xfrm>
            <a:off x="6741043" y="239426"/>
            <a:ext cx="1129862" cy="400110"/>
          </a:xfrm>
          <a:prstGeom prst="rect">
            <a:avLst/>
          </a:prstGeom>
          <a:noFill/>
        </p:spPr>
        <p:txBody>
          <a:bodyPr wrap="square" rtlCol="0">
            <a:spAutoFit/>
          </a:bodyPr>
          <a:lstStyle/>
          <a:p>
            <a:r>
              <a:rPr lang="en-US" sz="2000" dirty="0"/>
              <a:t>Larva</a:t>
            </a:r>
          </a:p>
        </p:txBody>
      </p:sp>
      <p:sp>
        <p:nvSpPr>
          <p:cNvPr id="14" name="TextBox 13">
            <a:extLst>
              <a:ext uri="{FF2B5EF4-FFF2-40B4-BE49-F238E27FC236}">
                <a16:creationId xmlns:a16="http://schemas.microsoft.com/office/drawing/2014/main" id="{7B732D11-A128-A810-C2F9-D452CA8BC0C6}"/>
              </a:ext>
            </a:extLst>
          </p:cNvPr>
          <p:cNvSpPr txBox="1"/>
          <p:nvPr/>
        </p:nvSpPr>
        <p:spPr>
          <a:xfrm>
            <a:off x="9748425" y="1620561"/>
            <a:ext cx="1720471" cy="400110"/>
          </a:xfrm>
          <a:prstGeom prst="rect">
            <a:avLst/>
          </a:prstGeom>
          <a:noFill/>
        </p:spPr>
        <p:txBody>
          <a:bodyPr wrap="square" rtlCol="0">
            <a:spAutoFit/>
          </a:bodyPr>
          <a:lstStyle/>
          <a:p>
            <a:r>
              <a:rPr lang="en-US" sz="2000" dirty="0"/>
              <a:t>“Footed” larva</a:t>
            </a:r>
          </a:p>
        </p:txBody>
      </p:sp>
      <p:sp>
        <p:nvSpPr>
          <p:cNvPr id="16" name="TextBox 15">
            <a:extLst>
              <a:ext uri="{FF2B5EF4-FFF2-40B4-BE49-F238E27FC236}">
                <a16:creationId xmlns:a16="http://schemas.microsoft.com/office/drawing/2014/main" id="{03252CA0-93FA-B619-D993-40EC68EB8AB1}"/>
              </a:ext>
            </a:extLst>
          </p:cNvPr>
          <p:cNvSpPr txBox="1"/>
          <p:nvPr/>
        </p:nvSpPr>
        <p:spPr>
          <a:xfrm>
            <a:off x="10691898" y="4326718"/>
            <a:ext cx="727413" cy="400110"/>
          </a:xfrm>
          <a:prstGeom prst="rect">
            <a:avLst/>
          </a:prstGeom>
          <a:noFill/>
        </p:spPr>
        <p:txBody>
          <a:bodyPr wrap="square" rtlCol="0">
            <a:spAutoFit/>
          </a:bodyPr>
          <a:lstStyle/>
          <a:p>
            <a:r>
              <a:rPr lang="en-US" sz="2000" dirty="0"/>
              <a:t>Spat</a:t>
            </a:r>
          </a:p>
        </p:txBody>
      </p:sp>
    </p:spTree>
    <p:extLst>
      <p:ext uri="{BB962C8B-B14F-4D97-AF65-F5344CB8AC3E}">
        <p14:creationId xmlns:p14="http://schemas.microsoft.com/office/powerpoint/2010/main" val="11817190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BC87233A-DC15-B433-7F39-AEF7E8AF63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3008" y="562769"/>
            <a:ext cx="7718992" cy="579427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A3C7C00-9730-60F5-1ACF-705E3CF0EA05}"/>
              </a:ext>
            </a:extLst>
          </p:cNvPr>
          <p:cNvSpPr>
            <a:spLocks noGrp="1"/>
          </p:cNvSpPr>
          <p:nvPr>
            <p:ph idx="1"/>
          </p:nvPr>
        </p:nvSpPr>
        <p:spPr>
          <a:xfrm>
            <a:off x="304799" y="1233145"/>
            <a:ext cx="4005942" cy="4391707"/>
          </a:xfrm>
        </p:spPr>
        <p:txBody>
          <a:bodyPr>
            <a:normAutofit/>
          </a:bodyPr>
          <a:lstStyle/>
          <a:p>
            <a:pPr marL="0" indent="0">
              <a:buNone/>
            </a:pPr>
            <a:r>
              <a:rPr lang="en-US" sz="3200" dirty="0"/>
              <a:t>Oysters like to settle on other oysters. </a:t>
            </a:r>
          </a:p>
          <a:p>
            <a:pPr marL="0" indent="0">
              <a:buNone/>
            </a:pPr>
            <a:endParaRPr lang="en-US" sz="3200" dirty="0"/>
          </a:p>
          <a:p>
            <a:pPr marL="0" indent="0">
              <a:buNone/>
            </a:pPr>
            <a:r>
              <a:rPr lang="en-US" sz="3200" dirty="0"/>
              <a:t>Reefs form when younger generations of oysters settle on dead ancestors – only the outside of a reef is alive.</a:t>
            </a:r>
          </a:p>
        </p:txBody>
      </p:sp>
      <p:sp>
        <p:nvSpPr>
          <p:cNvPr id="8" name="TextBox 7">
            <a:extLst>
              <a:ext uri="{FF2B5EF4-FFF2-40B4-BE49-F238E27FC236}">
                <a16:creationId xmlns:a16="http://schemas.microsoft.com/office/drawing/2014/main" id="{6247AAB2-5B1A-CFFF-5714-92FCE6BA5DC4}"/>
              </a:ext>
            </a:extLst>
          </p:cNvPr>
          <p:cNvSpPr txBox="1"/>
          <p:nvPr/>
        </p:nvSpPr>
        <p:spPr>
          <a:xfrm>
            <a:off x="7614784" y="6339815"/>
            <a:ext cx="4577216" cy="276999"/>
          </a:xfrm>
          <a:prstGeom prst="rect">
            <a:avLst/>
          </a:prstGeom>
          <a:noFill/>
        </p:spPr>
        <p:txBody>
          <a:bodyPr wrap="square">
            <a:spAutoFit/>
          </a:bodyPr>
          <a:lstStyle/>
          <a:p>
            <a:pPr algn="r"/>
            <a:r>
              <a:rPr lang="en-US" sz="1200" b="0" i="0" dirty="0">
                <a:solidFill>
                  <a:srgbClr val="0A0A0A"/>
                </a:solidFill>
                <a:effectLst/>
                <a:latin typeface="Open Sans" panose="020B0606030504020204" pitchFamily="34" charset="0"/>
              </a:rPr>
              <a:t>Credit: Emory Wellman</a:t>
            </a:r>
            <a:endParaRPr lang="en-US" sz="1200" dirty="0"/>
          </a:p>
        </p:txBody>
      </p:sp>
      <p:sp>
        <p:nvSpPr>
          <p:cNvPr id="9" name="Arrow: Up-Down 8">
            <a:extLst>
              <a:ext uri="{FF2B5EF4-FFF2-40B4-BE49-F238E27FC236}">
                <a16:creationId xmlns:a16="http://schemas.microsoft.com/office/drawing/2014/main" id="{232E9C74-7F08-52EE-82BF-DB3CE91A4EE9}"/>
              </a:ext>
            </a:extLst>
          </p:cNvPr>
          <p:cNvSpPr/>
          <p:nvPr/>
        </p:nvSpPr>
        <p:spPr>
          <a:xfrm>
            <a:off x="7141255" y="2334481"/>
            <a:ext cx="947057" cy="1520288"/>
          </a:xfrm>
          <a:prstGeom prst="upDownArrow">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4DB801C0-5314-9F52-1F30-0417CD4588DE}"/>
              </a:ext>
            </a:extLst>
          </p:cNvPr>
          <p:cNvSpPr txBox="1"/>
          <p:nvPr/>
        </p:nvSpPr>
        <p:spPr>
          <a:xfrm>
            <a:off x="7938999" y="1926083"/>
            <a:ext cx="1055913" cy="461665"/>
          </a:xfrm>
          <a:prstGeom prst="rect">
            <a:avLst/>
          </a:prstGeom>
          <a:solidFill>
            <a:schemeClr val="bg1"/>
          </a:solidFill>
        </p:spPr>
        <p:txBody>
          <a:bodyPr wrap="square">
            <a:spAutoFit/>
          </a:bodyPr>
          <a:lstStyle/>
          <a:p>
            <a:pPr algn="ctr"/>
            <a:r>
              <a:rPr lang="en-US" sz="2400" b="0" i="0" dirty="0">
                <a:solidFill>
                  <a:srgbClr val="0A0A0A"/>
                </a:solidFill>
                <a:effectLst/>
                <a:latin typeface="Open Sans" panose="020B0606030504020204" pitchFamily="34" charset="0"/>
              </a:rPr>
              <a:t>ALIVE</a:t>
            </a:r>
            <a:endParaRPr lang="en-US" sz="2400" dirty="0"/>
          </a:p>
        </p:txBody>
      </p:sp>
      <p:sp>
        <p:nvSpPr>
          <p:cNvPr id="11" name="TextBox 10">
            <a:extLst>
              <a:ext uri="{FF2B5EF4-FFF2-40B4-BE49-F238E27FC236}">
                <a16:creationId xmlns:a16="http://schemas.microsoft.com/office/drawing/2014/main" id="{95C3B755-000A-733D-C75D-AC6BB1BC9BE9}"/>
              </a:ext>
            </a:extLst>
          </p:cNvPr>
          <p:cNvSpPr txBox="1"/>
          <p:nvPr/>
        </p:nvSpPr>
        <p:spPr>
          <a:xfrm>
            <a:off x="7032399" y="4159594"/>
            <a:ext cx="1055913" cy="461665"/>
          </a:xfrm>
          <a:prstGeom prst="rect">
            <a:avLst/>
          </a:prstGeom>
          <a:solidFill>
            <a:schemeClr val="bg1"/>
          </a:solidFill>
        </p:spPr>
        <p:txBody>
          <a:bodyPr wrap="square">
            <a:spAutoFit/>
          </a:bodyPr>
          <a:lstStyle/>
          <a:p>
            <a:pPr algn="ctr"/>
            <a:r>
              <a:rPr lang="en-US" sz="2400" dirty="0">
                <a:solidFill>
                  <a:srgbClr val="0A0A0A"/>
                </a:solidFill>
                <a:latin typeface="Open Sans" panose="020B0606030504020204" pitchFamily="34" charset="0"/>
              </a:rPr>
              <a:t>DEAD</a:t>
            </a:r>
            <a:endParaRPr lang="en-US" sz="2400" dirty="0"/>
          </a:p>
        </p:txBody>
      </p:sp>
    </p:spTree>
    <p:extLst>
      <p:ext uri="{BB962C8B-B14F-4D97-AF65-F5344CB8AC3E}">
        <p14:creationId xmlns:p14="http://schemas.microsoft.com/office/powerpoint/2010/main" val="11290204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A72AAD-FEAD-2AD9-50CB-E6E74D8C473A}"/>
              </a:ext>
            </a:extLst>
          </p:cNvPr>
          <p:cNvSpPr>
            <a:spLocks noGrp="1"/>
          </p:cNvSpPr>
          <p:nvPr>
            <p:ph idx="1"/>
          </p:nvPr>
        </p:nvSpPr>
        <p:spPr>
          <a:xfrm>
            <a:off x="402772" y="664030"/>
            <a:ext cx="3850166" cy="5812970"/>
          </a:xfrm>
        </p:spPr>
        <p:txBody>
          <a:bodyPr>
            <a:normAutofit/>
          </a:bodyPr>
          <a:lstStyle/>
          <a:p>
            <a:pPr marL="0" indent="0">
              <a:buNone/>
            </a:pPr>
            <a:r>
              <a:rPr lang="en-US" sz="4800" b="1" dirty="0"/>
              <a:t>Oyster restoration</a:t>
            </a:r>
            <a:r>
              <a:rPr lang="en-US" sz="4800" dirty="0"/>
              <a:t>: Giving larval oysters a surface to settle on, mimicking a reef </a:t>
            </a:r>
          </a:p>
        </p:txBody>
      </p:sp>
      <p:pic>
        <p:nvPicPr>
          <p:cNvPr id="5" name="Picture 4" descr="A group of people standing next to a pile of rocks&#10;&#10;Description automatically generated">
            <a:extLst>
              <a:ext uri="{FF2B5EF4-FFF2-40B4-BE49-F238E27FC236}">
                <a16:creationId xmlns:a16="http://schemas.microsoft.com/office/drawing/2014/main" id="{1A6AD5A4-CA0B-2E9E-AF42-71B8EA193A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6612" y="141514"/>
            <a:ext cx="4881768" cy="3109912"/>
          </a:xfrm>
          <a:prstGeom prst="rect">
            <a:avLst/>
          </a:prstGeom>
        </p:spPr>
      </p:pic>
      <p:pic>
        <p:nvPicPr>
          <p:cNvPr id="7" name="Picture 6" descr="A close-up of a sea wall&#10;&#10;Description automatically generated">
            <a:extLst>
              <a:ext uri="{FF2B5EF4-FFF2-40B4-BE49-F238E27FC236}">
                <a16:creationId xmlns:a16="http://schemas.microsoft.com/office/drawing/2014/main" id="{31358926-0C64-07ED-E9EA-BE97BFBD2D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19272" y="141514"/>
            <a:ext cx="2612901" cy="3492648"/>
          </a:xfrm>
          <a:prstGeom prst="rect">
            <a:avLst/>
          </a:prstGeom>
        </p:spPr>
      </p:pic>
      <p:sp>
        <p:nvSpPr>
          <p:cNvPr id="9" name="TextBox 8">
            <a:extLst>
              <a:ext uri="{FF2B5EF4-FFF2-40B4-BE49-F238E27FC236}">
                <a16:creationId xmlns:a16="http://schemas.microsoft.com/office/drawing/2014/main" id="{A813D474-892C-C0CC-0E07-248D050A84EB}"/>
              </a:ext>
            </a:extLst>
          </p:cNvPr>
          <p:cNvSpPr txBox="1"/>
          <p:nvPr/>
        </p:nvSpPr>
        <p:spPr>
          <a:xfrm>
            <a:off x="3909126" y="3634162"/>
            <a:ext cx="3287486" cy="261610"/>
          </a:xfrm>
          <a:prstGeom prst="rect">
            <a:avLst/>
          </a:prstGeom>
          <a:noFill/>
        </p:spPr>
        <p:txBody>
          <a:bodyPr wrap="square">
            <a:spAutoFit/>
          </a:bodyPr>
          <a:lstStyle/>
          <a:p>
            <a:pPr algn="r"/>
            <a:r>
              <a:rPr lang="en-US" sz="1100" b="0" i="0" dirty="0">
                <a:solidFill>
                  <a:srgbClr val="212124"/>
                </a:solidFill>
                <a:effectLst/>
                <a:latin typeface="Proxima Nova"/>
              </a:rPr>
              <a:t>Credit: Bo Lusk/The Nature Conservancy</a:t>
            </a:r>
            <a:endParaRPr lang="en-US" sz="1100" dirty="0"/>
          </a:p>
        </p:txBody>
      </p:sp>
      <p:pic>
        <p:nvPicPr>
          <p:cNvPr id="6146" name="Picture 2" descr="Sailors assigned to Amphibious Construction Battalion (ACB) 2, use heavy machinery to load oyster shells for two new artificial oyster reef sites in the mud flats of Little Creek Cove.">
            <a:extLst>
              <a:ext uri="{FF2B5EF4-FFF2-40B4-BE49-F238E27FC236}">
                <a16:creationId xmlns:a16="http://schemas.microsoft.com/office/drawing/2014/main" id="{FE17ACC2-D7F6-9BEC-9EC8-860D57762C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9272" y="3940149"/>
            <a:ext cx="3982606" cy="266414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w angle view of a beach&#10;&#10;Description automatically generated">
            <a:extLst>
              <a:ext uri="{FF2B5EF4-FFF2-40B4-BE49-F238E27FC236}">
                <a16:creationId xmlns:a16="http://schemas.microsoft.com/office/drawing/2014/main" id="{2075FE4F-CDD6-CE8C-A6DB-39BD8AA9883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66183" y="3623276"/>
            <a:ext cx="3121152" cy="2340864"/>
          </a:xfrm>
          <a:prstGeom prst="rect">
            <a:avLst/>
          </a:prstGeom>
        </p:spPr>
      </p:pic>
      <p:sp>
        <p:nvSpPr>
          <p:cNvPr id="12" name="TextBox 11">
            <a:extLst>
              <a:ext uri="{FF2B5EF4-FFF2-40B4-BE49-F238E27FC236}">
                <a16:creationId xmlns:a16="http://schemas.microsoft.com/office/drawing/2014/main" id="{750047E9-633B-728C-D5BA-14469FFC847B}"/>
              </a:ext>
            </a:extLst>
          </p:cNvPr>
          <p:cNvSpPr txBox="1"/>
          <p:nvPr/>
        </p:nvSpPr>
        <p:spPr>
          <a:xfrm>
            <a:off x="8666183" y="5964140"/>
            <a:ext cx="3287486" cy="261610"/>
          </a:xfrm>
          <a:prstGeom prst="rect">
            <a:avLst/>
          </a:prstGeom>
          <a:noFill/>
        </p:spPr>
        <p:txBody>
          <a:bodyPr wrap="square">
            <a:spAutoFit/>
          </a:bodyPr>
          <a:lstStyle/>
          <a:p>
            <a:pPr algn="r"/>
            <a:r>
              <a:rPr lang="en-US" sz="1100" dirty="0">
                <a:solidFill>
                  <a:srgbClr val="212124"/>
                </a:solidFill>
                <a:latin typeface="Proxima Nova"/>
              </a:rPr>
              <a:t>Credit: Leroy Creswell/Florida Sea Grant</a:t>
            </a:r>
            <a:endParaRPr lang="en-US" sz="1100" dirty="0"/>
          </a:p>
        </p:txBody>
      </p:sp>
      <p:sp>
        <p:nvSpPr>
          <p:cNvPr id="2" name="TextBox 1">
            <a:extLst>
              <a:ext uri="{FF2B5EF4-FFF2-40B4-BE49-F238E27FC236}">
                <a16:creationId xmlns:a16="http://schemas.microsoft.com/office/drawing/2014/main" id="{0B8094F5-8E7F-E15D-7B33-CF12238BEFA7}"/>
              </a:ext>
            </a:extLst>
          </p:cNvPr>
          <p:cNvSpPr txBox="1"/>
          <p:nvPr/>
        </p:nvSpPr>
        <p:spPr>
          <a:xfrm>
            <a:off x="8790894" y="3234724"/>
            <a:ext cx="3287486" cy="261610"/>
          </a:xfrm>
          <a:prstGeom prst="rect">
            <a:avLst/>
          </a:prstGeom>
          <a:noFill/>
        </p:spPr>
        <p:txBody>
          <a:bodyPr wrap="square">
            <a:spAutoFit/>
          </a:bodyPr>
          <a:lstStyle/>
          <a:p>
            <a:pPr algn="r"/>
            <a:r>
              <a:rPr lang="en-US" sz="1100" dirty="0">
                <a:solidFill>
                  <a:srgbClr val="212124"/>
                </a:solidFill>
                <a:latin typeface="Proxima Nova"/>
              </a:rPr>
              <a:t>Public domain</a:t>
            </a:r>
            <a:endParaRPr lang="en-US" sz="1100" dirty="0"/>
          </a:p>
        </p:txBody>
      </p:sp>
      <p:sp>
        <p:nvSpPr>
          <p:cNvPr id="4" name="TextBox 3">
            <a:extLst>
              <a:ext uri="{FF2B5EF4-FFF2-40B4-BE49-F238E27FC236}">
                <a16:creationId xmlns:a16="http://schemas.microsoft.com/office/drawing/2014/main" id="{1F0C9807-F9CA-973B-6891-FF1ABC32FF0D}"/>
              </a:ext>
            </a:extLst>
          </p:cNvPr>
          <p:cNvSpPr txBox="1"/>
          <p:nvPr/>
        </p:nvSpPr>
        <p:spPr>
          <a:xfrm>
            <a:off x="5114392" y="6585681"/>
            <a:ext cx="3287486" cy="261610"/>
          </a:xfrm>
          <a:prstGeom prst="rect">
            <a:avLst/>
          </a:prstGeom>
          <a:noFill/>
        </p:spPr>
        <p:txBody>
          <a:bodyPr wrap="square">
            <a:spAutoFit/>
          </a:bodyPr>
          <a:lstStyle/>
          <a:p>
            <a:pPr algn="r"/>
            <a:r>
              <a:rPr lang="en-US" sz="1100" dirty="0">
                <a:solidFill>
                  <a:srgbClr val="212124"/>
                </a:solidFill>
                <a:latin typeface="Proxima Nova"/>
              </a:rPr>
              <a:t>Public domain</a:t>
            </a:r>
            <a:endParaRPr lang="en-US" sz="1100" dirty="0"/>
          </a:p>
        </p:txBody>
      </p:sp>
    </p:spTree>
    <p:extLst>
      <p:ext uri="{BB962C8B-B14F-4D97-AF65-F5344CB8AC3E}">
        <p14:creationId xmlns:p14="http://schemas.microsoft.com/office/powerpoint/2010/main" val="23897930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A72AAD-FEAD-2AD9-50CB-E6E74D8C473A}"/>
              </a:ext>
            </a:extLst>
          </p:cNvPr>
          <p:cNvSpPr>
            <a:spLocks noGrp="1"/>
          </p:cNvSpPr>
          <p:nvPr>
            <p:ph idx="1"/>
          </p:nvPr>
        </p:nvSpPr>
        <p:spPr>
          <a:xfrm>
            <a:off x="402772" y="664030"/>
            <a:ext cx="3850166" cy="5812970"/>
          </a:xfrm>
        </p:spPr>
        <p:txBody>
          <a:bodyPr>
            <a:normAutofit/>
          </a:bodyPr>
          <a:lstStyle/>
          <a:p>
            <a:pPr marL="0" indent="0">
              <a:buNone/>
            </a:pPr>
            <a:r>
              <a:rPr lang="en-US" sz="4800" b="1" dirty="0"/>
              <a:t>Oyster restoration</a:t>
            </a:r>
            <a:r>
              <a:rPr lang="en-US" sz="4800" dirty="0"/>
              <a:t>: Giving larval oysters a surface to settle on, mimicking a reef </a:t>
            </a:r>
          </a:p>
        </p:txBody>
      </p:sp>
      <p:pic>
        <p:nvPicPr>
          <p:cNvPr id="5" name="Picture 4" descr="A group of people standing next to a pile of rocks&#10;&#10;Description automatically generated">
            <a:extLst>
              <a:ext uri="{FF2B5EF4-FFF2-40B4-BE49-F238E27FC236}">
                <a16:creationId xmlns:a16="http://schemas.microsoft.com/office/drawing/2014/main" id="{1A6AD5A4-CA0B-2E9E-AF42-71B8EA193A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6612" y="141514"/>
            <a:ext cx="4881768" cy="3109912"/>
          </a:xfrm>
          <a:prstGeom prst="rect">
            <a:avLst/>
          </a:prstGeom>
        </p:spPr>
      </p:pic>
      <p:pic>
        <p:nvPicPr>
          <p:cNvPr id="7" name="Picture 6" descr="A close-up of a sea wall&#10;&#10;Description automatically generated">
            <a:extLst>
              <a:ext uri="{FF2B5EF4-FFF2-40B4-BE49-F238E27FC236}">
                <a16:creationId xmlns:a16="http://schemas.microsoft.com/office/drawing/2014/main" id="{31358926-0C64-07ED-E9EA-BE97BFBD2D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19272" y="141514"/>
            <a:ext cx="2612901" cy="3492648"/>
          </a:xfrm>
          <a:prstGeom prst="rect">
            <a:avLst/>
          </a:prstGeom>
        </p:spPr>
      </p:pic>
      <p:sp>
        <p:nvSpPr>
          <p:cNvPr id="9" name="TextBox 8">
            <a:extLst>
              <a:ext uri="{FF2B5EF4-FFF2-40B4-BE49-F238E27FC236}">
                <a16:creationId xmlns:a16="http://schemas.microsoft.com/office/drawing/2014/main" id="{A813D474-892C-C0CC-0E07-248D050A84EB}"/>
              </a:ext>
            </a:extLst>
          </p:cNvPr>
          <p:cNvSpPr txBox="1"/>
          <p:nvPr/>
        </p:nvSpPr>
        <p:spPr>
          <a:xfrm>
            <a:off x="3909126" y="3634162"/>
            <a:ext cx="3287486" cy="261610"/>
          </a:xfrm>
          <a:prstGeom prst="rect">
            <a:avLst/>
          </a:prstGeom>
          <a:noFill/>
        </p:spPr>
        <p:txBody>
          <a:bodyPr wrap="square">
            <a:spAutoFit/>
          </a:bodyPr>
          <a:lstStyle/>
          <a:p>
            <a:pPr algn="r"/>
            <a:r>
              <a:rPr lang="en-US" sz="1100" b="0" i="0" dirty="0">
                <a:solidFill>
                  <a:srgbClr val="212124"/>
                </a:solidFill>
                <a:effectLst/>
                <a:latin typeface="Proxima Nova"/>
              </a:rPr>
              <a:t>Credit: Bo Lusk/The Nature Conservancy</a:t>
            </a:r>
            <a:endParaRPr lang="en-US" sz="1100" dirty="0"/>
          </a:p>
        </p:txBody>
      </p:sp>
    </p:spTree>
    <p:extLst>
      <p:ext uri="{BB962C8B-B14F-4D97-AF65-F5344CB8AC3E}">
        <p14:creationId xmlns:p14="http://schemas.microsoft.com/office/powerpoint/2010/main" val="16553168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A72AAD-FEAD-2AD9-50CB-E6E74D8C473A}"/>
              </a:ext>
            </a:extLst>
          </p:cNvPr>
          <p:cNvSpPr>
            <a:spLocks noGrp="1"/>
          </p:cNvSpPr>
          <p:nvPr>
            <p:ph idx="1"/>
          </p:nvPr>
        </p:nvSpPr>
        <p:spPr>
          <a:xfrm>
            <a:off x="402772" y="664030"/>
            <a:ext cx="3850166" cy="5812970"/>
          </a:xfrm>
        </p:spPr>
        <p:txBody>
          <a:bodyPr>
            <a:normAutofit/>
          </a:bodyPr>
          <a:lstStyle/>
          <a:p>
            <a:pPr marL="0" indent="0">
              <a:buNone/>
            </a:pPr>
            <a:r>
              <a:rPr lang="en-US" sz="4800" b="1" dirty="0"/>
              <a:t>Oyster restoration</a:t>
            </a:r>
            <a:r>
              <a:rPr lang="en-US" sz="4800" dirty="0"/>
              <a:t>: Giving larval oysters a surface to settle on, mimicking a reef </a:t>
            </a:r>
          </a:p>
        </p:txBody>
      </p:sp>
      <p:pic>
        <p:nvPicPr>
          <p:cNvPr id="6146" name="Picture 2" descr="Sailors assigned to Amphibious Construction Battalion (ACB) 2, use heavy machinery to load oyster shells for two new artificial oyster reef sites in the mud flats of Little Creek Cove.">
            <a:extLst>
              <a:ext uri="{FF2B5EF4-FFF2-40B4-BE49-F238E27FC236}">
                <a16:creationId xmlns:a16="http://schemas.microsoft.com/office/drawing/2014/main" id="{FE17ACC2-D7F6-9BEC-9EC8-860D57762C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272" y="4058146"/>
            <a:ext cx="3806213" cy="25461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w angle view of a beach&#10;&#10;Description automatically generated">
            <a:extLst>
              <a:ext uri="{FF2B5EF4-FFF2-40B4-BE49-F238E27FC236}">
                <a16:creationId xmlns:a16="http://schemas.microsoft.com/office/drawing/2014/main" id="{2075FE4F-CDD6-CE8C-A6DB-39BD8AA988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6183" y="3623276"/>
            <a:ext cx="3121152" cy="2340864"/>
          </a:xfrm>
          <a:prstGeom prst="rect">
            <a:avLst/>
          </a:prstGeom>
        </p:spPr>
      </p:pic>
      <p:sp>
        <p:nvSpPr>
          <p:cNvPr id="12" name="TextBox 11">
            <a:extLst>
              <a:ext uri="{FF2B5EF4-FFF2-40B4-BE49-F238E27FC236}">
                <a16:creationId xmlns:a16="http://schemas.microsoft.com/office/drawing/2014/main" id="{750047E9-633B-728C-D5BA-14469FFC847B}"/>
              </a:ext>
            </a:extLst>
          </p:cNvPr>
          <p:cNvSpPr txBox="1"/>
          <p:nvPr/>
        </p:nvSpPr>
        <p:spPr>
          <a:xfrm>
            <a:off x="8666183" y="5964140"/>
            <a:ext cx="3287486" cy="261610"/>
          </a:xfrm>
          <a:prstGeom prst="rect">
            <a:avLst/>
          </a:prstGeom>
          <a:noFill/>
        </p:spPr>
        <p:txBody>
          <a:bodyPr wrap="square">
            <a:spAutoFit/>
          </a:bodyPr>
          <a:lstStyle/>
          <a:p>
            <a:pPr algn="r"/>
            <a:r>
              <a:rPr lang="en-US" sz="1100" dirty="0">
                <a:solidFill>
                  <a:srgbClr val="212124"/>
                </a:solidFill>
                <a:latin typeface="Proxima Nova"/>
              </a:rPr>
              <a:t>Credit: Leroy Creswell/Florida Sea Grant</a:t>
            </a:r>
            <a:endParaRPr lang="en-US" sz="1100" dirty="0"/>
          </a:p>
        </p:txBody>
      </p:sp>
    </p:spTree>
    <p:extLst>
      <p:ext uri="{BB962C8B-B14F-4D97-AF65-F5344CB8AC3E}">
        <p14:creationId xmlns:p14="http://schemas.microsoft.com/office/powerpoint/2010/main" val="15891291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72BF0-C29E-3CB1-D49B-059C005636C3}"/>
              </a:ext>
            </a:extLst>
          </p:cNvPr>
          <p:cNvSpPr>
            <a:spLocks noGrp="1"/>
          </p:cNvSpPr>
          <p:nvPr>
            <p:ph type="title"/>
          </p:nvPr>
        </p:nvSpPr>
        <p:spPr/>
        <p:txBody>
          <a:bodyPr>
            <a:normAutofit/>
          </a:bodyPr>
          <a:lstStyle/>
          <a:p>
            <a:r>
              <a:rPr lang="en-US" sz="7200" b="1" dirty="0"/>
              <a:t>Restoration is </a:t>
            </a:r>
            <a:r>
              <a:rPr lang="en-US" sz="7200" b="1" u="sng" dirty="0"/>
              <a:t>not</a:t>
            </a:r>
            <a:r>
              <a:rPr lang="en-US" sz="7200" b="1" dirty="0"/>
              <a:t> easy!</a:t>
            </a:r>
          </a:p>
        </p:txBody>
      </p:sp>
      <p:sp>
        <p:nvSpPr>
          <p:cNvPr id="3" name="Content Placeholder 2">
            <a:extLst>
              <a:ext uri="{FF2B5EF4-FFF2-40B4-BE49-F238E27FC236}">
                <a16:creationId xmlns:a16="http://schemas.microsoft.com/office/drawing/2014/main" id="{E2DC989D-177D-7492-C868-05C004C5F550}"/>
              </a:ext>
            </a:extLst>
          </p:cNvPr>
          <p:cNvSpPr>
            <a:spLocks noGrp="1"/>
          </p:cNvSpPr>
          <p:nvPr>
            <p:ph idx="1"/>
          </p:nvPr>
        </p:nvSpPr>
        <p:spPr>
          <a:xfrm>
            <a:off x="838200" y="1825625"/>
            <a:ext cx="4691743" cy="4351338"/>
          </a:xfrm>
        </p:spPr>
        <p:txBody>
          <a:bodyPr>
            <a:normAutofit/>
          </a:bodyPr>
          <a:lstStyle/>
          <a:p>
            <a:r>
              <a:rPr lang="en-US" sz="4800" dirty="0"/>
              <a:t>Takes a lot of…</a:t>
            </a:r>
          </a:p>
          <a:p>
            <a:pPr lvl="1"/>
            <a:r>
              <a:rPr lang="en-US" sz="4400" dirty="0"/>
              <a:t>People</a:t>
            </a:r>
          </a:p>
          <a:p>
            <a:pPr lvl="1"/>
            <a:r>
              <a:rPr lang="en-US" sz="4400" dirty="0"/>
              <a:t>Money</a:t>
            </a:r>
          </a:p>
          <a:p>
            <a:pPr lvl="1"/>
            <a:r>
              <a:rPr lang="en-US" sz="4400" dirty="0"/>
              <a:t>Planning</a:t>
            </a:r>
          </a:p>
          <a:p>
            <a:pPr lvl="1"/>
            <a:r>
              <a:rPr lang="en-US" sz="4400" dirty="0"/>
              <a:t>Expertise</a:t>
            </a:r>
          </a:p>
          <a:p>
            <a:pPr lvl="1"/>
            <a:endParaRPr lang="en-US" sz="4400" dirty="0"/>
          </a:p>
        </p:txBody>
      </p:sp>
    </p:spTree>
    <p:extLst>
      <p:ext uri="{BB962C8B-B14F-4D97-AF65-F5344CB8AC3E}">
        <p14:creationId xmlns:p14="http://schemas.microsoft.com/office/powerpoint/2010/main" val="3506555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AC8DE-3B74-286C-8153-BFCC3C42188C}"/>
              </a:ext>
            </a:extLst>
          </p:cNvPr>
          <p:cNvSpPr>
            <a:spLocks noGrp="1"/>
          </p:cNvSpPr>
          <p:nvPr>
            <p:ph type="title"/>
          </p:nvPr>
        </p:nvSpPr>
        <p:spPr>
          <a:xfrm>
            <a:off x="87086" y="18255"/>
            <a:ext cx="10515600" cy="1325563"/>
          </a:xfrm>
        </p:spPr>
        <p:txBody>
          <a:bodyPr/>
          <a:lstStyle/>
          <a:p>
            <a:r>
              <a:rPr lang="en-US" dirty="0"/>
              <a:t>Salt marshes: Another threatened habitat</a:t>
            </a:r>
          </a:p>
        </p:txBody>
      </p:sp>
      <p:pic>
        <p:nvPicPr>
          <p:cNvPr id="4" name="Picture 3" descr="A body of water&#10;&#10;Description automatically generated">
            <a:extLst>
              <a:ext uri="{FF2B5EF4-FFF2-40B4-BE49-F238E27FC236}">
                <a16:creationId xmlns:a16="http://schemas.microsoft.com/office/drawing/2014/main" id="{39E42D87-4819-48A8-DC89-EE743FC11164}"/>
              </a:ext>
            </a:extLst>
          </p:cNvPr>
          <p:cNvPicPr>
            <a:picLocks noChangeAspect="1"/>
          </p:cNvPicPr>
          <p:nvPr/>
        </p:nvPicPr>
        <p:blipFill rotWithShape="1">
          <a:blip r:embed="rId3">
            <a:extLst>
              <a:ext uri="{28A0092B-C50C-407E-A947-70E740481C1C}">
                <a14:useLocalDpi xmlns:a14="http://schemas.microsoft.com/office/drawing/2010/main" val="0"/>
              </a:ext>
            </a:extLst>
          </a:blip>
          <a:srcRect l="14533" r="136"/>
          <a:stretch/>
        </p:blipFill>
        <p:spPr>
          <a:xfrm>
            <a:off x="5236030" y="1637680"/>
            <a:ext cx="6955970" cy="4585375"/>
          </a:xfrm>
          <a:prstGeom prst="rect">
            <a:avLst/>
          </a:prstGeom>
        </p:spPr>
      </p:pic>
      <p:sp>
        <p:nvSpPr>
          <p:cNvPr id="8" name="Content Placeholder 2">
            <a:extLst>
              <a:ext uri="{FF2B5EF4-FFF2-40B4-BE49-F238E27FC236}">
                <a16:creationId xmlns:a16="http://schemas.microsoft.com/office/drawing/2014/main" id="{CBEE0E92-0E01-C0D9-365D-97CB4B8A85C5}"/>
              </a:ext>
            </a:extLst>
          </p:cNvPr>
          <p:cNvSpPr txBox="1">
            <a:spLocks/>
          </p:cNvSpPr>
          <p:nvPr/>
        </p:nvSpPr>
        <p:spPr>
          <a:xfrm>
            <a:off x="293916" y="1343818"/>
            <a:ext cx="4942114" cy="4948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Erosion is a big problem for marshes</a:t>
            </a:r>
          </a:p>
          <a:p>
            <a:endParaRPr lang="en-US" dirty="0"/>
          </a:p>
          <a:p>
            <a:endParaRPr lang="en-US" dirty="0"/>
          </a:p>
        </p:txBody>
      </p:sp>
      <p:sp>
        <p:nvSpPr>
          <p:cNvPr id="3" name="TextBox 2">
            <a:extLst>
              <a:ext uri="{FF2B5EF4-FFF2-40B4-BE49-F238E27FC236}">
                <a16:creationId xmlns:a16="http://schemas.microsoft.com/office/drawing/2014/main" id="{1C5E7BC8-2189-3CA9-3789-C8452200C3C2}"/>
              </a:ext>
            </a:extLst>
          </p:cNvPr>
          <p:cNvSpPr txBox="1"/>
          <p:nvPr/>
        </p:nvSpPr>
        <p:spPr>
          <a:xfrm>
            <a:off x="8904514" y="5966684"/>
            <a:ext cx="3287486" cy="261610"/>
          </a:xfrm>
          <a:prstGeom prst="rect">
            <a:avLst/>
          </a:prstGeom>
          <a:noFill/>
        </p:spPr>
        <p:txBody>
          <a:bodyPr wrap="square">
            <a:spAutoFit/>
          </a:bodyPr>
          <a:lstStyle/>
          <a:p>
            <a:pPr algn="r"/>
            <a:r>
              <a:rPr lang="en-US" sz="1100" b="0" i="0" dirty="0">
                <a:solidFill>
                  <a:schemeClr val="bg1"/>
                </a:solidFill>
                <a:effectLst/>
                <a:latin typeface="Proxima Nova"/>
              </a:rPr>
              <a:t>Credit: Emory Wellman</a:t>
            </a:r>
            <a:endParaRPr lang="en-US" sz="1100" dirty="0">
              <a:solidFill>
                <a:schemeClr val="bg1"/>
              </a:solidFill>
            </a:endParaRPr>
          </a:p>
        </p:txBody>
      </p:sp>
    </p:spTree>
    <p:extLst>
      <p:ext uri="{BB962C8B-B14F-4D97-AF65-F5344CB8AC3E}">
        <p14:creationId xmlns:p14="http://schemas.microsoft.com/office/powerpoint/2010/main" val="25133685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AC8DE-3B74-286C-8153-BFCC3C42188C}"/>
              </a:ext>
            </a:extLst>
          </p:cNvPr>
          <p:cNvSpPr>
            <a:spLocks noGrp="1"/>
          </p:cNvSpPr>
          <p:nvPr>
            <p:ph type="title"/>
          </p:nvPr>
        </p:nvSpPr>
        <p:spPr>
          <a:xfrm>
            <a:off x="87086" y="18255"/>
            <a:ext cx="10515600" cy="1325563"/>
          </a:xfrm>
        </p:spPr>
        <p:txBody>
          <a:bodyPr/>
          <a:lstStyle/>
          <a:p>
            <a:r>
              <a:rPr lang="en-US" dirty="0"/>
              <a:t>Salt marshes: Another threatened habitat</a:t>
            </a:r>
          </a:p>
        </p:txBody>
      </p:sp>
      <p:pic>
        <p:nvPicPr>
          <p:cNvPr id="4" name="Picture 3" descr="A body of water&#10;&#10;Description automatically generated">
            <a:extLst>
              <a:ext uri="{FF2B5EF4-FFF2-40B4-BE49-F238E27FC236}">
                <a16:creationId xmlns:a16="http://schemas.microsoft.com/office/drawing/2014/main" id="{39E42D87-4819-48A8-DC89-EE743FC11164}"/>
              </a:ext>
            </a:extLst>
          </p:cNvPr>
          <p:cNvPicPr>
            <a:picLocks noChangeAspect="1"/>
          </p:cNvPicPr>
          <p:nvPr/>
        </p:nvPicPr>
        <p:blipFill rotWithShape="1">
          <a:blip r:embed="rId3">
            <a:extLst>
              <a:ext uri="{28A0092B-C50C-407E-A947-70E740481C1C}">
                <a14:useLocalDpi xmlns:a14="http://schemas.microsoft.com/office/drawing/2010/main" val="0"/>
              </a:ext>
            </a:extLst>
          </a:blip>
          <a:srcRect l="14533" r="136"/>
          <a:stretch/>
        </p:blipFill>
        <p:spPr>
          <a:xfrm>
            <a:off x="5236030" y="1637680"/>
            <a:ext cx="6955970" cy="4585375"/>
          </a:xfrm>
          <a:prstGeom prst="rect">
            <a:avLst/>
          </a:prstGeom>
        </p:spPr>
      </p:pic>
      <p:sp>
        <p:nvSpPr>
          <p:cNvPr id="8" name="Content Placeholder 2">
            <a:extLst>
              <a:ext uri="{FF2B5EF4-FFF2-40B4-BE49-F238E27FC236}">
                <a16:creationId xmlns:a16="http://schemas.microsoft.com/office/drawing/2014/main" id="{CBEE0E92-0E01-C0D9-365D-97CB4B8A85C5}"/>
              </a:ext>
            </a:extLst>
          </p:cNvPr>
          <p:cNvSpPr txBox="1">
            <a:spLocks/>
          </p:cNvSpPr>
          <p:nvPr/>
        </p:nvSpPr>
        <p:spPr>
          <a:xfrm>
            <a:off x="293916" y="1343818"/>
            <a:ext cx="4942114" cy="4948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Erosion is a big problem for marshes</a:t>
            </a:r>
          </a:p>
          <a:p>
            <a:r>
              <a:rPr lang="en-US" dirty="0"/>
              <a:t>Can happen anywhere with moving water – water chips away at and removes rock, soil, or sand</a:t>
            </a:r>
          </a:p>
          <a:p>
            <a:endParaRPr lang="en-US" dirty="0"/>
          </a:p>
          <a:p>
            <a:endParaRPr lang="en-US" dirty="0"/>
          </a:p>
        </p:txBody>
      </p:sp>
      <p:sp>
        <p:nvSpPr>
          <p:cNvPr id="3" name="TextBox 2">
            <a:extLst>
              <a:ext uri="{FF2B5EF4-FFF2-40B4-BE49-F238E27FC236}">
                <a16:creationId xmlns:a16="http://schemas.microsoft.com/office/drawing/2014/main" id="{E67E193E-DAFA-D091-E1A8-1F4A272987F5}"/>
              </a:ext>
            </a:extLst>
          </p:cNvPr>
          <p:cNvSpPr txBox="1"/>
          <p:nvPr/>
        </p:nvSpPr>
        <p:spPr>
          <a:xfrm>
            <a:off x="8904514" y="5966684"/>
            <a:ext cx="3287486" cy="261610"/>
          </a:xfrm>
          <a:prstGeom prst="rect">
            <a:avLst/>
          </a:prstGeom>
          <a:noFill/>
        </p:spPr>
        <p:txBody>
          <a:bodyPr wrap="square">
            <a:spAutoFit/>
          </a:bodyPr>
          <a:lstStyle/>
          <a:p>
            <a:pPr algn="r"/>
            <a:r>
              <a:rPr lang="en-US" sz="1100" b="0" i="0" dirty="0">
                <a:solidFill>
                  <a:schemeClr val="bg1"/>
                </a:solidFill>
                <a:effectLst/>
                <a:latin typeface="Proxima Nova"/>
              </a:rPr>
              <a:t>Credit: Emory Wellman</a:t>
            </a:r>
            <a:endParaRPr lang="en-US" sz="1100" dirty="0">
              <a:solidFill>
                <a:schemeClr val="bg1"/>
              </a:solidFill>
            </a:endParaRPr>
          </a:p>
        </p:txBody>
      </p:sp>
    </p:spTree>
    <p:extLst>
      <p:ext uri="{BB962C8B-B14F-4D97-AF65-F5344CB8AC3E}">
        <p14:creationId xmlns:p14="http://schemas.microsoft.com/office/powerpoint/2010/main" val="36119560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AC8DE-3B74-286C-8153-BFCC3C42188C}"/>
              </a:ext>
            </a:extLst>
          </p:cNvPr>
          <p:cNvSpPr>
            <a:spLocks noGrp="1"/>
          </p:cNvSpPr>
          <p:nvPr>
            <p:ph type="title"/>
          </p:nvPr>
        </p:nvSpPr>
        <p:spPr>
          <a:xfrm>
            <a:off x="87086" y="18255"/>
            <a:ext cx="10515600" cy="1325563"/>
          </a:xfrm>
        </p:spPr>
        <p:txBody>
          <a:bodyPr/>
          <a:lstStyle/>
          <a:p>
            <a:r>
              <a:rPr lang="en-US" b="1" dirty="0"/>
              <a:t>Salt marshes: Another threatened habitat</a:t>
            </a:r>
          </a:p>
        </p:txBody>
      </p:sp>
      <p:sp>
        <p:nvSpPr>
          <p:cNvPr id="3" name="Content Placeholder 2">
            <a:extLst>
              <a:ext uri="{FF2B5EF4-FFF2-40B4-BE49-F238E27FC236}">
                <a16:creationId xmlns:a16="http://schemas.microsoft.com/office/drawing/2014/main" id="{9DB13DA2-A11E-DD88-D657-F1278DC18FB3}"/>
              </a:ext>
            </a:extLst>
          </p:cNvPr>
          <p:cNvSpPr>
            <a:spLocks noGrp="1"/>
          </p:cNvSpPr>
          <p:nvPr>
            <p:ph idx="1"/>
          </p:nvPr>
        </p:nvSpPr>
        <p:spPr>
          <a:xfrm>
            <a:off x="293916" y="1343818"/>
            <a:ext cx="4942114" cy="4948125"/>
          </a:xfrm>
        </p:spPr>
        <p:txBody>
          <a:bodyPr/>
          <a:lstStyle/>
          <a:p>
            <a:r>
              <a:rPr lang="en-US" dirty="0"/>
              <a:t>Erosion is a big problem for marshes</a:t>
            </a:r>
          </a:p>
          <a:p>
            <a:r>
              <a:rPr lang="en-US" dirty="0"/>
              <a:t>Can happen anywhere with moving water – water chips away at and removes rock, soil, or sand</a:t>
            </a:r>
          </a:p>
          <a:p>
            <a:r>
              <a:rPr lang="en-US" dirty="0"/>
              <a:t>Oysters decrease wave energy and stabilize sediment, protecting the plant</a:t>
            </a:r>
          </a:p>
          <a:p>
            <a:pPr marL="457200" lvl="1" indent="0">
              <a:buNone/>
            </a:pPr>
            <a:r>
              <a:rPr lang="en-US" dirty="0">
                <a:sym typeface="Wingdings" panose="05000000000000000000" pitchFamily="2" charset="2"/>
              </a:rPr>
              <a:t> </a:t>
            </a:r>
            <a:r>
              <a:rPr lang="en-US" sz="2800" dirty="0">
                <a:sym typeface="Wingdings" panose="05000000000000000000" pitchFamily="2" charset="2"/>
              </a:rPr>
              <a:t>MUTUALISM</a:t>
            </a:r>
            <a:endParaRPr lang="en-US" dirty="0"/>
          </a:p>
          <a:p>
            <a:endParaRPr lang="en-US" dirty="0"/>
          </a:p>
          <a:p>
            <a:endParaRPr lang="en-US" dirty="0"/>
          </a:p>
        </p:txBody>
      </p:sp>
      <p:pic>
        <p:nvPicPr>
          <p:cNvPr id="6" name="Picture 5" descr="A picture containing outdoor, sky, water, nature&#10;&#10;Description automatically generated">
            <a:extLst>
              <a:ext uri="{FF2B5EF4-FFF2-40B4-BE49-F238E27FC236}">
                <a16:creationId xmlns:a16="http://schemas.microsoft.com/office/drawing/2014/main" id="{B291A0FC-675D-DC6B-79D3-474E74772D66}"/>
              </a:ext>
            </a:extLst>
          </p:cNvPr>
          <p:cNvPicPr>
            <a:picLocks noChangeAspect="1"/>
          </p:cNvPicPr>
          <p:nvPr/>
        </p:nvPicPr>
        <p:blipFill rotWithShape="1">
          <a:blip r:embed="rId3">
            <a:extLst>
              <a:ext uri="{28A0092B-C50C-407E-A947-70E740481C1C}">
                <a14:useLocalDpi xmlns:a14="http://schemas.microsoft.com/office/drawing/2010/main" val="0"/>
              </a:ext>
            </a:extLst>
          </a:blip>
          <a:srcRect l="36339"/>
          <a:stretch/>
        </p:blipFill>
        <p:spPr>
          <a:xfrm>
            <a:off x="5933509" y="1328057"/>
            <a:ext cx="6258491" cy="5529943"/>
          </a:xfrm>
          <a:prstGeom prst="rect">
            <a:avLst/>
          </a:prstGeom>
        </p:spPr>
      </p:pic>
      <p:sp>
        <p:nvSpPr>
          <p:cNvPr id="4" name="TextBox 3">
            <a:extLst>
              <a:ext uri="{FF2B5EF4-FFF2-40B4-BE49-F238E27FC236}">
                <a16:creationId xmlns:a16="http://schemas.microsoft.com/office/drawing/2014/main" id="{DADAC55B-45B4-4756-3BA1-C1D1B8D224AB}"/>
              </a:ext>
            </a:extLst>
          </p:cNvPr>
          <p:cNvSpPr txBox="1"/>
          <p:nvPr/>
        </p:nvSpPr>
        <p:spPr>
          <a:xfrm>
            <a:off x="8958943" y="6578135"/>
            <a:ext cx="3287486" cy="261610"/>
          </a:xfrm>
          <a:prstGeom prst="rect">
            <a:avLst/>
          </a:prstGeom>
          <a:noFill/>
        </p:spPr>
        <p:txBody>
          <a:bodyPr wrap="square">
            <a:spAutoFit/>
          </a:bodyPr>
          <a:lstStyle/>
          <a:p>
            <a:pPr algn="r"/>
            <a:r>
              <a:rPr lang="en-US" sz="1100" b="0" i="0" dirty="0">
                <a:solidFill>
                  <a:schemeClr val="bg1"/>
                </a:solidFill>
                <a:effectLst/>
                <a:latin typeface="Proxima Nova"/>
              </a:rPr>
              <a:t>Credit: Emory Wellman</a:t>
            </a:r>
            <a:endParaRPr lang="en-US" sz="1100" dirty="0">
              <a:solidFill>
                <a:schemeClr val="bg1"/>
              </a:solidFill>
            </a:endParaRPr>
          </a:p>
        </p:txBody>
      </p:sp>
    </p:spTree>
    <p:extLst>
      <p:ext uri="{BB962C8B-B14F-4D97-AF65-F5344CB8AC3E}">
        <p14:creationId xmlns:p14="http://schemas.microsoft.com/office/powerpoint/2010/main" val="1790152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AC8DE-3B74-286C-8153-BFCC3C42188C}"/>
              </a:ext>
            </a:extLst>
          </p:cNvPr>
          <p:cNvSpPr>
            <a:spLocks noGrp="1"/>
          </p:cNvSpPr>
          <p:nvPr>
            <p:ph type="title"/>
          </p:nvPr>
        </p:nvSpPr>
        <p:spPr>
          <a:xfrm>
            <a:off x="87086" y="18255"/>
            <a:ext cx="10515600" cy="1325563"/>
          </a:xfrm>
        </p:spPr>
        <p:txBody>
          <a:bodyPr/>
          <a:lstStyle/>
          <a:p>
            <a:r>
              <a:rPr lang="en-US" b="1" dirty="0"/>
              <a:t>Salt marshes: Another threatened habitat</a:t>
            </a:r>
          </a:p>
        </p:txBody>
      </p:sp>
      <p:sp>
        <p:nvSpPr>
          <p:cNvPr id="3" name="Content Placeholder 2">
            <a:extLst>
              <a:ext uri="{FF2B5EF4-FFF2-40B4-BE49-F238E27FC236}">
                <a16:creationId xmlns:a16="http://schemas.microsoft.com/office/drawing/2014/main" id="{9DB13DA2-A11E-DD88-D657-F1278DC18FB3}"/>
              </a:ext>
            </a:extLst>
          </p:cNvPr>
          <p:cNvSpPr>
            <a:spLocks noGrp="1"/>
          </p:cNvSpPr>
          <p:nvPr>
            <p:ph idx="1"/>
          </p:nvPr>
        </p:nvSpPr>
        <p:spPr>
          <a:xfrm>
            <a:off x="293916" y="1343818"/>
            <a:ext cx="4942113" cy="5495927"/>
          </a:xfrm>
        </p:spPr>
        <p:txBody>
          <a:bodyPr>
            <a:normAutofit/>
          </a:bodyPr>
          <a:lstStyle/>
          <a:p>
            <a:r>
              <a:rPr lang="en-US" dirty="0"/>
              <a:t>Erosion is a big problem for marshes</a:t>
            </a:r>
          </a:p>
          <a:p>
            <a:r>
              <a:rPr lang="en-US" dirty="0"/>
              <a:t>Can happen anywhere with moving water – water chips away at and removes rock, soil, or sand</a:t>
            </a:r>
          </a:p>
          <a:p>
            <a:r>
              <a:rPr lang="en-US" dirty="0"/>
              <a:t>Oysters decrease wave energy and stabilize sediment, protecting the plant</a:t>
            </a:r>
          </a:p>
          <a:p>
            <a:pPr lvl="1">
              <a:buFont typeface="Wingdings" panose="05000000000000000000" pitchFamily="2" charset="2"/>
              <a:buChar char="à"/>
            </a:pPr>
            <a:r>
              <a:rPr lang="en-US" sz="2800" dirty="0">
                <a:sym typeface="Wingdings" panose="05000000000000000000" pitchFamily="2" charset="2"/>
              </a:rPr>
              <a:t>MUTUALISM</a:t>
            </a:r>
          </a:p>
          <a:p>
            <a:r>
              <a:rPr lang="en-US" dirty="0">
                <a:sym typeface="Wingdings" panose="05000000000000000000" pitchFamily="2" charset="2"/>
              </a:rPr>
              <a:t>Restore marsh and oysters together?</a:t>
            </a:r>
            <a:endParaRPr lang="en-US" dirty="0"/>
          </a:p>
          <a:p>
            <a:endParaRPr lang="en-US" dirty="0"/>
          </a:p>
          <a:p>
            <a:endParaRPr lang="en-US" dirty="0"/>
          </a:p>
        </p:txBody>
      </p:sp>
      <p:pic>
        <p:nvPicPr>
          <p:cNvPr id="6" name="Picture 5" descr="A picture containing outdoor, sky, water, nature&#10;&#10;Description automatically generated">
            <a:extLst>
              <a:ext uri="{FF2B5EF4-FFF2-40B4-BE49-F238E27FC236}">
                <a16:creationId xmlns:a16="http://schemas.microsoft.com/office/drawing/2014/main" id="{B291A0FC-675D-DC6B-79D3-474E74772D66}"/>
              </a:ext>
            </a:extLst>
          </p:cNvPr>
          <p:cNvPicPr>
            <a:picLocks noChangeAspect="1"/>
          </p:cNvPicPr>
          <p:nvPr/>
        </p:nvPicPr>
        <p:blipFill rotWithShape="1">
          <a:blip r:embed="rId3">
            <a:extLst>
              <a:ext uri="{28A0092B-C50C-407E-A947-70E740481C1C}">
                <a14:useLocalDpi xmlns:a14="http://schemas.microsoft.com/office/drawing/2010/main" val="0"/>
              </a:ext>
            </a:extLst>
          </a:blip>
          <a:srcRect l="36339"/>
          <a:stretch/>
        </p:blipFill>
        <p:spPr>
          <a:xfrm>
            <a:off x="5933509" y="1328057"/>
            <a:ext cx="6258491" cy="5529943"/>
          </a:xfrm>
          <a:prstGeom prst="rect">
            <a:avLst/>
          </a:prstGeom>
        </p:spPr>
      </p:pic>
      <p:sp>
        <p:nvSpPr>
          <p:cNvPr id="4" name="TextBox 3">
            <a:extLst>
              <a:ext uri="{FF2B5EF4-FFF2-40B4-BE49-F238E27FC236}">
                <a16:creationId xmlns:a16="http://schemas.microsoft.com/office/drawing/2014/main" id="{E577D91E-20D0-8B5C-F946-BF0B7D41320F}"/>
              </a:ext>
            </a:extLst>
          </p:cNvPr>
          <p:cNvSpPr txBox="1"/>
          <p:nvPr/>
        </p:nvSpPr>
        <p:spPr>
          <a:xfrm>
            <a:off x="8958943" y="6578135"/>
            <a:ext cx="3287486" cy="261610"/>
          </a:xfrm>
          <a:prstGeom prst="rect">
            <a:avLst/>
          </a:prstGeom>
          <a:noFill/>
        </p:spPr>
        <p:txBody>
          <a:bodyPr wrap="square">
            <a:spAutoFit/>
          </a:bodyPr>
          <a:lstStyle/>
          <a:p>
            <a:pPr algn="r"/>
            <a:r>
              <a:rPr lang="en-US" sz="1100" b="0" i="0" dirty="0">
                <a:solidFill>
                  <a:schemeClr val="bg1"/>
                </a:solidFill>
                <a:effectLst/>
                <a:latin typeface="Proxima Nova"/>
              </a:rPr>
              <a:t>Credit: Emory Wellman</a:t>
            </a:r>
            <a:endParaRPr lang="en-US" sz="1100" dirty="0">
              <a:solidFill>
                <a:schemeClr val="bg1"/>
              </a:solidFill>
            </a:endParaRPr>
          </a:p>
        </p:txBody>
      </p:sp>
    </p:spTree>
    <p:extLst>
      <p:ext uri="{BB962C8B-B14F-4D97-AF65-F5344CB8AC3E}">
        <p14:creationId xmlns:p14="http://schemas.microsoft.com/office/powerpoint/2010/main" val="2158066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9A615-CBBD-A611-BADC-4529E5F3C5F0}"/>
              </a:ext>
            </a:extLst>
          </p:cNvPr>
          <p:cNvSpPr>
            <a:spLocks noGrp="1"/>
          </p:cNvSpPr>
          <p:nvPr>
            <p:ph type="title"/>
          </p:nvPr>
        </p:nvSpPr>
        <p:spPr>
          <a:xfrm>
            <a:off x="446314" y="92978"/>
            <a:ext cx="10515600" cy="1325563"/>
          </a:xfrm>
        </p:spPr>
        <p:txBody>
          <a:bodyPr>
            <a:normAutofit/>
          </a:bodyPr>
          <a:lstStyle/>
          <a:p>
            <a:r>
              <a:rPr lang="en-US" sz="5400" b="1" dirty="0"/>
              <a:t>Your task:</a:t>
            </a:r>
          </a:p>
        </p:txBody>
      </p:sp>
      <p:sp>
        <p:nvSpPr>
          <p:cNvPr id="3" name="Content Placeholder 2">
            <a:extLst>
              <a:ext uri="{FF2B5EF4-FFF2-40B4-BE49-F238E27FC236}">
                <a16:creationId xmlns:a16="http://schemas.microsoft.com/office/drawing/2014/main" id="{6885E3AA-350B-0047-5B5A-B0C98DC04114}"/>
              </a:ext>
            </a:extLst>
          </p:cNvPr>
          <p:cNvSpPr>
            <a:spLocks noGrp="1"/>
          </p:cNvSpPr>
          <p:nvPr>
            <p:ph idx="1"/>
          </p:nvPr>
        </p:nvSpPr>
        <p:spPr>
          <a:xfrm>
            <a:off x="555171" y="1212018"/>
            <a:ext cx="11081657" cy="2754085"/>
          </a:xfrm>
        </p:spPr>
        <p:txBody>
          <a:bodyPr>
            <a:normAutofit/>
          </a:bodyPr>
          <a:lstStyle/>
          <a:p>
            <a:r>
              <a:rPr lang="en-US" sz="3200" dirty="0"/>
              <a:t>You are research scientists. </a:t>
            </a:r>
          </a:p>
          <a:p>
            <a:r>
              <a:rPr lang="en-US" sz="3200" dirty="0"/>
              <a:t>A local environmental group has built oyster reefs along an eroding marsh shoreline to restore both habitats. </a:t>
            </a:r>
          </a:p>
          <a:p>
            <a:r>
              <a:rPr lang="en-US" sz="3200" dirty="0"/>
              <a:t>They built the reefs out of two different materials.</a:t>
            </a:r>
          </a:p>
          <a:p>
            <a:r>
              <a:rPr lang="en-US" sz="3200" dirty="0"/>
              <a:t>It has been 5 years since they built the reefs.</a:t>
            </a:r>
          </a:p>
          <a:p>
            <a:pPr marL="0" indent="0">
              <a:buNone/>
            </a:pPr>
            <a:endParaRPr lang="en-US" sz="3200" dirty="0"/>
          </a:p>
        </p:txBody>
      </p:sp>
      <p:sp>
        <p:nvSpPr>
          <p:cNvPr id="5" name="TextBox 4">
            <a:extLst>
              <a:ext uri="{FF2B5EF4-FFF2-40B4-BE49-F238E27FC236}">
                <a16:creationId xmlns:a16="http://schemas.microsoft.com/office/drawing/2014/main" id="{452EE0E8-6E88-D486-9452-84811151BA54}"/>
              </a:ext>
            </a:extLst>
          </p:cNvPr>
          <p:cNvSpPr txBox="1"/>
          <p:nvPr/>
        </p:nvSpPr>
        <p:spPr>
          <a:xfrm>
            <a:off x="1240969" y="4252844"/>
            <a:ext cx="9383486" cy="2292935"/>
          </a:xfrm>
          <a:prstGeom prst="rect">
            <a:avLst/>
          </a:prstGeom>
          <a:noFill/>
        </p:spPr>
        <p:txBody>
          <a:bodyPr wrap="square">
            <a:spAutoFit/>
          </a:bodyPr>
          <a:lstStyle/>
          <a:p>
            <a:r>
              <a:rPr lang="en-US" sz="4000" dirty="0"/>
              <a:t>They want to know:</a:t>
            </a:r>
          </a:p>
          <a:p>
            <a:endParaRPr lang="en-US" sz="1100" dirty="0"/>
          </a:p>
          <a:p>
            <a:pPr marL="342900" indent="-342900">
              <a:buFont typeface="+mj-lt"/>
              <a:buAutoNum type="arabicPeriod"/>
            </a:pPr>
            <a:r>
              <a:rPr lang="en-US" sz="4000" dirty="0"/>
              <a:t> Which reef material was more successful?</a:t>
            </a:r>
          </a:p>
          <a:p>
            <a:pPr marL="342900" indent="-342900">
              <a:buFont typeface="+mj-lt"/>
              <a:buAutoNum type="arabicPeriod"/>
            </a:pPr>
            <a:endParaRPr lang="en-US" sz="1100" dirty="0"/>
          </a:p>
          <a:p>
            <a:pPr marL="342900" indent="-342900">
              <a:buFont typeface="+mj-lt"/>
              <a:buAutoNum type="arabicPeriod"/>
            </a:pPr>
            <a:r>
              <a:rPr lang="en-US" sz="4000" dirty="0"/>
              <a:t> Did the reefs stop marsh erosion?</a:t>
            </a:r>
          </a:p>
        </p:txBody>
      </p:sp>
      <p:sp>
        <p:nvSpPr>
          <p:cNvPr id="6" name="Rectangle 5">
            <a:extLst>
              <a:ext uri="{FF2B5EF4-FFF2-40B4-BE49-F238E27FC236}">
                <a16:creationId xmlns:a16="http://schemas.microsoft.com/office/drawing/2014/main" id="{6B4C1B8F-650D-8226-8D06-BECC22D26288}"/>
              </a:ext>
            </a:extLst>
          </p:cNvPr>
          <p:cNvSpPr/>
          <p:nvPr/>
        </p:nvSpPr>
        <p:spPr>
          <a:xfrm>
            <a:off x="1085848" y="4118506"/>
            <a:ext cx="9693729" cy="2561612"/>
          </a:xfrm>
          <a:prstGeom prst="rect">
            <a:avLst/>
          </a:prstGeom>
          <a:noFill/>
          <a:ln w="57150">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78352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5437D-BCB6-4292-B7CB-CCF69303F84B}"/>
              </a:ext>
            </a:extLst>
          </p:cNvPr>
          <p:cNvSpPr>
            <a:spLocks noGrp="1"/>
          </p:cNvSpPr>
          <p:nvPr>
            <p:ph type="title"/>
          </p:nvPr>
        </p:nvSpPr>
        <p:spPr/>
        <p:txBody>
          <a:bodyPr>
            <a:normAutofit/>
          </a:bodyPr>
          <a:lstStyle/>
          <a:p>
            <a:r>
              <a:rPr lang="en-US" sz="5400" b="1" dirty="0"/>
              <a:t>Data Collection</a:t>
            </a:r>
          </a:p>
        </p:txBody>
      </p:sp>
      <p:sp>
        <p:nvSpPr>
          <p:cNvPr id="3" name="Content Placeholder 2">
            <a:extLst>
              <a:ext uri="{FF2B5EF4-FFF2-40B4-BE49-F238E27FC236}">
                <a16:creationId xmlns:a16="http://schemas.microsoft.com/office/drawing/2014/main" id="{75C7894D-E674-83D0-63C1-B4CBAE85273A}"/>
              </a:ext>
            </a:extLst>
          </p:cNvPr>
          <p:cNvSpPr>
            <a:spLocks noGrp="1"/>
          </p:cNvSpPr>
          <p:nvPr>
            <p:ph idx="1"/>
          </p:nvPr>
        </p:nvSpPr>
        <p:spPr>
          <a:xfrm>
            <a:off x="838200" y="1600200"/>
            <a:ext cx="10515600" cy="5072743"/>
          </a:xfrm>
        </p:spPr>
        <p:txBody>
          <a:bodyPr>
            <a:normAutofit/>
          </a:bodyPr>
          <a:lstStyle/>
          <a:p>
            <a:r>
              <a:rPr lang="en-US" sz="3200" dirty="0"/>
              <a:t>You will be given:</a:t>
            </a:r>
          </a:p>
          <a:p>
            <a:pPr lvl="1"/>
            <a:r>
              <a:rPr lang="en-US" sz="2800" dirty="0"/>
              <a:t>An aerial image of a reef and the marsh behind it at T0 and T5</a:t>
            </a:r>
          </a:p>
          <a:p>
            <a:pPr lvl="1"/>
            <a:r>
              <a:rPr lang="en-US" sz="2800" dirty="0"/>
              <a:t>An image of an oyster sample from that reef at T0 and T5</a:t>
            </a:r>
          </a:p>
          <a:p>
            <a:r>
              <a:rPr lang="en-US" sz="3200" dirty="0"/>
              <a:t>You will assess change between the two timepoints:</a:t>
            </a:r>
          </a:p>
          <a:p>
            <a:pPr lvl="1"/>
            <a:r>
              <a:rPr lang="en-US" sz="2800" dirty="0"/>
              <a:t>Reef area: Using the formula for a rectangle, did the reef increase in area?</a:t>
            </a:r>
          </a:p>
          <a:p>
            <a:pPr lvl="1"/>
            <a:r>
              <a:rPr lang="en-US" sz="2800" dirty="0"/>
              <a:t>Erosion: Is the marsh closer to or farther from the reef?</a:t>
            </a:r>
          </a:p>
          <a:p>
            <a:pPr lvl="1"/>
            <a:r>
              <a:rPr lang="en-US" sz="2800" dirty="0"/>
              <a:t>Oyster density: How densely are oysters growing on the reef?</a:t>
            </a:r>
          </a:p>
          <a:p>
            <a:pPr lvl="1"/>
            <a:r>
              <a:rPr lang="en-US" sz="2800" dirty="0"/>
              <a:t>Oyster population structure: Is the size structure balanced? Meaning, are there both adults and juveniles present?</a:t>
            </a:r>
          </a:p>
          <a:p>
            <a:pPr lvl="1"/>
            <a:endParaRPr lang="en-US" sz="2800" dirty="0"/>
          </a:p>
          <a:p>
            <a:endParaRPr lang="en-US" sz="3200" dirty="0"/>
          </a:p>
        </p:txBody>
      </p:sp>
    </p:spTree>
    <p:extLst>
      <p:ext uri="{BB962C8B-B14F-4D97-AF65-F5344CB8AC3E}">
        <p14:creationId xmlns:p14="http://schemas.microsoft.com/office/powerpoint/2010/main" val="37603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D008B-6712-C564-B9CB-703783EA062C}"/>
              </a:ext>
            </a:extLst>
          </p:cNvPr>
          <p:cNvSpPr>
            <a:spLocks noGrp="1"/>
          </p:cNvSpPr>
          <p:nvPr>
            <p:ph type="title"/>
          </p:nvPr>
        </p:nvSpPr>
        <p:spPr>
          <a:xfrm>
            <a:off x="589280" y="-635"/>
            <a:ext cx="10764520" cy="1325563"/>
          </a:xfrm>
        </p:spPr>
        <p:txBody>
          <a:bodyPr/>
          <a:lstStyle/>
          <a:p>
            <a:r>
              <a:rPr lang="en-US" b="1" dirty="0"/>
              <a:t>Sharing Results</a:t>
            </a:r>
          </a:p>
        </p:txBody>
      </p:sp>
      <p:sp>
        <p:nvSpPr>
          <p:cNvPr id="3" name="Content Placeholder 2">
            <a:extLst>
              <a:ext uri="{FF2B5EF4-FFF2-40B4-BE49-F238E27FC236}">
                <a16:creationId xmlns:a16="http://schemas.microsoft.com/office/drawing/2014/main" id="{F913190E-FF7F-42A6-1A59-2CE0845F7EB7}"/>
              </a:ext>
            </a:extLst>
          </p:cNvPr>
          <p:cNvSpPr>
            <a:spLocks noGrp="1"/>
          </p:cNvSpPr>
          <p:nvPr>
            <p:ph idx="1"/>
          </p:nvPr>
        </p:nvSpPr>
        <p:spPr>
          <a:xfrm>
            <a:off x="690880" y="1026160"/>
            <a:ext cx="11318240" cy="5831840"/>
          </a:xfrm>
        </p:spPr>
        <p:txBody>
          <a:bodyPr>
            <a:normAutofit/>
          </a:bodyPr>
          <a:lstStyle/>
          <a:p>
            <a:r>
              <a:rPr lang="en-US" dirty="0"/>
              <a:t>Each research pair should report their findings regarding:</a:t>
            </a:r>
          </a:p>
          <a:p>
            <a:pPr lvl="1"/>
            <a:r>
              <a:rPr lang="en-US" dirty="0"/>
              <a:t>Change in reef area</a:t>
            </a:r>
          </a:p>
          <a:p>
            <a:pPr lvl="1"/>
            <a:r>
              <a:rPr lang="en-US" dirty="0"/>
              <a:t>Improvement of erosion</a:t>
            </a:r>
          </a:p>
          <a:p>
            <a:pPr lvl="1"/>
            <a:r>
              <a:rPr lang="en-US" dirty="0"/>
              <a:t>Oyster density</a:t>
            </a:r>
          </a:p>
          <a:p>
            <a:pPr lvl="1"/>
            <a:r>
              <a:rPr lang="en-US" dirty="0"/>
              <a:t>Oyster size class </a:t>
            </a:r>
          </a:p>
          <a:p>
            <a:r>
              <a:rPr lang="en-US" dirty="0"/>
              <a:t>Based on your data, was the restoration effort successful? Why?</a:t>
            </a:r>
          </a:p>
          <a:p>
            <a:r>
              <a:rPr lang="en-US" dirty="0"/>
              <a:t>What would you recommend to the group that built the oyster reefs?</a:t>
            </a:r>
          </a:p>
          <a:p>
            <a:r>
              <a:rPr lang="en-US" dirty="0"/>
              <a:t>As a class: Based on your combined data, which reef material would you recommend? Does one material seem to perform better than the other? </a:t>
            </a:r>
          </a:p>
          <a:p>
            <a:r>
              <a:rPr lang="en-US" i="1" dirty="0"/>
              <a:t>The big picture</a:t>
            </a:r>
            <a:r>
              <a:rPr lang="en-US" dirty="0"/>
              <a:t>: </a:t>
            </a:r>
          </a:p>
          <a:p>
            <a:pPr lvl="1"/>
            <a:r>
              <a:rPr lang="en-US" dirty="0"/>
              <a:t>Think of an ecosystem that you love or see regularly. Could this system benefit from restoration? What would restoration and monitoring look like for that habitat?</a:t>
            </a:r>
          </a:p>
          <a:p>
            <a:pPr lvl="1"/>
            <a:r>
              <a:rPr lang="en-US" dirty="0"/>
              <a:t>What did this lesson teach you about ecological restoration? </a:t>
            </a:r>
          </a:p>
        </p:txBody>
      </p:sp>
    </p:spTree>
    <p:extLst>
      <p:ext uri="{BB962C8B-B14F-4D97-AF65-F5344CB8AC3E}">
        <p14:creationId xmlns:p14="http://schemas.microsoft.com/office/powerpoint/2010/main" val="815328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5B7B9B5C-23CC-F12E-0654-DDF90F5FED66}"/>
              </a:ext>
            </a:extLst>
          </p:cNvPr>
          <p:cNvGraphicFramePr>
            <a:graphicFrameLocks noGrp="1"/>
          </p:cNvGraphicFramePr>
          <p:nvPr>
            <p:extLst>
              <p:ext uri="{D42A27DB-BD31-4B8C-83A1-F6EECF244321}">
                <p14:modId xmlns:p14="http://schemas.microsoft.com/office/powerpoint/2010/main" val="2911669589"/>
              </p:ext>
            </p:extLst>
          </p:nvPr>
        </p:nvGraphicFramePr>
        <p:xfrm>
          <a:off x="203200" y="350520"/>
          <a:ext cx="11811000" cy="6002020"/>
        </p:xfrm>
        <a:graphic>
          <a:graphicData uri="http://schemas.openxmlformats.org/drawingml/2006/table">
            <a:tbl>
              <a:tblPr firstRow="1" bandRow="1">
                <a:tableStyleId>{0505E3EF-67EA-436B-97B2-0124C06EBD24}</a:tableStyleId>
              </a:tblPr>
              <a:tblGrid>
                <a:gridCol w="3937000">
                  <a:extLst>
                    <a:ext uri="{9D8B030D-6E8A-4147-A177-3AD203B41FA5}">
                      <a16:colId xmlns:a16="http://schemas.microsoft.com/office/drawing/2014/main" val="2199190937"/>
                    </a:ext>
                  </a:extLst>
                </a:gridCol>
                <a:gridCol w="3937000">
                  <a:extLst>
                    <a:ext uri="{9D8B030D-6E8A-4147-A177-3AD203B41FA5}">
                      <a16:colId xmlns:a16="http://schemas.microsoft.com/office/drawing/2014/main" val="1843621321"/>
                    </a:ext>
                  </a:extLst>
                </a:gridCol>
                <a:gridCol w="3937000">
                  <a:extLst>
                    <a:ext uri="{9D8B030D-6E8A-4147-A177-3AD203B41FA5}">
                      <a16:colId xmlns:a16="http://schemas.microsoft.com/office/drawing/2014/main" val="1621315556"/>
                    </a:ext>
                  </a:extLst>
                </a:gridCol>
              </a:tblGrid>
              <a:tr h="1272540">
                <a:tc>
                  <a:txBody>
                    <a:bodyPr/>
                    <a:lstStyle/>
                    <a:p>
                      <a:pPr algn="ctr"/>
                      <a:r>
                        <a:rPr lang="en-US" sz="4000" dirty="0"/>
                        <a:t>Metric</a:t>
                      </a:r>
                    </a:p>
                  </a:txBody>
                  <a:tcPr anchor="ctr"/>
                </a:tc>
                <a:tc>
                  <a:txBody>
                    <a:bodyPr/>
                    <a:lstStyle/>
                    <a:p>
                      <a:pPr algn="ctr"/>
                      <a:r>
                        <a:rPr lang="en-US" sz="4000" dirty="0"/>
                        <a:t>Material 1</a:t>
                      </a:r>
                    </a:p>
                  </a:txBody>
                  <a:tcPr anchor="ctr"/>
                </a:tc>
                <a:tc>
                  <a:txBody>
                    <a:bodyPr/>
                    <a:lstStyle/>
                    <a:p>
                      <a:pPr algn="ctr"/>
                      <a:r>
                        <a:rPr lang="en-US" sz="4000" dirty="0"/>
                        <a:t>Material 2</a:t>
                      </a:r>
                    </a:p>
                  </a:txBody>
                  <a:tcPr anchor="ctr"/>
                </a:tc>
                <a:extLst>
                  <a:ext uri="{0D108BD9-81ED-4DB2-BD59-A6C34878D82A}">
                    <a16:rowId xmlns:a16="http://schemas.microsoft.com/office/drawing/2014/main" val="529486767"/>
                  </a:ext>
                </a:extLst>
              </a:tr>
              <a:tr h="911860">
                <a:tc>
                  <a:txBody>
                    <a:bodyPr/>
                    <a:lstStyle/>
                    <a:p>
                      <a:pPr algn="ctr"/>
                      <a:r>
                        <a:rPr lang="en-US" sz="2800" dirty="0"/>
                        <a:t>Reef area</a:t>
                      </a:r>
                    </a:p>
                  </a:txBody>
                  <a:tcPr anchor="ctr"/>
                </a:tc>
                <a:tc>
                  <a:txBody>
                    <a:bodyPr/>
                    <a:lstStyle/>
                    <a:p>
                      <a:endParaRPr lang="en-US" dirty="0"/>
                    </a:p>
                  </a:txBody>
                  <a:tcPr anchor="ctr"/>
                </a:tc>
                <a:tc>
                  <a:txBody>
                    <a:bodyPr/>
                    <a:lstStyle/>
                    <a:p>
                      <a:endParaRPr lang="en-US" dirty="0"/>
                    </a:p>
                  </a:txBody>
                  <a:tcPr anchor="ctr"/>
                </a:tc>
                <a:extLst>
                  <a:ext uri="{0D108BD9-81ED-4DB2-BD59-A6C34878D82A}">
                    <a16:rowId xmlns:a16="http://schemas.microsoft.com/office/drawing/2014/main" val="1366234853"/>
                  </a:ext>
                </a:extLst>
              </a:tr>
              <a:tr h="1272540">
                <a:tc>
                  <a:txBody>
                    <a:bodyPr/>
                    <a:lstStyle/>
                    <a:p>
                      <a:pPr algn="ctr"/>
                      <a:r>
                        <a:rPr lang="en-US" sz="2800" dirty="0"/>
                        <a:t>Erosion</a:t>
                      </a:r>
                    </a:p>
                  </a:txBody>
                  <a:tcPr anchor="ctr"/>
                </a:tc>
                <a:tc>
                  <a:txBody>
                    <a:bodyPr/>
                    <a:lstStyle/>
                    <a:p>
                      <a:endParaRPr lang="en-US" dirty="0"/>
                    </a:p>
                  </a:txBody>
                  <a:tcPr anchor="ctr"/>
                </a:tc>
                <a:tc>
                  <a:txBody>
                    <a:bodyPr/>
                    <a:lstStyle/>
                    <a:p>
                      <a:endParaRPr lang="en-US" dirty="0"/>
                    </a:p>
                  </a:txBody>
                  <a:tcPr anchor="ctr"/>
                </a:tc>
                <a:extLst>
                  <a:ext uri="{0D108BD9-81ED-4DB2-BD59-A6C34878D82A}">
                    <a16:rowId xmlns:a16="http://schemas.microsoft.com/office/drawing/2014/main" val="1054501156"/>
                  </a:ext>
                </a:extLst>
              </a:tr>
              <a:tr h="1272540">
                <a:tc>
                  <a:txBody>
                    <a:bodyPr/>
                    <a:lstStyle/>
                    <a:p>
                      <a:pPr algn="ctr"/>
                      <a:r>
                        <a:rPr lang="en-US" sz="2800" dirty="0"/>
                        <a:t>Oyster density</a:t>
                      </a:r>
                    </a:p>
                  </a:txBody>
                  <a:tcPr anchor="ctr"/>
                </a:tc>
                <a:tc>
                  <a:txBody>
                    <a:bodyPr/>
                    <a:lstStyle/>
                    <a:p>
                      <a:endParaRPr lang="en-US" dirty="0"/>
                    </a:p>
                  </a:txBody>
                  <a:tcPr anchor="ctr"/>
                </a:tc>
                <a:tc>
                  <a:txBody>
                    <a:bodyPr/>
                    <a:lstStyle/>
                    <a:p>
                      <a:endParaRPr lang="en-US" dirty="0"/>
                    </a:p>
                  </a:txBody>
                  <a:tcPr anchor="ctr"/>
                </a:tc>
                <a:extLst>
                  <a:ext uri="{0D108BD9-81ED-4DB2-BD59-A6C34878D82A}">
                    <a16:rowId xmlns:a16="http://schemas.microsoft.com/office/drawing/2014/main" val="423389227"/>
                  </a:ext>
                </a:extLst>
              </a:tr>
              <a:tr h="1272540">
                <a:tc>
                  <a:txBody>
                    <a:bodyPr/>
                    <a:lstStyle/>
                    <a:p>
                      <a:pPr algn="ctr"/>
                      <a:r>
                        <a:rPr lang="en-US" sz="2800" dirty="0"/>
                        <a:t>Oyster size class</a:t>
                      </a:r>
                    </a:p>
                  </a:txBody>
                  <a:tcPr anchor="ctr"/>
                </a:tc>
                <a:tc>
                  <a:txBody>
                    <a:bodyPr/>
                    <a:lstStyle/>
                    <a:p>
                      <a:endParaRPr lang="en-US"/>
                    </a:p>
                  </a:txBody>
                  <a:tcPr anchor="ctr"/>
                </a:tc>
                <a:tc>
                  <a:txBody>
                    <a:bodyPr/>
                    <a:lstStyle/>
                    <a:p>
                      <a:endParaRPr lang="en-US" dirty="0"/>
                    </a:p>
                  </a:txBody>
                  <a:tcPr anchor="ctr"/>
                </a:tc>
                <a:extLst>
                  <a:ext uri="{0D108BD9-81ED-4DB2-BD59-A6C34878D82A}">
                    <a16:rowId xmlns:a16="http://schemas.microsoft.com/office/drawing/2014/main" val="4133340783"/>
                  </a:ext>
                </a:extLst>
              </a:tr>
            </a:tbl>
          </a:graphicData>
        </a:graphic>
      </p:graphicFrame>
    </p:spTree>
    <p:extLst>
      <p:ext uri="{BB962C8B-B14F-4D97-AF65-F5344CB8AC3E}">
        <p14:creationId xmlns:p14="http://schemas.microsoft.com/office/powerpoint/2010/main" val="16277311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6259</TotalTime>
  <Words>3330</Words>
  <Application>Microsoft Office PowerPoint</Application>
  <PresentationFormat>Widescreen</PresentationFormat>
  <Paragraphs>230</Paragraphs>
  <Slides>30</Slides>
  <Notes>29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Calibri Light</vt:lpstr>
      <vt:lpstr>Open Sans</vt:lpstr>
      <vt:lpstr>Proxima Nova</vt:lpstr>
      <vt:lpstr>Wingdings</vt:lpstr>
      <vt:lpstr>Office Theme</vt:lpstr>
      <vt:lpstr>Reef Restoration Reconnaissance </vt:lpstr>
      <vt:lpstr>What is a coastal ecosystem?</vt:lpstr>
      <vt:lpstr>What is a coastal ecosystem?</vt:lpstr>
      <vt:lpstr>Why do we care about them?</vt:lpstr>
      <vt:lpstr>PowerPoint Presentation</vt:lpstr>
      <vt:lpstr>Direct Human Actions</vt:lpstr>
      <vt:lpstr>Anthropogenic Climate Change</vt:lpstr>
      <vt:lpstr>Restoration can undo some habitat loss.</vt:lpstr>
      <vt:lpstr>PowerPoint Presentation</vt:lpstr>
      <vt:lpstr>Let’s talk about oysters! </vt:lpstr>
      <vt:lpstr>Oyster reef in Cedar Key, Florida</vt:lpstr>
      <vt:lpstr>What’s going on here?</vt:lpstr>
      <vt:lpstr>Oyster life  cycle</vt:lpstr>
      <vt:lpstr>Oyster life  cycle</vt:lpstr>
      <vt:lpstr>Oyster life  cycle</vt:lpstr>
      <vt:lpstr>Oyster life  cycle</vt:lpstr>
      <vt:lpstr>Oyster life  cycle</vt:lpstr>
      <vt:lpstr>PowerPoint Presentation</vt:lpstr>
      <vt:lpstr>PowerPoint Presentation</vt:lpstr>
      <vt:lpstr>PowerPoint Presentation</vt:lpstr>
      <vt:lpstr>PowerPoint Presentation</vt:lpstr>
      <vt:lpstr>Restoration is not easy!</vt:lpstr>
      <vt:lpstr>Salt marshes: Another threatened habitat</vt:lpstr>
      <vt:lpstr>Salt marshes: Another threatened habitat</vt:lpstr>
      <vt:lpstr>Salt marshes: Another threatened habitat</vt:lpstr>
      <vt:lpstr>Salt marshes: Another threatened habitat</vt:lpstr>
      <vt:lpstr>Your task:</vt:lpstr>
      <vt:lpstr>Data Collection</vt:lpstr>
      <vt:lpstr>Sharing Results</vt:lpstr>
      <vt:lpstr>PowerPoint Presentation</vt:lpstr>
    </vt:vector>
  </TitlesOfParts>
  <Company>University of Florida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Wellman, Emory H.</dc:creator>
  <cp:lastModifiedBy>Celia Cackowski</cp:lastModifiedBy>
  <cp:revision>1</cp:revision>
  <dcterms:created xsi:type="dcterms:W3CDTF">2023-10-31T17:33:44Z</dcterms:created>
  <dcterms:modified xsi:type="dcterms:W3CDTF">2024-05-31T15:08:44Z</dcterms:modified>
</cp:coreProperties>
</file>