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5143500" cx="9144000"/>
  <p:notesSz cx="6858000" cy="9144000"/>
  <p:embeddedFontLst>
    <p:embeddedFont>
      <p:font typeface="Nunito"/>
      <p:regular r:id="rId23"/>
      <p:bold r:id="rId24"/>
      <p:italic r:id="rId25"/>
      <p:boldItalic r:id="rId26"/>
    </p:embeddedFont>
    <p:embeddedFont>
      <p:font typeface="Maven Pro"/>
      <p:regular r:id="rId27"/>
      <p:bold r:id="rId2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Nunito-bold.fntdata"/><Relationship Id="rId23" Type="http://schemas.openxmlformats.org/officeDocument/2006/relationships/font" Target="fonts/Nunito-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Nunito-boldItalic.fntdata"/><Relationship Id="rId25" Type="http://schemas.openxmlformats.org/officeDocument/2006/relationships/font" Target="fonts/Nunito-italic.fntdata"/><Relationship Id="rId28" Type="http://schemas.openxmlformats.org/officeDocument/2006/relationships/font" Target="fonts/MavenPro-bold.fntdata"/><Relationship Id="rId27" Type="http://schemas.openxmlformats.org/officeDocument/2006/relationships/font" Target="fonts/MavenPro-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commons.wikimedia.org/wiki/File:Cute_dog.jpg" TargetMode="Externa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pexels.com/photo/plant-flower-rose-bloom-39517/" TargetMode="Externa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en.wikipedia.org/wiki/Ultramafic_rock" TargetMode="Externa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pickpik.com/underwater-photo-green-kelp-seaweed-water-60071" TargetMode="Externa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pixahive.com/photo/plastic-wastes-on-ocean-floor/" TargetMode="Externa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en.wikipedia.org/wiki/Saddled_seabream" TargetMode="Externa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275" name="Google Shape;275;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Here you can introduce the topic at hand - we are going to be talking about what makes plants plants and animals animals!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28d0be0812e_0_2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28d0be0812e_0_2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This is where you can talk briefly about who made the lesson plan and explain that it was made by a real marine scientist!</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g2a63aac319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4" name="Google Shape;294;g2a63aac319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Here you can introduce a leading </a:t>
            </a:r>
            <a:r>
              <a:rPr lang="en"/>
              <a:t>question</a:t>
            </a:r>
            <a:r>
              <a:rPr lang="en"/>
              <a:t> - what is the first thing that comes to mind when students think of a plant?  Are they leafy? Colorful? Big? Small?  There are a lot of correct answers here for students.  This will help lead into the rest of the activity.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g28ca002069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9" name="Google Shape;299;g28ca002069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You can ask the same question about animals.  What do you think of when you think of animals?  Are they big? Small? Furry? Rough?  Again, this is a very broad question with a lot of correct answers.  This will </a:t>
            </a:r>
            <a:r>
              <a:rPr lang="en"/>
              <a:t>help</a:t>
            </a:r>
            <a:r>
              <a:rPr lang="en"/>
              <a:t> lead into the content of the activity.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g28ca0020692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4" name="Google Shape;304;g28ca0020692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Introduce the ideas that animals have limbs or things to help us move.  What helps us move?  Students can have fun with this and move around with their very own limbs.  The last bullet point is also a great place to talk about our five senses, which other animals may have but plants will not.  At the end, be sure to ask students if they have any questions and ask them to think if they have any other ideas of what makes plants different from animals in their eyes.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g28ca0020692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0" name="Google Shape;310;g28ca0020692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 lot of times, students think that plants are not alive but really they are!  They are alive and “breathing” like we are.  But they do not breathe using their mouths!  Instead, the sun and water that they need is what helps them survive.  Additionally, plants, although they do not have all senses, do have some senses like us in different special ways.  This is a complicated concept, but it is good to introduce to help students understand the similarities between plants and animals.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g28ca0020692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6" name="Google Shape;316;g28ca0020692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Non-living things are things that are all around us, students can use the classroom to think about non-living things as usually non </a:t>
            </a:r>
            <a:r>
              <a:rPr lang="en"/>
              <a:t>living</a:t>
            </a:r>
            <a:r>
              <a:rPr lang="en"/>
              <a:t> things are everywhere.  Non-living things do have a lot of traits - but some things may look like non living things but really are.  For example, something like an oyster also doesn’t move on its own but it does breathe and have some senses so therefore it would be living.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g28ca0020692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2" name="Google Shape;322;g28ca0020692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3,176 × 2,117</a:t>
            </a:r>
            <a:endParaRPr/>
          </a:p>
          <a:p>
            <a:pPr indent="0" lvl="0" marL="0" rtl="0" algn="l">
              <a:spcBef>
                <a:spcPts val="0"/>
              </a:spcBef>
              <a:spcAft>
                <a:spcPts val="0"/>
              </a:spcAft>
              <a:buNone/>
            </a:pPr>
            <a:r>
              <a:rPr lang="en"/>
              <a:t>This is an image of an animal, a dog!  Notice the mouth and limbs.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g28ca0020692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9" name="Google Shape;329;g28ca0020692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3,482 × 2,321</a:t>
            </a:r>
            <a:endParaRPr/>
          </a:p>
          <a:p>
            <a:pPr indent="0" lvl="0" marL="0" rtl="0" algn="l">
              <a:spcBef>
                <a:spcPts val="0"/>
              </a:spcBef>
              <a:spcAft>
                <a:spcPts val="0"/>
              </a:spcAft>
              <a:buNone/>
            </a:pPr>
            <a:r>
              <a:rPr lang="en"/>
              <a:t>This is an image of a plant, a sunflower!  Notice its petals, leafy appearance, and that there is no mouth.  Plants are also oftentimes green, which you can see here.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g28ca0020692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6" name="Google Shape;336;g28ca0020692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1,500 × 1,000</a:t>
            </a:r>
            <a:endParaRPr/>
          </a:p>
          <a:p>
            <a:pPr indent="0" lvl="0" marL="0" rtl="0" algn="l">
              <a:spcBef>
                <a:spcPts val="0"/>
              </a:spcBef>
              <a:spcAft>
                <a:spcPts val="0"/>
              </a:spcAft>
              <a:buNone/>
            </a:pPr>
            <a:r>
              <a:rPr lang="en"/>
              <a:t>This is an image of a non-living object, a rock!  Notice that it would not move on its own and has no limbs, senses, mouth, etc.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g28ca0020692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3" name="Google Shape;343;g28ca0020692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Things underwater can be very different from on land.  This is because they cannot breathe are like we can, they have to move through water and swim all day long, and they also may live in the dark and cold for their whole lives.  This makes them very different than us and our land friends much of the time!  But students still should still be able to use the things we talked about to identify underwater plants, animals, and non-livings.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g28ca0020692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8" name="Google Shape;348;g28ca0020692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728 × 971</a:t>
            </a:r>
            <a:endParaRPr/>
          </a:p>
          <a:p>
            <a:pPr indent="0" lvl="0" marL="0" rtl="0" algn="l">
              <a:spcBef>
                <a:spcPts val="0"/>
              </a:spcBef>
              <a:spcAft>
                <a:spcPts val="0"/>
              </a:spcAft>
              <a:buNone/>
            </a:pPr>
            <a:r>
              <a:rPr lang="en"/>
              <a:t>This is an image of a plant, kelp.  This underwater plant still looks pretty similar to its on land friend with its slight green color and leafy appearance.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g28ca0020692_0_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5" name="Google Shape;355;g28ca0020692_0_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2,560 × 1,600</a:t>
            </a:r>
            <a:endParaRPr/>
          </a:p>
          <a:p>
            <a:pPr indent="0" lvl="0" marL="0" rtl="0" algn="l">
              <a:spcBef>
                <a:spcPts val="0"/>
              </a:spcBef>
              <a:spcAft>
                <a:spcPts val="0"/>
              </a:spcAft>
              <a:buNone/>
            </a:pPr>
            <a:r>
              <a:rPr lang="en"/>
              <a:t>This is an example of  non-living.  Again, this is very similar to its on land friend.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g28ca0020692_0_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2" name="Google Shape;362;g28ca0020692_0_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3,268 × 2,179</a:t>
            </a:r>
            <a:endParaRPr/>
          </a:p>
          <a:p>
            <a:pPr indent="0" lvl="0" marL="0" rtl="0" algn="l">
              <a:spcBef>
                <a:spcPts val="0"/>
              </a:spcBef>
              <a:spcAft>
                <a:spcPts val="0"/>
              </a:spcAft>
              <a:buNone/>
            </a:pPr>
            <a:r>
              <a:rPr lang="en"/>
              <a:t>This is an example of an underwater animal, a sea turtle!  Notice that it looks very different from its on land friend.  Because it is in water, it needs different limbs to move around through the water and also is not furry like the dog we saw earlier.  Animals can take lots of forms.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g28ca0020692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9" name="Google Shape;369;g28ca0020692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Here you can practice observation with the students and ask them </a:t>
            </a:r>
            <a:r>
              <a:rPr lang="en"/>
              <a:t>what they noticed about the differences between on land and in water and also what they noticed between the plants, animals, and nonliving things.  They may notice the flippers on the turtle, the colors of things being different, the texture of the plants and animals, etc.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g2a78246d11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4" name="Google Shape;374;g2a78246d11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This slide can be used to briefly introduce a pictograph.  Feel free to add more slides to this presentation if you feel that students would need more of an introduction to the topic.  This is a simple example of a pictograph using weather.  On the x axis is the symbols, which is this case are types of weather (sunny, storms, and cloudy) and on the y-axis we have the count of </a:t>
            </a:r>
            <a:r>
              <a:rPr lang="en"/>
              <a:t>occurrences</a:t>
            </a:r>
            <a:r>
              <a:rPr lang="en"/>
              <a:t>.  In this pictograph, it was sunny three days in a week, storming one, and cloudy two.  You may also explain to students the layout of the pictograph for this activity as well at this point.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g2a6703576d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1" name="Google Shape;391;g2a6703576d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This is where you will begin to introduce the activity.  Explain that now, the students are going to get a chance to sort through some pictures of their own and determine whether or not they think it is an animal, plant, or non living object.  Once they think they get it, they can come up to the board and place it above the category on the pictogram that they think it belongs in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3"/>
        </a:solidFill>
      </p:bgPr>
    </p:bg>
    <p:spTree>
      <p:nvGrpSpPr>
        <p:cNvPr id="9" name="Shape 9"/>
        <p:cNvGrpSpPr/>
        <p:nvPr/>
      </p:nvGrpSpPr>
      <p:grpSpPr>
        <a:xfrm>
          <a:off x="0" y="0"/>
          <a:ext cx="0" cy="0"/>
          <a:chOff x="0" y="0"/>
          <a:chExt cx="0" cy="0"/>
        </a:xfrm>
      </p:grpSpPr>
      <p:grpSp>
        <p:nvGrpSpPr>
          <p:cNvPr id="10" name="Google Shape;10;p2"/>
          <p:cNvGrpSpPr/>
          <p:nvPr/>
        </p:nvGrpSpPr>
        <p:grpSpPr>
          <a:xfrm>
            <a:off x="7343003" y="3409675"/>
            <a:ext cx="1691422" cy="1732548"/>
            <a:chOff x="7343003" y="3409675"/>
            <a:chExt cx="1691422" cy="1732548"/>
          </a:xfrm>
        </p:grpSpPr>
        <p:grpSp>
          <p:nvGrpSpPr>
            <p:cNvPr id="11" name="Google Shape;11;p2"/>
            <p:cNvGrpSpPr/>
            <p:nvPr/>
          </p:nvGrpSpPr>
          <p:grpSpPr>
            <a:xfrm>
              <a:off x="7343003" y="4453711"/>
              <a:ext cx="316800" cy="688513"/>
              <a:chOff x="7343003" y="4453711"/>
              <a:chExt cx="316800" cy="688513"/>
            </a:xfrm>
          </p:grpSpPr>
          <p:sp>
            <p:nvSpPr>
              <p:cNvPr id="12" name="Google Shape;12;p2"/>
              <p:cNvSpPr/>
              <p:nvPr/>
            </p:nvSpPr>
            <p:spPr>
              <a:xfrm>
                <a:off x="7343003"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7343003"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 name="Google Shape;14;p2"/>
            <p:cNvGrpSpPr/>
            <p:nvPr/>
          </p:nvGrpSpPr>
          <p:grpSpPr>
            <a:xfrm>
              <a:off x="7801210" y="4105700"/>
              <a:ext cx="316800" cy="1036523"/>
              <a:chOff x="7801210" y="4105700"/>
              <a:chExt cx="316800" cy="1036523"/>
            </a:xfrm>
          </p:grpSpPr>
          <p:sp>
            <p:nvSpPr>
              <p:cNvPr id="15" name="Google Shape;15;p2"/>
              <p:cNvSpPr/>
              <p:nvPr/>
            </p:nvSpPr>
            <p:spPr>
              <a:xfrm>
                <a:off x="7801210"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7801210" y="4105700"/>
                <a:ext cx="316800" cy="1036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7801210"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 name="Google Shape;18;p2"/>
            <p:cNvGrpSpPr/>
            <p:nvPr/>
          </p:nvGrpSpPr>
          <p:grpSpPr>
            <a:xfrm>
              <a:off x="8259418" y="3757688"/>
              <a:ext cx="316800" cy="1384535"/>
              <a:chOff x="8259418" y="3757688"/>
              <a:chExt cx="316800" cy="1384535"/>
            </a:xfrm>
          </p:grpSpPr>
          <p:sp>
            <p:nvSpPr>
              <p:cNvPr id="19" name="Google Shape;19;p2"/>
              <p:cNvSpPr/>
              <p:nvPr/>
            </p:nvSpPr>
            <p:spPr>
              <a:xfrm>
                <a:off x="8259418"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8259418" y="3757688"/>
                <a:ext cx="316800" cy="1384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8259418" y="4105700"/>
                <a:ext cx="316800" cy="1036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2"/>
              <p:cNvSpPr/>
              <p:nvPr/>
            </p:nvSpPr>
            <p:spPr>
              <a:xfrm>
                <a:off x="8259418"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 name="Google Shape;23;p2"/>
            <p:cNvGrpSpPr/>
            <p:nvPr/>
          </p:nvGrpSpPr>
          <p:grpSpPr>
            <a:xfrm>
              <a:off x="8717625" y="3409675"/>
              <a:ext cx="316800" cy="1732548"/>
              <a:chOff x="8717625" y="3409675"/>
              <a:chExt cx="316800" cy="1732548"/>
            </a:xfrm>
          </p:grpSpPr>
          <p:sp>
            <p:nvSpPr>
              <p:cNvPr id="24" name="Google Shape;24;p2"/>
              <p:cNvSpPr/>
              <p:nvPr/>
            </p:nvSpPr>
            <p:spPr>
              <a:xfrm>
                <a:off x="8717625"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8717625" y="3757688"/>
                <a:ext cx="316800" cy="1384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2"/>
              <p:cNvSpPr/>
              <p:nvPr/>
            </p:nvSpPr>
            <p:spPr>
              <a:xfrm>
                <a:off x="8717625" y="4105700"/>
                <a:ext cx="316800" cy="1036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2"/>
              <p:cNvSpPr/>
              <p:nvPr/>
            </p:nvSpPr>
            <p:spPr>
              <a:xfrm>
                <a:off x="8717625" y="3409675"/>
                <a:ext cx="316800" cy="1732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8717625"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9" name="Google Shape;29;p2"/>
          <p:cNvGrpSpPr/>
          <p:nvPr/>
        </p:nvGrpSpPr>
        <p:grpSpPr>
          <a:xfrm>
            <a:off x="5043503" y="0"/>
            <a:ext cx="3814072" cy="3839102"/>
            <a:chOff x="5043503" y="0"/>
            <a:chExt cx="3814072" cy="3839102"/>
          </a:xfrm>
        </p:grpSpPr>
        <p:sp>
          <p:nvSpPr>
            <p:cNvPr id="30" name="Google Shape;30;p2"/>
            <p:cNvSpPr/>
            <p:nvPr/>
          </p:nvSpPr>
          <p:spPr>
            <a:xfrm>
              <a:off x="8460975" y="1817775"/>
              <a:ext cx="396600" cy="3966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2"/>
            <p:cNvSpPr/>
            <p:nvPr/>
          </p:nvSpPr>
          <p:spPr>
            <a:xfrm rot="-9830444">
              <a:off x="6469759" y="3480728"/>
              <a:ext cx="320148" cy="320148"/>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 name="Google Shape;32;p2"/>
            <p:cNvGrpSpPr/>
            <p:nvPr/>
          </p:nvGrpSpPr>
          <p:grpSpPr>
            <a:xfrm>
              <a:off x="7647812" y="2704283"/>
              <a:ext cx="635219" cy="635219"/>
              <a:chOff x="6725724" y="2701260"/>
              <a:chExt cx="1208101" cy="1208100"/>
            </a:xfrm>
          </p:grpSpPr>
          <p:sp>
            <p:nvSpPr>
              <p:cNvPr id="33" name="Google Shape;33;p2"/>
              <p:cNvSpPr/>
              <p:nvPr/>
            </p:nvSpPr>
            <p:spPr>
              <a:xfrm rot="5400000">
                <a:off x="6725725" y="2701260"/>
                <a:ext cx="1208100" cy="12081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2"/>
              <p:cNvSpPr/>
              <p:nvPr/>
            </p:nvSpPr>
            <p:spPr>
              <a:xfrm rot="5400000">
                <a:off x="6725724" y="2701260"/>
                <a:ext cx="1208100" cy="1208100"/>
              </a:xfrm>
              <a:prstGeom prst="pie">
                <a:avLst>
                  <a:gd fmla="val 8244818" name="adj1"/>
                  <a:gd fmla="val 16246175"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
              <p:cNvSpPr/>
              <p:nvPr/>
            </p:nvSpPr>
            <p:spPr>
              <a:xfrm rot="5400000">
                <a:off x="6954988" y="2930398"/>
                <a:ext cx="749700" cy="7497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 name="Google Shape;36;p2"/>
            <p:cNvSpPr/>
            <p:nvPr/>
          </p:nvSpPr>
          <p:spPr>
            <a:xfrm>
              <a:off x="8460975" y="1817775"/>
              <a:ext cx="396600" cy="396600"/>
            </a:xfrm>
            <a:prstGeom prst="pie">
              <a:avLst>
                <a:gd fmla="val 19376841"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 name="Google Shape;37;p2"/>
            <p:cNvGrpSpPr/>
            <p:nvPr/>
          </p:nvGrpSpPr>
          <p:grpSpPr>
            <a:xfrm>
              <a:off x="7952720" y="179238"/>
              <a:ext cx="873165" cy="873003"/>
              <a:chOff x="7754428" y="208725"/>
              <a:chExt cx="541800" cy="541800"/>
            </a:xfrm>
          </p:grpSpPr>
          <p:sp>
            <p:nvSpPr>
              <p:cNvPr id="38" name="Google Shape;38;p2"/>
              <p:cNvSpPr/>
              <p:nvPr/>
            </p:nvSpPr>
            <p:spPr>
              <a:xfrm rot="-8647347">
                <a:off x="7831319" y="285616"/>
                <a:ext cx="388018" cy="388018"/>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2"/>
              <p:cNvSpPr/>
              <p:nvPr/>
            </p:nvSpPr>
            <p:spPr>
              <a:xfrm rot="-8647347">
                <a:off x="7831319" y="285616"/>
                <a:ext cx="388018" cy="388018"/>
              </a:xfrm>
              <a:prstGeom prst="pie">
                <a:avLst>
                  <a:gd fmla="val 19376841" name="adj1"/>
                  <a:gd fmla="val 12313574"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 name="Google Shape;40;p2"/>
            <p:cNvSpPr/>
            <p:nvPr/>
          </p:nvSpPr>
          <p:spPr>
            <a:xfrm>
              <a:off x="5399840" y="356365"/>
              <a:ext cx="2577000" cy="25770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
            <p:cNvSpPr/>
            <p:nvPr/>
          </p:nvSpPr>
          <p:spPr>
            <a:xfrm rot="2043858">
              <a:off x="5503813" y="460310"/>
              <a:ext cx="2369480" cy="236948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2"/>
            <p:cNvSpPr/>
            <p:nvPr/>
          </p:nvSpPr>
          <p:spPr>
            <a:xfrm>
              <a:off x="5399795" y="360281"/>
              <a:ext cx="2577000" cy="2577000"/>
            </a:xfrm>
            <a:prstGeom prst="pie">
              <a:avLst>
                <a:gd fmla="val 8801158"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2"/>
            <p:cNvSpPr/>
            <p:nvPr/>
          </p:nvSpPr>
          <p:spPr>
            <a:xfrm rot="2044777">
              <a:off x="5911449" y="867729"/>
              <a:ext cx="1554223" cy="1554223"/>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2"/>
            <p:cNvSpPr/>
            <p:nvPr/>
          </p:nvSpPr>
          <p:spPr>
            <a:xfrm>
              <a:off x="5399795" y="356358"/>
              <a:ext cx="2577000" cy="2577000"/>
            </a:xfrm>
            <a:prstGeom prst="pie">
              <a:avLst>
                <a:gd fmla="val 12554101"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2"/>
            <p:cNvSpPr/>
            <p:nvPr/>
          </p:nvSpPr>
          <p:spPr>
            <a:xfrm rot="-9830444">
              <a:off x="6469759" y="3480727"/>
              <a:ext cx="320148" cy="320148"/>
            </a:xfrm>
            <a:prstGeom prst="pie">
              <a:avLst>
                <a:gd fmla="val 19376841"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 name="Google Shape;46;p2"/>
          <p:cNvSpPr txBox="1"/>
          <p:nvPr>
            <p:ph type="ctrTitle"/>
          </p:nvPr>
        </p:nvSpPr>
        <p:spPr>
          <a:xfrm>
            <a:off x="824000" y="1613813"/>
            <a:ext cx="4255500" cy="18729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47" name="Google Shape;47;p2"/>
          <p:cNvSpPr txBox="1"/>
          <p:nvPr>
            <p:ph idx="1" type="subTitle"/>
          </p:nvPr>
        </p:nvSpPr>
        <p:spPr>
          <a:xfrm>
            <a:off x="824000" y="3596300"/>
            <a:ext cx="4255500" cy="6954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p:txBody>
      </p:sp>
      <p:sp>
        <p:nvSpPr>
          <p:cNvPr id="48" name="Google Shape;48;p2"/>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49" name="Shape 49"/>
        <p:cNvGrpSpPr/>
        <p:nvPr/>
      </p:nvGrpSpPr>
      <p:grpSpPr>
        <a:xfrm>
          <a:off x="0" y="0"/>
          <a:ext cx="0" cy="0"/>
          <a:chOff x="0" y="0"/>
          <a:chExt cx="0" cy="0"/>
        </a:xfrm>
      </p:grpSpPr>
      <p:grpSp>
        <p:nvGrpSpPr>
          <p:cNvPr id="50" name="Google Shape;50;p3"/>
          <p:cNvGrpSpPr/>
          <p:nvPr/>
        </p:nvGrpSpPr>
        <p:grpSpPr>
          <a:xfrm>
            <a:off x="146769" y="3406"/>
            <a:ext cx="1233215" cy="1384535"/>
            <a:chOff x="146769" y="3406"/>
            <a:chExt cx="1233215" cy="1384535"/>
          </a:xfrm>
        </p:grpSpPr>
        <p:grpSp>
          <p:nvGrpSpPr>
            <p:cNvPr id="51" name="Google Shape;51;p3"/>
            <p:cNvGrpSpPr/>
            <p:nvPr/>
          </p:nvGrpSpPr>
          <p:grpSpPr>
            <a:xfrm>
              <a:off x="1063183" y="3406"/>
              <a:ext cx="316800" cy="688513"/>
              <a:chOff x="1063183" y="3406"/>
              <a:chExt cx="316800" cy="688513"/>
            </a:xfrm>
          </p:grpSpPr>
          <p:sp>
            <p:nvSpPr>
              <p:cNvPr id="52" name="Google Shape;52;p3"/>
              <p:cNvSpPr/>
              <p:nvPr/>
            </p:nvSpPr>
            <p:spPr>
              <a:xfrm rot="10800000">
                <a:off x="1063183" y="3419"/>
                <a:ext cx="316800" cy="688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3"/>
              <p:cNvSpPr/>
              <p:nvPr/>
            </p:nvSpPr>
            <p:spPr>
              <a:xfrm rot="10800000">
                <a:off x="1063183" y="3406"/>
                <a:ext cx="316800" cy="340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 name="Google Shape;54;p3"/>
            <p:cNvGrpSpPr/>
            <p:nvPr/>
          </p:nvGrpSpPr>
          <p:grpSpPr>
            <a:xfrm>
              <a:off x="604976" y="3406"/>
              <a:ext cx="316800" cy="1036524"/>
              <a:chOff x="604976" y="3406"/>
              <a:chExt cx="316800" cy="1036524"/>
            </a:xfrm>
          </p:grpSpPr>
          <p:sp>
            <p:nvSpPr>
              <p:cNvPr id="55" name="Google Shape;55;p3"/>
              <p:cNvSpPr/>
              <p:nvPr/>
            </p:nvSpPr>
            <p:spPr>
              <a:xfrm rot="10800000">
                <a:off x="604976" y="3419"/>
                <a:ext cx="316800" cy="688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3"/>
              <p:cNvSpPr/>
              <p:nvPr/>
            </p:nvSpPr>
            <p:spPr>
              <a:xfrm rot="10800000">
                <a:off x="604976" y="3430"/>
                <a:ext cx="316800" cy="1036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3"/>
              <p:cNvSpPr/>
              <p:nvPr/>
            </p:nvSpPr>
            <p:spPr>
              <a:xfrm rot="10800000">
                <a:off x="604976" y="3406"/>
                <a:ext cx="316800" cy="340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 name="Google Shape;58;p3"/>
            <p:cNvGrpSpPr/>
            <p:nvPr/>
          </p:nvGrpSpPr>
          <p:grpSpPr>
            <a:xfrm>
              <a:off x="146769" y="3406"/>
              <a:ext cx="316800" cy="1384535"/>
              <a:chOff x="146769" y="3406"/>
              <a:chExt cx="316800" cy="1384535"/>
            </a:xfrm>
          </p:grpSpPr>
          <p:sp>
            <p:nvSpPr>
              <p:cNvPr id="59" name="Google Shape;59;p3"/>
              <p:cNvSpPr/>
              <p:nvPr/>
            </p:nvSpPr>
            <p:spPr>
              <a:xfrm rot="10800000">
                <a:off x="146769" y="3419"/>
                <a:ext cx="316800" cy="688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3"/>
              <p:cNvSpPr/>
              <p:nvPr/>
            </p:nvSpPr>
            <p:spPr>
              <a:xfrm rot="10800000">
                <a:off x="146769" y="3441"/>
                <a:ext cx="316800" cy="1384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3"/>
              <p:cNvSpPr/>
              <p:nvPr/>
            </p:nvSpPr>
            <p:spPr>
              <a:xfrm rot="10800000">
                <a:off x="146769" y="3430"/>
                <a:ext cx="316800" cy="1036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3"/>
              <p:cNvSpPr/>
              <p:nvPr/>
            </p:nvSpPr>
            <p:spPr>
              <a:xfrm rot="10800000">
                <a:off x="146769" y="3406"/>
                <a:ext cx="316800" cy="340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63" name="Google Shape;63;p3"/>
          <p:cNvGrpSpPr/>
          <p:nvPr/>
        </p:nvGrpSpPr>
        <p:grpSpPr>
          <a:xfrm>
            <a:off x="6775084" y="2904008"/>
            <a:ext cx="2186148" cy="2239500"/>
            <a:chOff x="6775084" y="2904008"/>
            <a:chExt cx="2186148" cy="2239500"/>
          </a:xfrm>
        </p:grpSpPr>
        <p:grpSp>
          <p:nvGrpSpPr>
            <p:cNvPr id="64" name="Google Shape;64;p3"/>
            <p:cNvGrpSpPr/>
            <p:nvPr/>
          </p:nvGrpSpPr>
          <p:grpSpPr>
            <a:xfrm>
              <a:off x="6775084" y="4253708"/>
              <a:ext cx="409500" cy="889800"/>
              <a:chOff x="6775084" y="4253708"/>
              <a:chExt cx="409500" cy="889800"/>
            </a:xfrm>
          </p:grpSpPr>
          <p:sp>
            <p:nvSpPr>
              <p:cNvPr id="65" name="Google Shape;65;p3"/>
              <p:cNvSpPr/>
              <p:nvPr/>
            </p:nvSpPr>
            <p:spPr>
              <a:xfrm>
                <a:off x="6775084"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3"/>
              <p:cNvSpPr/>
              <p:nvPr/>
            </p:nvSpPr>
            <p:spPr>
              <a:xfrm>
                <a:off x="6775084"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 name="Google Shape;67;p3"/>
            <p:cNvGrpSpPr/>
            <p:nvPr/>
          </p:nvGrpSpPr>
          <p:grpSpPr>
            <a:xfrm>
              <a:off x="7367299" y="3804008"/>
              <a:ext cx="409500" cy="1339500"/>
              <a:chOff x="7367299" y="3804008"/>
              <a:chExt cx="409500" cy="1339500"/>
            </a:xfrm>
          </p:grpSpPr>
          <p:sp>
            <p:nvSpPr>
              <p:cNvPr id="68" name="Google Shape;68;p3"/>
              <p:cNvSpPr/>
              <p:nvPr/>
            </p:nvSpPr>
            <p:spPr>
              <a:xfrm>
                <a:off x="7367299"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3"/>
              <p:cNvSpPr/>
              <p:nvPr/>
            </p:nvSpPr>
            <p:spPr>
              <a:xfrm>
                <a:off x="7367299" y="3804008"/>
                <a:ext cx="409500" cy="13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3"/>
              <p:cNvSpPr/>
              <p:nvPr/>
            </p:nvSpPr>
            <p:spPr>
              <a:xfrm>
                <a:off x="7367299"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 name="Google Shape;71;p3"/>
            <p:cNvGrpSpPr/>
            <p:nvPr/>
          </p:nvGrpSpPr>
          <p:grpSpPr>
            <a:xfrm>
              <a:off x="7959516" y="3354008"/>
              <a:ext cx="409500" cy="1789500"/>
              <a:chOff x="7959516" y="3354008"/>
              <a:chExt cx="409500" cy="1789500"/>
            </a:xfrm>
          </p:grpSpPr>
          <p:sp>
            <p:nvSpPr>
              <p:cNvPr id="72" name="Google Shape;72;p3"/>
              <p:cNvSpPr/>
              <p:nvPr/>
            </p:nvSpPr>
            <p:spPr>
              <a:xfrm>
                <a:off x="7959516"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3"/>
              <p:cNvSpPr/>
              <p:nvPr/>
            </p:nvSpPr>
            <p:spPr>
              <a:xfrm>
                <a:off x="7959516" y="3354008"/>
                <a:ext cx="409500" cy="178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3"/>
              <p:cNvSpPr/>
              <p:nvPr/>
            </p:nvSpPr>
            <p:spPr>
              <a:xfrm>
                <a:off x="7959516" y="3804008"/>
                <a:ext cx="409500" cy="13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3"/>
              <p:cNvSpPr/>
              <p:nvPr/>
            </p:nvSpPr>
            <p:spPr>
              <a:xfrm>
                <a:off x="7959516"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 name="Google Shape;76;p3"/>
            <p:cNvGrpSpPr/>
            <p:nvPr/>
          </p:nvGrpSpPr>
          <p:grpSpPr>
            <a:xfrm>
              <a:off x="8551731" y="2904008"/>
              <a:ext cx="409500" cy="2239500"/>
              <a:chOff x="8551731" y="2904008"/>
              <a:chExt cx="409500" cy="2239500"/>
            </a:xfrm>
          </p:grpSpPr>
          <p:sp>
            <p:nvSpPr>
              <p:cNvPr id="77" name="Google Shape;77;p3"/>
              <p:cNvSpPr/>
              <p:nvPr/>
            </p:nvSpPr>
            <p:spPr>
              <a:xfrm>
                <a:off x="8551731"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3"/>
              <p:cNvSpPr/>
              <p:nvPr/>
            </p:nvSpPr>
            <p:spPr>
              <a:xfrm>
                <a:off x="8551731" y="3354008"/>
                <a:ext cx="409500" cy="178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3"/>
              <p:cNvSpPr/>
              <p:nvPr/>
            </p:nvSpPr>
            <p:spPr>
              <a:xfrm>
                <a:off x="8551731" y="3804008"/>
                <a:ext cx="409500" cy="13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3"/>
              <p:cNvSpPr/>
              <p:nvPr/>
            </p:nvSpPr>
            <p:spPr>
              <a:xfrm>
                <a:off x="8551731" y="2904008"/>
                <a:ext cx="409500" cy="22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3"/>
              <p:cNvSpPr/>
              <p:nvPr/>
            </p:nvSpPr>
            <p:spPr>
              <a:xfrm>
                <a:off x="8551731"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82" name="Google Shape;82;p3"/>
          <p:cNvSpPr txBox="1"/>
          <p:nvPr>
            <p:ph type="title"/>
          </p:nvPr>
        </p:nvSpPr>
        <p:spPr>
          <a:xfrm>
            <a:off x="824000" y="1613825"/>
            <a:ext cx="5857800" cy="18729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83" name="Google Shape;83;p3"/>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84"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4"/>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8" name="Google Shape;88;p4"/>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89" name="Google Shape;89;p4"/>
          <p:cNvSpPr txBox="1"/>
          <p:nvPr>
            <p:ph idx="1" type="body"/>
          </p:nvPr>
        </p:nvSpPr>
        <p:spPr>
          <a:xfrm>
            <a:off x="1303800" y="1990050"/>
            <a:ext cx="7030500" cy="25416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90" name="Google Shape;90;p4"/>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91" name="Shape 91"/>
        <p:cNvGrpSpPr/>
        <p:nvPr/>
      </p:nvGrpSpPr>
      <p:grpSpPr>
        <a:xfrm>
          <a:off x="0" y="0"/>
          <a:ext cx="0" cy="0"/>
          <a:chOff x="0" y="0"/>
          <a:chExt cx="0" cy="0"/>
        </a:xfrm>
      </p:grpSpPr>
      <p:grpSp>
        <p:nvGrpSpPr>
          <p:cNvPr id="92" name="Google Shape;92;p5"/>
          <p:cNvGrpSpPr/>
          <p:nvPr/>
        </p:nvGrpSpPr>
        <p:grpSpPr>
          <a:xfrm>
            <a:off x="625966" y="299376"/>
            <a:ext cx="999312" cy="999312"/>
            <a:chOff x="348199" y="179450"/>
            <a:chExt cx="1116300" cy="1116300"/>
          </a:xfrm>
        </p:grpSpPr>
        <p:sp>
          <p:nvSpPr>
            <p:cNvPr id="93" name="Google Shape;93;p5"/>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5"/>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5" name="Google Shape;95;p5"/>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96" name="Google Shape;96;p5"/>
          <p:cNvSpPr txBox="1"/>
          <p:nvPr>
            <p:ph idx="1" type="body"/>
          </p:nvPr>
        </p:nvSpPr>
        <p:spPr>
          <a:xfrm>
            <a:off x="1303800" y="1990050"/>
            <a:ext cx="3430500" cy="25416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97" name="Google Shape;97;p5"/>
          <p:cNvSpPr txBox="1"/>
          <p:nvPr>
            <p:ph idx="2" type="body"/>
          </p:nvPr>
        </p:nvSpPr>
        <p:spPr>
          <a:xfrm>
            <a:off x="4903650" y="1990050"/>
            <a:ext cx="3430500" cy="25416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98" name="Google Shape;98;p5"/>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9" name="Shape 99"/>
        <p:cNvGrpSpPr/>
        <p:nvPr/>
      </p:nvGrpSpPr>
      <p:grpSpPr>
        <a:xfrm>
          <a:off x="0" y="0"/>
          <a:ext cx="0" cy="0"/>
          <a:chOff x="0" y="0"/>
          <a:chExt cx="0" cy="0"/>
        </a:xfrm>
      </p:grpSpPr>
      <p:grpSp>
        <p:nvGrpSpPr>
          <p:cNvPr id="100" name="Google Shape;100;p6"/>
          <p:cNvGrpSpPr/>
          <p:nvPr/>
        </p:nvGrpSpPr>
        <p:grpSpPr>
          <a:xfrm>
            <a:off x="625966" y="299376"/>
            <a:ext cx="999312" cy="999312"/>
            <a:chOff x="348199" y="179450"/>
            <a:chExt cx="1116300" cy="1116300"/>
          </a:xfrm>
        </p:grpSpPr>
        <p:sp>
          <p:nvSpPr>
            <p:cNvPr id="101" name="Google Shape;101;p6"/>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6"/>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3" name="Google Shape;103;p6"/>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04" name="Google Shape;104;p6"/>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05" name="Shape 105"/>
        <p:cNvGrpSpPr/>
        <p:nvPr/>
      </p:nvGrpSpPr>
      <p:grpSpPr>
        <a:xfrm>
          <a:off x="0" y="0"/>
          <a:ext cx="0" cy="0"/>
          <a:chOff x="0" y="0"/>
          <a:chExt cx="0" cy="0"/>
        </a:xfrm>
      </p:grpSpPr>
      <p:grpSp>
        <p:nvGrpSpPr>
          <p:cNvPr id="106" name="Google Shape;106;p7"/>
          <p:cNvGrpSpPr/>
          <p:nvPr/>
        </p:nvGrpSpPr>
        <p:grpSpPr>
          <a:xfrm>
            <a:off x="625966" y="299376"/>
            <a:ext cx="999312" cy="999312"/>
            <a:chOff x="348199" y="179450"/>
            <a:chExt cx="1116300" cy="1116300"/>
          </a:xfrm>
        </p:grpSpPr>
        <p:sp>
          <p:nvSpPr>
            <p:cNvPr id="107" name="Google Shape;107;p7"/>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7"/>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9" name="Google Shape;109;p7"/>
          <p:cNvSpPr txBox="1"/>
          <p:nvPr>
            <p:ph type="title"/>
          </p:nvPr>
        </p:nvSpPr>
        <p:spPr>
          <a:xfrm>
            <a:off x="1303800" y="598575"/>
            <a:ext cx="3312000" cy="15900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10" name="Google Shape;110;p7"/>
          <p:cNvSpPr txBox="1"/>
          <p:nvPr>
            <p:ph idx="1" type="body"/>
          </p:nvPr>
        </p:nvSpPr>
        <p:spPr>
          <a:xfrm>
            <a:off x="1303800" y="2309675"/>
            <a:ext cx="3312000" cy="22218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11" name="Google Shape;111;p7"/>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dk1"/>
        </a:solidFill>
      </p:bgPr>
    </p:bg>
    <p:spTree>
      <p:nvGrpSpPr>
        <p:cNvPr id="112"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8"/>
              <p:cNvSpPr/>
              <p:nvPr/>
            </p:nvSpPr>
            <p:spPr>
              <a:xfrm rot="-8648551">
                <a:off x="7594313" y="527721"/>
                <a:ext cx="937226" cy="937226"/>
              </a:xfrm>
              <a:prstGeom prst="pie">
                <a:avLst>
                  <a:gd fmla="val 19376841" name="adj1"/>
                  <a:gd fmla="val 12313574"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8"/>
              <p:cNvSpPr/>
              <p:nvPr/>
            </p:nvSpPr>
            <p:spPr>
              <a:xfrm rot="-8649154">
                <a:off x="7349891" y="283705"/>
                <a:ext cx="1425647" cy="1425404"/>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8"/>
              <p:cNvSpPr/>
              <p:nvPr/>
            </p:nvSpPr>
            <p:spPr>
              <a:xfrm rot="2150259">
                <a:off x="8408218" y="2008610"/>
                <a:ext cx="393004" cy="393004"/>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8"/>
              <p:cNvSpPr/>
              <p:nvPr/>
            </p:nvSpPr>
            <p:spPr>
              <a:xfrm rot="2150259">
                <a:off x="8408218" y="2008610"/>
                <a:ext cx="393004" cy="393004"/>
              </a:xfrm>
              <a:prstGeom prst="pie">
                <a:avLst>
                  <a:gd fmla="val 5699893" name="adj1"/>
                  <a:gd fmla="val 12313574"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8"/>
              <p:cNvSpPr/>
              <p:nvPr/>
            </p:nvSpPr>
            <p:spPr>
              <a:xfrm rot="2150259">
                <a:off x="6868362" y="196705"/>
                <a:ext cx="393004" cy="393004"/>
              </a:xfrm>
              <a:prstGeom prst="pie">
                <a:avLst>
                  <a:gd fmla="val 5699893" name="adj1"/>
                  <a:gd fmla="val 12313574"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25" name="Google Shape;125;p8"/>
          <p:cNvSpPr txBox="1"/>
          <p:nvPr>
            <p:ph type="title"/>
          </p:nvPr>
        </p:nvSpPr>
        <p:spPr>
          <a:xfrm>
            <a:off x="824000" y="763600"/>
            <a:ext cx="5857800" cy="35733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126" name="Google Shape;126;p8"/>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27" name="Shape 127"/>
        <p:cNvGrpSpPr/>
        <p:nvPr/>
      </p:nvGrpSpPr>
      <p:grpSpPr>
        <a:xfrm>
          <a:off x="0" y="0"/>
          <a:ext cx="0" cy="0"/>
          <a:chOff x="0" y="0"/>
          <a:chExt cx="0" cy="0"/>
        </a:xfrm>
      </p:grpSpPr>
      <p:grpSp>
        <p:nvGrpSpPr>
          <p:cNvPr id="128" name="Google Shape;128;p9"/>
          <p:cNvGrpSpPr/>
          <p:nvPr/>
        </p:nvGrpSpPr>
        <p:grpSpPr>
          <a:xfrm>
            <a:off x="625966" y="299376"/>
            <a:ext cx="999312" cy="999312"/>
            <a:chOff x="348199" y="179450"/>
            <a:chExt cx="1116300" cy="1116300"/>
          </a:xfrm>
        </p:grpSpPr>
        <p:sp>
          <p:nvSpPr>
            <p:cNvPr id="129" name="Google Shape;129;p9"/>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9"/>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1" name="Google Shape;131;p9"/>
          <p:cNvSpPr txBox="1"/>
          <p:nvPr>
            <p:ph type="title"/>
          </p:nvPr>
        </p:nvSpPr>
        <p:spPr>
          <a:xfrm>
            <a:off x="1303800" y="598575"/>
            <a:ext cx="3430500" cy="1990200"/>
          </a:xfrm>
          <a:prstGeom prst="rect">
            <a:avLst/>
          </a:prstGeom>
          <a:ln cap="flat" cmpd="sng" w="9525">
            <a:solidFill>
              <a:schemeClr val="lt1"/>
            </a:solidFill>
            <a:prstDash val="solid"/>
            <a:round/>
            <a:headEnd len="sm" w="sm" type="none"/>
            <a:tailEnd len="sm" w="sm" type="none"/>
          </a:ln>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32" name="Google Shape;132;p9"/>
          <p:cNvSpPr txBox="1"/>
          <p:nvPr>
            <p:ph idx="1" type="subTitle"/>
          </p:nvPr>
        </p:nvSpPr>
        <p:spPr>
          <a:xfrm>
            <a:off x="1303800" y="2743203"/>
            <a:ext cx="3430500" cy="726000"/>
          </a:xfrm>
          <a:prstGeom prst="rect">
            <a:avLst/>
          </a:prstGeom>
          <a:ln cap="flat" cmpd="sng" w="9525">
            <a:solidFill>
              <a:schemeClr val="lt1"/>
            </a:solidFill>
            <a:prstDash val="solid"/>
            <a:round/>
            <a:headEnd len="sm" w="sm" type="none"/>
            <a:tailEnd len="sm" w="sm" type="none"/>
          </a:ln>
        </p:spPr>
        <p:txBody>
          <a:bodyPr anchorCtr="0" anchor="t" bIns="91425" lIns="91425" spcFirstLastPara="1" rIns="91425" wrap="square" tIns="91425">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p:txBody>
      </p:sp>
      <p:sp>
        <p:nvSpPr>
          <p:cNvPr id="133" name="Google Shape;133;p9"/>
          <p:cNvSpPr txBox="1"/>
          <p:nvPr>
            <p:ph idx="2" type="body"/>
          </p:nvPr>
        </p:nvSpPr>
        <p:spPr>
          <a:xfrm>
            <a:off x="4903700" y="661000"/>
            <a:ext cx="3430500" cy="3870600"/>
          </a:xfrm>
          <a:prstGeom prst="rect">
            <a:avLst/>
          </a:prstGeom>
          <a:ln cap="flat" cmpd="sng" w="9525">
            <a:solidFill>
              <a:schemeClr val="lt1"/>
            </a:solidFill>
            <a:prstDash val="solid"/>
            <a:round/>
            <a:headEnd len="sm" w="sm" type="none"/>
            <a:tailEnd len="sm" w="sm" type="none"/>
          </a:ln>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34" name="Google Shape;134;p9"/>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35" name="Shape 135"/>
        <p:cNvGrpSpPr/>
        <p:nvPr/>
      </p:nvGrpSpPr>
      <p:grpSpPr>
        <a:xfrm>
          <a:off x="0" y="0"/>
          <a:ext cx="0" cy="0"/>
          <a:chOff x="0" y="0"/>
          <a:chExt cx="0" cy="0"/>
        </a:xfrm>
      </p:grpSpPr>
      <p:grpSp>
        <p:nvGrpSpPr>
          <p:cNvPr id="136" name="Google Shape;136;p10"/>
          <p:cNvGrpSpPr/>
          <p:nvPr/>
        </p:nvGrpSpPr>
        <p:grpSpPr>
          <a:xfrm>
            <a:off x="713373" y="3847119"/>
            <a:ext cx="825392" cy="825392"/>
            <a:chOff x="348199" y="179450"/>
            <a:chExt cx="1116300" cy="1116300"/>
          </a:xfrm>
        </p:grpSpPr>
        <p:sp>
          <p:nvSpPr>
            <p:cNvPr id="137" name="Google Shape;137;p10"/>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0"/>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9" name="Google Shape;139;p10"/>
          <p:cNvSpPr txBox="1"/>
          <p:nvPr>
            <p:ph idx="1" type="body"/>
          </p:nvPr>
        </p:nvSpPr>
        <p:spPr>
          <a:xfrm>
            <a:off x="1303800" y="4138975"/>
            <a:ext cx="5843100" cy="534900"/>
          </a:xfrm>
          <a:prstGeom prst="rect">
            <a:avLst/>
          </a:prstGeom>
        </p:spPr>
        <p:txBody>
          <a:bodyPr anchorCtr="0" anchor="t"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140" name="Google Shape;140;p10"/>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3"/>
        </a:solidFill>
      </p:bgPr>
    </p:bg>
    <p:spTree>
      <p:nvGrpSpPr>
        <p:cNvPr id="141" name="Shape 141"/>
        <p:cNvGrpSpPr/>
        <p:nvPr/>
      </p:nvGrpSpPr>
      <p:grpSpPr>
        <a:xfrm>
          <a:off x="0" y="0"/>
          <a:ext cx="0" cy="0"/>
          <a:chOff x="0" y="0"/>
          <a:chExt cx="0" cy="0"/>
        </a:xfrm>
      </p:grpSpPr>
      <p:grpSp>
        <p:nvGrpSpPr>
          <p:cNvPr id="142" name="Google Shape;142;p11"/>
          <p:cNvGrpSpPr/>
          <p:nvPr/>
        </p:nvGrpSpPr>
        <p:grpSpPr>
          <a:xfrm>
            <a:off x="52" y="4099200"/>
            <a:ext cx="9144036" cy="1044300"/>
            <a:chOff x="52" y="4099200"/>
            <a:chExt cx="9144036" cy="1044300"/>
          </a:xfrm>
        </p:grpSpPr>
        <p:grpSp>
          <p:nvGrpSpPr>
            <p:cNvPr id="143" name="Google Shape;143;p11"/>
            <p:cNvGrpSpPr/>
            <p:nvPr/>
          </p:nvGrpSpPr>
          <p:grpSpPr>
            <a:xfrm>
              <a:off x="52" y="4309200"/>
              <a:ext cx="231622" cy="834300"/>
              <a:chOff x="2688737" y="4301380"/>
              <a:chExt cx="231900" cy="834300"/>
            </a:xfrm>
          </p:grpSpPr>
          <p:sp>
            <p:nvSpPr>
              <p:cNvPr id="144" name="Google Shape;144;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1"/>
              <p:cNvSpPr/>
              <p:nvPr/>
            </p:nvSpPr>
            <p:spPr>
              <a:xfrm flipH="1">
                <a:off x="2688737" y="4301380"/>
                <a:ext cx="2319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8" name="Google Shape;148;p11"/>
            <p:cNvGrpSpPr/>
            <p:nvPr/>
          </p:nvGrpSpPr>
          <p:grpSpPr>
            <a:xfrm>
              <a:off x="371406" y="4099200"/>
              <a:ext cx="231622" cy="1044300"/>
              <a:chOff x="2688737" y="4091380"/>
              <a:chExt cx="231900" cy="1044300"/>
            </a:xfrm>
          </p:grpSpPr>
          <p:sp>
            <p:nvSpPr>
              <p:cNvPr id="149" name="Google Shape;149;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1"/>
              <p:cNvSpPr/>
              <p:nvPr/>
            </p:nvSpPr>
            <p:spPr>
              <a:xfrm flipH="1">
                <a:off x="2688737" y="4301380"/>
                <a:ext cx="2319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1"/>
              <p:cNvSpPr/>
              <p:nvPr/>
            </p:nvSpPr>
            <p:spPr>
              <a:xfrm flipH="1">
                <a:off x="2688737" y="4091380"/>
                <a:ext cx="2319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 name="Google Shape;154;p11"/>
            <p:cNvGrpSpPr/>
            <p:nvPr/>
          </p:nvGrpSpPr>
          <p:grpSpPr>
            <a:xfrm>
              <a:off x="742761" y="4309200"/>
              <a:ext cx="231622" cy="834300"/>
              <a:chOff x="2688737" y="4301380"/>
              <a:chExt cx="231900" cy="834300"/>
            </a:xfrm>
          </p:grpSpPr>
          <p:sp>
            <p:nvSpPr>
              <p:cNvPr id="155" name="Google Shape;155;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1"/>
              <p:cNvSpPr/>
              <p:nvPr/>
            </p:nvSpPr>
            <p:spPr>
              <a:xfrm flipH="1">
                <a:off x="2688737" y="4301380"/>
                <a:ext cx="2319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9" name="Google Shape;159;p11"/>
            <p:cNvGrpSpPr/>
            <p:nvPr/>
          </p:nvGrpSpPr>
          <p:grpSpPr>
            <a:xfrm>
              <a:off x="1114115" y="4518900"/>
              <a:ext cx="231622" cy="624600"/>
              <a:chOff x="2688737" y="4511080"/>
              <a:chExt cx="231900" cy="624600"/>
            </a:xfrm>
          </p:grpSpPr>
          <p:sp>
            <p:nvSpPr>
              <p:cNvPr id="160" name="Google Shape;160;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3" name="Google Shape;163;p11"/>
            <p:cNvGrpSpPr/>
            <p:nvPr/>
          </p:nvGrpSpPr>
          <p:grpSpPr>
            <a:xfrm>
              <a:off x="1856753" y="4099200"/>
              <a:ext cx="231600" cy="1044300"/>
              <a:chOff x="1856753" y="4099200"/>
              <a:chExt cx="231600" cy="1044300"/>
            </a:xfrm>
          </p:grpSpPr>
          <p:sp>
            <p:nvSpPr>
              <p:cNvPr id="164" name="Google Shape;164;p11"/>
              <p:cNvSpPr/>
              <p:nvPr/>
            </p:nvSpPr>
            <p:spPr>
              <a:xfrm flipH="1">
                <a:off x="1856753"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1"/>
              <p:cNvSpPr/>
              <p:nvPr/>
            </p:nvSpPr>
            <p:spPr>
              <a:xfrm flipH="1">
                <a:off x="1856753"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1"/>
              <p:cNvSpPr/>
              <p:nvPr/>
            </p:nvSpPr>
            <p:spPr>
              <a:xfrm flipH="1">
                <a:off x="1856753"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1"/>
              <p:cNvSpPr/>
              <p:nvPr/>
            </p:nvSpPr>
            <p:spPr>
              <a:xfrm flipH="1">
                <a:off x="1856753"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1"/>
              <p:cNvSpPr/>
              <p:nvPr/>
            </p:nvSpPr>
            <p:spPr>
              <a:xfrm flipH="1">
                <a:off x="1856753"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9" name="Google Shape;169;p11"/>
            <p:cNvGrpSpPr/>
            <p:nvPr/>
          </p:nvGrpSpPr>
          <p:grpSpPr>
            <a:xfrm>
              <a:off x="2228107" y="4309200"/>
              <a:ext cx="231600" cy="834300"/>
              <a:chOff x="2228107" y="4309200"/>
              <a:chExt cx="231600" cy="834300"/>
            </a:xfrm>
          </p:grpSpPr>
          <p:sp>
            <p:nvSpPr>
              <p:cNvPr id="170" name="Google Shape;170;p11"/>
              <p:cNvSpPr/>
              <p:nvPr/>
            </p:nvSpPr>
            <p:spPr>
              <a:xfrm flipH="1">
                <a:off x="2228107"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1"/>
              <p:cNvSpPr/>
              <p:nvPr/>
            </p:nvSpPr>
            <p:spPr>
              <a:xfrm flipH="1">
                <a:off x="2228107"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1"/>
              <p:cNvSpPr/>
              <p:nvPr/>
            </p:nvSpPr>
            <p:spPr>
              <a:xfrm flipH="1">
                <a:off x="2228107"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1"/>
              <p:cNvSpPr/>
              <p:nvPr/>
            </p:nvSpPr>
            <p:spPr>
              <a:xfrm flipH="1">
                <a:off x="2228107"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4" name="Google Shape;174;p11"/>
            <p:cNvGrpSpPr/>
            <p:nvPr/>
          </p:nvGrpSpPr>
          <p:grpSpPr>
            <a:xfrm>
              <a:off x="2599462" y="4518900"/>
              <a:ext cx="231600" cy="624600"/>
              <a:chOff x="2599462" y="4518900"/>
              <a:chExt cx="231600" cy="624600"/>
            </a:xfrm>
          </p:grpSpPr>
          <p:sp>
            <p:nvSpPr>
              <p:cNvPr id="175" name="Google Shape;175;p11"/>
              <p:cNvSpPr/>
              <p:nvPr/>
            </p:nvSpPr>
            <p:spPr>
              <a:xfrm flipH="1">
                <a:off x="2599462"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1"/>
              <p:cNvSpPr/>
              <p:nvPr/>
            </p:nvSpPr>
            <p:spPr>
              <a:xfrm flipH="1">
                <a:off x="2599462"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1"/>
              <p:cNvSpPr/>
              <p:nvPr/>
            </p:nvSpPr>
            <p:spPr>
              <a:xfrm flipH="1">
                <a:off x="2599462"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8" name="Google Shape;178;p11"/>
            <p:cNvGrpSpPr/>
            <p:nvPr/>
          </p:nvGrpSpPr>
          <p:grpSpPr>
            <a:xfrm>
              <a:off x="3342171" y="4099200"/>
              <a:ext cx="231600" cy="1044300"/>
              <a:chOff x="3342171" y="4099200"/>
              <a:chExt cx="231600" cy="1044300"/>
            </a:xfrm>
          </p:grpSpPr>
          <p:sp>
            <p:nvSpPr>
              <p:cNvPr id="179" name="Google Shape;179;p11"/>
              <p:cNvSpPr/>
              <p:nvPr/>
            </p:nvSpPr>
            <p:spPr>
              <a:xfrm flipH="1">
                <a:off x="3342171"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1"/>
              <p:cNvSpPr/>
              <p:nvPr/>
            </p:nvSpPr>
            <p:spPr>
              <a:xfrm flipH="1">
                <a:off x="3342171"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1"/>
              <p:cNvSpPr/>
              <p:nvPr/>
            </p:nvSpPr>
            <p:spPr>
              <a:xfrm flipH="1">
                <a:off x="3342171"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1"/>
              <p:cNvSpPr/>
              <p:nvPr/>
            </p:nvSpPr>
            <p:spPr>
              <a:xfrm flipH="1">
                <a:off x="3342171"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1"/>
              <p:cNvSpPr/>
              <p:nvPr/>
            </p:nvSpPr>
            <p:spPr>
              <a:xfrm flipH="1">
                <a:off x="3342171"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4" name="Google Shape;184;p11"/>
            <p:cNvGrpSpPr/>
            <p:nvPr/>
          </p:nvGrpSpPr>
          <p:grpSpPr>
            <a:xfrm>
              <a:off x="3713525" y="4309200"/>
              <a:ext cx="231600" cy="834300"/>
              <a:chOff x="3713525" y="4309200"/>
              <a:chExt cx="231600" cy="834300"/>
            </a:xfrm>
          </p:grpSpPr>
          <p:sp>
            <p:nvSpPr>
              <p:cNvPr id="185" name="Google Shape;185;p11"/>
              <p:cNvSpPr/>
              <p:nvPr/>
            </p:nvSpPr>
            <p:spPr>
              <a:xfrm flipH="1">
                <a:off x="3713525"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1"/>
              <p:cNvSpPr/>
              <p:nvPr/>
            </p:nvSpPr>
            <p:spPr>
              <a:xfrm flipH="1">
                <a:off x="3713525"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1"/>
              <p:cNvSpPr/>
              <p:nvPr/>
            </p:nvSpPr>
            <p:spPr>
              <a:xfrm flipH="1">
                <a:off x="3713525"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1"/>
              <p:cNvSpPr/>
              <p:nvPr/>
            </p:nvSpPr>
            <p:spPr>
              <a:xfrm flipH="1">
                <a:off x="3713525"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9" name="Google Shape;189;p11"/>
            <p:cNvGrpSpPr/>
            <p:nvPr/>
          </p:nvGrpSpPr>
          <p:grpSpPr>
            <a:xfrm>
              <a:off x="1485398" y="4309200"/>
              <a:ext cx="231600" cy="834300"/>
              <a:chOff x="1485398" y="4309200"/>
              <a:chExt cx="231600" cy="834300"/>
            </a:xfrm>
          </p:grpSpPr>
          <p:sp>
            <p:nvSpPr>
              <p:cNvPr id="190" name="Google Shape;190;p11"/>
              <p:cNvSpPr/>
              <p:nvPr/>
            </p:nvSpPr>
            <p:spPr>
              <a:xfrm flipH="1">
                <a:off x="1485398"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1"/>
              <p:cNvSpPr/>
              <p:nvPr/>
            </p:nvSpPr>
            <p:spPr>
              <a:xfrm flipH="1">
                <a:off x="1485398"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1"/>
              <p:cNvSpPr/>
              <p:nvPr/>
            </p:nvSpPr>
            <p:spPr>
              <a:xfrm flipH="1">
                <a:off x="1485398"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1"/>
              <p:cNvSpPr/>
              <p:nvPr/>
            </p:nvSpPr>
            <p:spPr>
              <a:xfrm flipH="1">
                <a:off x="1485398"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4" name="Google Shape;194;p11"/>
            <p:cNvGrpSpPr/>
            <p:nvPr/>
          </p:nvGrpSpPr>
          <p:grpSpPr>
            <a:xfrm>
              <a:off x="4084879" y="4518900"/>
              <a:ext cx="231600" cy="624600"/>
              <a:chOff x="4084879" y="4518900"/>
              <a:chExt cx="231600" cy="624600"/>
            </a:xfrm>
          </p:grpSpPr>
          <p:sp>
            <p:nvSpPr>
              <p:cNvPr id="195" name="Google Shape;195;p11"/>
              <p:cNvSpPr/>
              <p:nvPr/>
            </p:nvSpPr>
            <p:spPr>
              <a:xfrm flipH="1">
                <a:off x="4084879"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1"/>
              <p:cNvSpPr/>
              <p:nvPr/>
            </p:nvSpPr>
            <p:spPr>
              <a:xfrm flipH="1">
                <a:off x="4084879"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1"/>
              <p:cNvSpPr/>
              <p:nvPr/>
            </p:nvSpPr>
            <p:spPr>
              <a:xfrm flipH="1">
                <a:off x="4084879"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8" name="Google Shape;198;p11"/>
            <p:cNvGrpSpPr/>
            <p:nvPr/>
          </p:nvGrpSpPr>
          <p:grpSpPr>
            <a:xfrm>
              <a:off x="2970816" y="4309200"/>
              <a:ext cx="231600" cy="834300"/>
              <a:chOff x="2970816" y="4309200"/>
              <a:chExt cx="231600" cy="834300"/>
            </a:xfrm>
          </p:grpSpPr>
          <p:sp>
            <p:nvSpPr>
              <p:cNvPr id="199" name="Google Shape;199;p11"/>
              <p:cNvSpPr/>
              <p:nvPr/>
            </p:nvSpPr>
            <p:spPr>
              <a:xfrm flipH="1">
                <a:off x="2970816"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1"/>
              <p:cNvSpPr/>
              <p:nvPr/>
            </p:nvSpPr>
            <p:spPr>
              <a:xfrm flipH="1">
                <a:off x="2970816"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1"/>
              <p:cNvSpPr/>
              <p:nvPr/>
            </p:nvSpPr>
            <p:spPr>
              <a:xfrm flipH="1">
                <a:off x="2970816"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1"/>
              <p:cNvSpPr/>
              <p:nvPr/>
            </p:nvSpPr>
            <p:spPr>
              <a:xfrm flipH="1">
                <a:off x="2970816"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3" name="Google Shape;203;p11"/>
            <p:cNvGrpSpPr/>
            <p:nvPr/>
          </p:nvGrpSpPr>
          <p:grpSpPr>
            <a:xfrm>
              <a:off x="4456234" y="4309200"/>
              <a:ext cx="231600" cy="834300"/>
              <a:chOff x="4456234" y="4309200"/>
              <a:chExt cx="231600" cy="834300"/>
            </a:xfrm>
          </p:grpSpPr>
          <p:sp>
            <p:nvSpPr>
              <p:cNvPr id="204" name="Google Shape;204;p11"/>
              <p:cNvSpPr/>
              <p:nvPr/>
            </p:nvSpPr>
            <p:spPr>
              <a:xfrm flipH="1">
                <a:off x="4456234"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1"/>
              <p:cNvSpPr/>
              <p:nvPr/>
            </p:nvSpPr>
            <p:spPr>
              <a:xfrm flipH="1">
                <a:off x="4456234"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1"/>
              <p:cNvSpPr/>
              <p:nvPr/>
            </p:nvSpPr>
            <p:spPr>
              <a:xfrm flipH="1">
                <a:off x="4456234"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1"/>
              <p:cNvSpPr/>
              <p:nvPr/>
            </p:nvSpPr>
            <p:spPr>
              <a:xfrm flipH="1">
                <a:off x="4456234"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8" name="Google Shape;208;p11"/>
            <p:cNvGrpSpPr/>
            <p:nvPr/>
          </p:nvGrpSpPr>
          <p:grpSpPr>
            <a:xfrm>
              <a:off x="4827588" y="4099200"/>
              <a:ext cx="231600" cy="1044300"/>
              <a:chOff x="4827588" y="4099200"/>
              <a:chExt cx="231600" cy="1044300"/>
            </a:xfrm>
          </p:grpSpPr>
          <p:sp>
            <p:nvSpPr>
              <p:cNvPr id="209" name="Google Shape;209;p11"/>
              <p:cNvSpPr/>
              <p:nvPr/>
            </p:nvSpPr>
            <p:spPr>
              <a:xfrm flipH="1">
                <a:off x="4827588"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1"/>
              <p:cNvSpPr/>
              <p:nvPr/>
            </p:nvSpPr>
            <p:spPr>
              <a:xfrm flipH="1">
                <a:off x="4827588"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1"/>
              <p:cNvSpPr/>
              <p:nvPr/>
            </p:nvSpPr>
            <p:spPr>
              <a:xfrm flipH="1">
                <a:off x="4827588"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1"/>
              <p:cNvSpPr/>
              <p:nvPr/>
            </p:nvSpPr>
            <p:spPr>
              <a:xfrm flipH="1">
                <a:off x="4827588"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1"/>
              <p:cNvSpPr/>
              <p:nvPr/>
            </p:nvSpPr>
            <p:spPr>
              <a:xfrm flipH="1">
                <a:off x="4827588"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4" name="Google Shape;214;p11"/>
            <p:cNvGrpSpPr/>
            <p:nvPr/>
          </p:nvGrpSpPr>
          <p:grpSpPr>
            <a:xfrm>
              <a:off x="5198943" y="4309200"/>
              <a:ext cx="231600" cy="834300"/>
              <a:chOff x="5198943" y="4309200"/>
              <a:chExt cx="231600" cy="834300"/>
            </a:xfrm>
          </p:grpSpPr>
          <p:sp>
            <p:nvSpPr>
              <p:cNvPr id="215" name="Google Shape;215;p11"/>
              <p:cNvSpPr/>
              <p:nvPr/>
            </p:nvSpPr>
            <p:spPr>
              <a:xfrm flipH="1">
                <a:off x="5198943"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1"/>
              <p:cNvSpPr/>
              <p:nvPr/>
            </p:nvSpPr>
            <p:spPr>
              <a:xfrm flipH="1">
                <a:off x="5198943"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1"/>
              <p:cNvSpPr/>
              <p:nvPr/>
            </p:nvSpPr>
            <p:spPr>
              <a:xfrm flipH="1">
                <a:off x="5198943"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1"/>
              <p:cNvSpPr/>
              <p:nvPr/>
            </p:nvSpPr>
            <p:spPr>
              <a:xfrm flipH="1">
                <a:off x="5198943"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9" name="Google Shape;219;p11"/>
            <p:cNvGrpSpPr/>
            <p:nvPr/>
          </p:nvGrpSpPr>
          <p:grpSpPr>
            <a:xfrm>
              <a:off x="5570297" y="4518900"/>
              <a:ext cx="231600" cy="624600"/>
              <a:chOff x="5570297" y="4518900"/>
              <a:chExt cx="231600" cy="624600"/>
            </a:xfrm>
          </p:grpSpPr>
          <p:sp>
            <p:nvSpPr>
              <p:cNvPr id="220" name="Google Shape;220;p11"/>
              <p:cNvSpPr/>
              <p:nvPr/>
            </p:nvSpPr>
            <p:spPr>
              <a:xfrm flipH="1">
                <a:off x="5570297"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1"/>
              <p:cNvSpPr/>
              <p:nvPr/>
            </p:nvSpPr>
            <p:spPr>
              <a:xfrm flipH="1">
                <a:off x="5570297"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1"/>
              <p:cNvSpPr/>
              <p:nvPr/>
            </p:nvSpPr>
            <p:spPr>
              <a:xfrm flipH="1">
                <a:off x="5570297"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3" name="Google Shape;223;p11"/>
            <p:cNvGrpSpPr/>
            <p:nvPr/>
          </p:nvGrpSpPr>
          <p:grpSpPr>
            <a:xfrm>
              <a:off x="5941652" y="4309200"/>
              <a:ext cx="231600" cy="834300"/>
              <a:chOff x="5941652" y="4309200"/>
              <a:chExt cx="231600" cy="834300"/>
            </a:xfrm>
          </p:grpSpPr>
          <p:sp>
            <p:nvSpPr>
              <p:cNvPr id="224" name="Google Shape;224;p11"/>
              <p:cNvSpPr/>
              <p:nvPr/>
            </p:nvSpPr>
            <p:spPr>
              <a:xfrm flipH="1">
                <a:off x="5941652"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1"/>
              <p:cNvSpPr/>
              <p:nvPr/>
            </p:nvSpPr>
            <p:spPr>
              <a:xfrm flipH="1">
                <a:off x="5941652"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1"/>
              <p:cNvSpPr/>
              <p:nvPr/>
            </p:nvSpPr>
            <p:spPr>
              <a:xfrm flipH="1">
                <a:off x="5941652"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1"/>
              <p:cNvSpPr/>
              <p:nvPr/>
            </p:nvSpPr>
            <p:spPr>
              <a:xfrm flipH="1">
                <a:off x="5941652"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8" name="Google Shape;228;p11"/>
            <p:cNvGrpSpPr/>
            <p:nvPr/>
          </p:nvGrpSpPr>
          <p:grpSpPr>
            <a:xfrm>
              <a:off x="6313006" y="4099200"/>
              <a:ext cx="231600" cy="1044300"/>
              <a:chOff x="6313006" y="4099200"/>
              <a:chExt cx="231600" cy="1044300"/>
            </a:xfrm>
          </p:grpSpPr>
          <p:sp>
            <p:nvSpPr>
              <p:cNvPr id="229" name="Google Shape;229;p11"/>
              <p:cNvSpPr/>
              <p:nvPr/>
            </p:nvSpPr>
            <p:spPr>
              <a:xfrm flipH="1">
                <a:off x="6313006"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1"/>
              <p:cNvSpPr/>
              <p:nvPr/>
            </p:nvSpPr>
            <p:spPr>
              <a:xfrm flipH="1">
                <a:off x="6313006"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1"/>
              <p:cNvSpPr/>
              <p:nvPr/>
            </p:nvSpPr>
            <p:spPr>
              <a:xfrm flipH="1">
                <a:off x="6313006"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1"/>
              <p:cNvSpPr/>
              <p:nvPr/>
            </p:nvSpPr>
            <p:spPr>
              <a:xfrm flipH="1">
                <a:off x="6313006"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1"/>
              <p:cNvSpPr/>
              <p:nvPr/>
            </p:nvSpPr>
            <p:spPr>
              <a:xfrm flipH="1">
                <a:off x="6313006"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4" name="Google Shape;234;p11"/>
            <p:cNvGrpSpPr/>
            <p:nvPr/>
          </p:nvGrpSpPr>
          <p:grpSpPr>
            <a:xfrm>
              <a:off x="6684361" y="4309200"/>
              <a:ext cx="231600" cy="834300"/>
              <a:chOff x="6684361" y="4309200"/>
              <a:chExt cx="231600" cy="834300"/>
            </a:xfrm>
          </p:grpSpPr>
          <p:sp>
            <p:nvSpPr>
              <p:cNvPr id="235" name="Google Shape;235;p11"/>
              <p:cNvSpPr/>
              <p:nvPr/>
            </p:nvSpPr>
            <p:spPr>
              <a:xfrm flipH="1">
                <a:off x="6684361"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1"/>
              <p:cNvSpPr/>
              <p:nvPr/>
            </p:nvSpPr>
            <p:spPr>
              <a:xfrm flipH="1">
                <a:off x="6684361"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1"/>
              <p:cNvSpPr/>
              <p:nvPr/>
            </p:nvSpPr>
            <p:spPr>
              <a:xfrm flipH="1">
                <a:off x="6684361"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1"/>
              <p:cNvSpPr/>
              <p:nvPr/>
            </p:nvSpPr>
            <p:spPr>
              <a:xfrm flipH="1">
                <a:off x="6684361"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9" name="Google Shape;239;p11"/>
            <p:cNvGrpSpPr/>
            <p:nvPr/>
          </p:nvGrpSpPr>
          <p:grpSpPr>
            <a:xfrm>
              <a:off x="7055715" y="4518900"/>
              <a:ext cx="231600" cy="624600"/>
              <a:chOff x="7055715" y="4518900"/>
              <a:chExt cx="231600" cy="624600"/>
            </a:xfrm>
          </p:grpSpPr>
          <p:sp>
            <p:nvSpPr>
              <p:cNvPr id="240" name="Google Shape;240;p11"/>
              <p:cNvSpPr/>
              <p:nvPr/>
            </p:nvSpPr>
            <p:spPr>
              <a:xfrm flipH="1">
                <a:off x="7055715"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1"/>
              <p:cNvSpPr/>
              <p:nvPr/>
            </p:nvSpPr>
            <p:spPr>
              <a:xfrm flipH="1">
                <a:off x="7055715"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1"/>
              <p:cNvSpPr/>
              <p:nvPr/>
            </p:nvSpPr>
            <p:spPr>
              <a:xfrm flipH="1">
                <a:off x="7055715"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3" name="Google Shape;243;p11"/>
            <p:cNvGrpSpPr/>
            <p:nvPr/>
          </p:nvGrpSpPr>
          <p:grpSpPr>
            <a:xfrm>
              <a:off x="7798424" y="4099200"/>
              <a:ext cx="231600" cy="1044300"/>
              <a:chOff x="7798424" y="4099200"/>
              <a:chExt cx="231600" cy="1044300"/>
            </a:xfrm>
          </p:grpSpPr>
          <p:sp>
            <p:nvSpPr>
              <p:cNvPr id="244" name="Google Shape;244;p11"/>
              <p:cNvSpPr/>
              <p:nvPr/>
            </p:nvSpPr>
            <p:spPr>
              <a:xfrm flipH="1">
                <a:off x="7798424"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1"/>
              <p:cNvSpPr/>
              <p:nvPr/>
            </p:nvSpPr>
            <p:spPr>
              <a:xfrm flipH="1">
                <a:off x="7798424"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1"/>
              <p:cNvSpPr/>
              <p:nvPr/>
            </p:nvSpPr>
            <p:spPr>
              <a:xfrm flipH="1">
                <a:off x="7798424"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1"/>
              <p:cNvSpPr/>
              <p:nvPr/>
            </p:nvSpPr>
            <p:spPr>
              <a:xfrm flipH="1">
                <a:off x="7798424"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1"/>
              <p:cNvSpPr/>
              <p:nvPr/>
            </p:nvSpPr>
            <p:spPr>
              <a:xfrm flipH="1">
                <a:off x="7798424"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9" name="Google Shape;249;p11"/>
            <p:cNvGrpSpPr/>
            <p:nvPr/>
          </p:nvGrpSpPr>
          <p:grpSpPr>
            <a:xfrm>
              <a:off x="8169779" y="4309200"/>
              <a:ext cx="231600" cy="834300"/>
              <a:chOff x="8169779" y="4309200"/>
              <a:chExt cx="231600" cy="834300"/>
            </a:xfrm>
          </p:grpSpPr>
          <p:sp>
            <p:nvSpPr>
              <p:cNvPr id="250" name="Google Shape;250;p11"/>
              <p:cNvSpPr/>
              <p:nvPr/>
            </p:nvSpPr>
            <p:spPr>
              <a:xfrm flipH="1">
                <a:off x="8169779"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1"/>
              <p:cNvSpPr/>
              <p:nvPr/>
            </p:nvSpPr>
            <p:spPr>
              <a:xfrm flipH="1">
                <a:off x="8169779"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1"/>
              <p:cNvSpPr/>
              <p:nvPr/>
            </p:nvSpPr>
            <p:spPr>
              <a:xfrm flipH="1">
                <a:off x="8169779"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1"/>
              <p:cNvSpPr/>
              <p:nvPr/>
            </p:nvSpPr>
            <p:spPr>
              <a:xfrm flipH="1">
                <a:off x="8169779"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4" name="Google Shape;254;p11"/>
            <p:cNvGrpSpPr/>
            <p:nvPr/>
          </p:nvGrpSpPr>
          <p:grpSpPr>
            <a:xfrm>
              <a:off x="7427070" y="4309200"/>
              <a:ext cx="231600" cy="834300"/>
              <a:chOff x="7427070" y="4309200"/>
              <a:chExt cx="231600" cy="834300"/>
            </a:xfrm>
          </p:grpSpPr>
          <p:sp>
            <p:nvSpPr>
              <p:cNvPr id="255" name="Google Shape;255;p11"/>
              <p:cNvSpPr/>
              <p:nvPr/>
            </p:nvSpPr>
            <p:spPr>
              <a:xfrm flipH="1">
                <a:off x="7427070"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1"/>
              <p:cNvSpPr/>
              <p:nvPr/>
            </p:nvSpPr>
            <p:spPr>
              <a:xfrm flipH="1">
                <a:off x="7427070"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1"/>
              <p:cNvSpPr/>
              <p:nvPr/>
            </p:nvSpPr>
            <p:spPr>
              <a:xfrm flipH="1">
                <a:off x="7427070"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1"/>
              <p:cNvSpPr/>
              <p:nvPr/>
            </p:nvSpPr>
            <p:spPr>
              <a:xfrm flipH="1">
                <a:off x="7427070"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9" name="Google Shape;259;p11"/>
            <p:cNvGrpSpPr/>
            <p:nvPr/>
          </p:nvGrpSpPr>
          <p:grpSpPr>
            <a:xfrm>
              <a:off x="8541133" y="4518900"/>
              <a:ext cx="231600" cy="624600"/>
              <a:chOff x="8541133" y="4518900"/>
              <a:chExt cx="231600" cy="624600"/>
            </a:xfrm>
          </p:grpSpPr>
          <p:sp>
            <p:nvSpPr>
              <p:cNvPr id="260" name="Google Shape;260;p11"/>
              <p:cNvSpPr/>
              <p:nvPr/>
            </p:nvSpPr>
            <p:spPr>
              <a:xfrm flipH="1">
                <a:off x="8541133"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1"/>
              <p:cNvSpPr/>
              <p:nvPr/>
            </p:nvSpPr>
            <p:spPr>
              <a:xfrm flipH="1">
                <a:off x="8541133"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1"/>
              <p:cNvSpPr/>
              <p:nvPr/>
            </p:nvSpPr>
            <p:spPr>
              <a:xfrm flipH="1">
                <a:off x="8541133"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3" name="Google Shape;263;p11"/>
            <p:cNvGrpSpPr/>
            <p:nvPr/>
          </p:nvGrpSpPr>
          <p:grpSpPr>
            <a:xfrm>
              <a:off x="8912488" y="4309200"/>
              <a:ext cx="231600" cy="834300"/>
              <a:chOff x="8912488" y="4309200"/>
              <a:chExt cx="231600" cy="834300"/>
            </a:xfrm>
          </p:grpSpPr>
          <p:sp>
            <p:nvSpPr>
              <p:cNvPr id="264" name="Google Shape;264;p11"/>
              <p:cNvSpPr/>
              <p:nvPr/>
            </p:nvSpPr>
            <p:spPr>
              <a:xfrm flipH="1">
                <a:off x="8912488"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1"/>
              <p:cNvSpPr/>
              <p:nvPr/>
            </p:nvSpPr>
            <p:spPr>
              <a:xfrm flipH="1">
                <a:off x="8912488"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1"/>
              <p:cNvSpPr/>
              <p:nvPr/>
            </p:nvSpPr>
            <p:spPr>
              <a:xfrm flipH="1">
                <a:off x="8912488"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1"/>
              <p:cNvSpPr/>
              <p:nvPr/>
            </p:nvSpPr>
            <p:spPr>
              <a:xfrm flipH="1">
                <a:off x="8912488"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68" name="Google Shape;268;p11"/>
          <p:cNvSpPr txBox="1"/>
          <p:nvPr>
            <p:ph hasCustomPrompt="1" type="title"/>
          </p:nvPr>
        </p:nvSpPr>
        <p:spPr>
          <a:xfrm>
            <a:off x="1388625" y="772725"/>
            <a:ext cx="6366900" cy="18633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lt1"/>
              </a:buClr>
              <a:buSzPts val="8000"/>
              <a:buNone/>
              <a:defRPr sz="8000">
                <a:solidFill>
                  <a:schemeClr val="lt1"/>
                </a:solidFill>
              </a:defRPr>
            </a:lvl1pPr>
            <a:lvl2pPr lvl="1" algn="ctr">
              <a:spcBef>
                <a:spcPts val="0"/>
              </a:spcBef>
              <a:spcAft>
                <a:spcPts val="0"/>
              </a:spcAft>
              <a:buClr>
                <a:schemeClr val="lt1"/>
              </a:buClr>
              <a:buSzPts val="8000"/>
              <a:buNone/>
              <a:defRPr sz="8000">
                <a:solidFill>
                  <a:schemeClr val="lt1"/>
                </a:solidFill>
              </a:defRPr>
            </a:lvl2pPr>
            <a:lvl3pPr lvl="2" algn="ctr">
              <a:spcBef>
                <a:spcPts val="0"/>
              </a:spcBef>
              <a:spcAft>
                <a:spcPts val="0"/>
              </a:spcAft>
              <a:buClr>
                <a:schemeClr val="lt1"/>
              </a:buClr>
              <a:buSzPts val="8000"/>
              <a:buNone/>
              <a:defRPr sz="8000">
                <a:solidFill>
                  <a:schemeClr val="lt1"/>
                </a:solidFill>
              </a:defRPr>
            </a:lvl3pPr>
            <a:lvl4pPr lvl="3" algn="ctr">
              <a:spcBef>
                <a:spcPts val="0"/>
              </a:spcBef>
              <a:spcAft>
                <a:spcPts val="0"/>
              </a:spcAft>
              <a:buClr>
                <a:schemeClr val="lt1"/>
              </a:buClr>
              <a:buSzPts val="8000"/>
              <a:buNone/>
              <a:defRPr sz="8000">
                <a:solidFill>
                  <a:schemeClr val="lt1"/>
                </a:solidFill>
              </a:defRPr>
            </a:lvl4pPr>
            <a:lvl5pPr lvl="4" algn="ctr">
              <a:spcBef>
                <a:spcPts val="0"/>
              </a:spcBef>
              <a:spcAft>
                <a:spcPts val="0"/>
              </a:spcAft>
              <a:buClr>
                <a:schemeClr val="lt1"/>
              </a:buClr>
              <a:buSzPts val="8000"/>
              <a:buNone/>
              <a:defRPr sz="8000">
                <a:solidFill>
                  <a:schemeClr val="lt1"/>
                </a:solidFill>
              </a:defRPr>
            </a:lvl5pPr>
            <a:lvl6pPr lvl="5" algn="ctr">
              <a:spcBef>
                <a:spcPts val="0"/>
              </a:spcBef>
              <a:spcAft>
                <a:spcPts val="0"/>
              </a:spcAft>
              <a:buClr>
                <a:schemeClr val="lt1"/>
              </a:buClr>
              <a:buSzPts val="8000"/>
              <a:buNone/>
              <a:defRPr sz="8000">
                <a:solidFill>
                  <a:schemeClr val="lt1"/>
                </a:solidFill>
              </a:defRPr>
            </a:lvl6pPr>
            <a:lvl7pPr lvl="6" algn="ctr">
              <a:spcBef>
                <a:spcPts val="0"/>
              </a:spcBef>
              <a:spcAft>
                <a:spcPts val="0"/>
              </a:spcAft>
              <a:buClr>
                <a:schemeClr val="lt1"/>
              </a:buClr>
              <a:buSzPts val="8000"/>
              <a:buNone/>
              <a:defRPr sz="8000">
                <a:solidFill>
                  <a:schemeClr val="lt1"/>
                </a:solidFill>
              </a:defRPr>
            </a:lvl7pPr>
            <a:lvl8pPr lvl="7" algn="ctr">
              <a:spcBef>
                <a:spcPts val="0"/>
              </a:spcBef>
              <a:spcAft>
                <a:spcPts val="0"/>
              </a:spcAft>
              <a:buClr>
                <a:schemeClr val="lt1"/>
              </a:buClr>
              <a:buSzPts val="8000"/>
              <a:buNone/>
              <a:defRPr sz="8000">
                <a:solidFill>
                  <a:schemeClr val="lt1"/>
                </a:solidFill>
              </a:defRPr>
            </a:lvl8pPr>
            <a:lvl9pPr lvl="8" algn="ctr">
              <a:spcBef>
                <a:spcPts val="0"/>
              </a:spcBef>
              <a:spcAft>
                <a:spcPts val="0"/>
              </a:spcAft>
              <a:buClr>
                <a:schemeClr val="lt1"/>
              </a:buClr>
              <a:buSzPts val="8000"/>
              <a:buNone/>
              <a:defRPr sz="8000">
                <a:solidFill>
                  <a:schemeClr val="lt1"/>
                </a:solidFill>
              </a:defRPr>
            </a:lvl9pPr>
          </a:lstStyle>
          <a:p>
            <a:r>
              <a:t>xx%</a:t>
            </a:r>
          </a:p>
        </p:txBody>
      </p:sp>
      <p:sp>
        <p:nvSpPr>
          <p:cNvPr id="269" name="Google Shape;269;p11"/>
          <p:cNvSpPr txBox="1"/>
          <p:nvPr>
            <p:ph idx="1" type="body"/>
          </p:nvPr>
        </p:nvSpPr>
        <p:spPr>
          <a:xfrm>
            <a:off x="1388625" y="2712300"/>
            <a:ext cx="6366900" cy="1111200"/>
          </a:xfrm>
          <a:prstGeom prst="rect">
            <a:avLst/>
          </a:prstGeom>
        </p:spPr>
        <p:txBody>
          <a:bodyPr anchorCtr="0" anchor="t" bIns="91425" lIns="91425" spcFirstLastPara="1" rIns="91425" wrap="square" tIns="91425">
            <a:normAutofit/>
          </a:bodyPr>
          <a:lstStyle>
            <a:lvl1pPr indent="-311150" lvl="0" marL="457200" algn="ctr">
              <a:spcBef>
                <a:spcPts val="0"/>
              </a:spcBef>
              <a:spcAft>
                <a:spcPts val="0"/>
              </a:spcAft>
              <a:buClr>
                <a:schemeClr val="lt1"/>
              </a:buClr>
              <a:buSzPts val="1300"/>
              <a:buChar char="●"/>
              <a:defRPr>
                <a:solidFill>
                  <a:schemeClr val="lt1"/>
                </a:solidFill>
              </a:defRPr>
            </a:lvl1pPr>
            <a:lvl2pPr indent="-298450" lvl="1" marL="914400" algn="ctr">
              <a:spcBef>
                <a:spcPts val="0"/>
              </a:spcBef>
              <a:spcAft>
                <a:spcPts val="0"/>
              </a:spcAft>
              <a:buClr>
                <a:schemeClr val="lt1"/>
              </a:buClr>
              <a:buSzPts val="1100"/>
              <a:buChar char="○"/>
              <a:defRPr>
                <a:solidFill>
                  <a:schemeClr val="lt1"/>
                </a:solidFill>
              </a:defRPr>
            </a:lvl2pPr>
            <a:lvl3pPr indent="-298450" lvl="2" marL="1371600" algn="ctr">
              <a:spcBef>
                <a:spcPts val="0"/>
              </a:spcBef>
              <a:spcAft>
                <a:spcPts val="0"/>
              </a:spcAft>
              <a:buClr>
                <a:schemeClr val="lt1"/>
              </a:buClr>
              <a:buSzPts val="1100"/>
              <a:buChar char="■"/>
              <a:defRPr>
                <a:solidFill>
                  <a:schemeClr val="lt1"/>
                </a:solidFill>
              </a:defRPr>
            </a:lvl3pPr>
            <a:lvl4pPr indent="-298450" lvl="3" marL="1828800" algn="ctr">
              <a:spcBef>
                <a:spcPts val="0"/>
              </a:spcBef>
              <a:spcAft>
                <a:spcPts val="0"/>
              </a:spcAft>
              <a:buClr>
                <a:schemeClr val="lt1"/>
              </a:buClr>
              <a:buSzPts val="1100"/>
              <a:buChar char="●"/>
              <a:defRPr>
                <a:solidFill>
                  <a:schemeClr val="lt1"/>
                </a:solidFill>
              </a:defRPr>
            </a:lvl4pPr>
            <a:lvl5pPr indent="-298450" lvl="4" marL="2286000" algn="ctr">
              <a:spcBef>
                <a:spcPts val="0"/>
              </a:spcBef>
              <a:spcAft>
                <a:spcPts val="0"/>
              </a:spcAft>
              <a:buClr>
                <a:schemeClr val="lt1"/>
              </a:buClr>
              <a:buSzPts val="1100"/>
              <a:buChar char="○"/>
              <a:defRPr>
                <a:solidFill>
                  <a:schemeClr val="lt1"/>
                </a:solidFill>
              </a:defRPr>
            </a:lvl5pPr>
            <a:lvl6pPr indent="-298450" lvl="5" marL="2743200" algn="ctr">
              <a:spcBef>
                <a:spcPts val="0"/>
              </a:spcBef>
              <a:spcAft>
                <a:spcPts val="0"/>
              </a:spcAft>
              <a:buClr>
                <a:schemeClr val="lt1"/>
              </a:buClr>
              <a:buSzPts val="1100"/>
              <a:buChar char="■"/>
              <a:defRPr>
                <a:solidFill>
                  <a:schemeClr val="lt1"/>
                </a:solidFill>
              </a:defRPr>
            </a:lvl6pPr>
            <a:lvl7pPr indent="-298450" lvl="6" marL="3200400" algn="ctr">
              <a:spcBef>
                <a:spcPts val="0"/>
              </a:spcBef>
              <a:spcAft>
                <a:spcPts val="0"/>
              </a:spcAft>
              <a:buClr>
                <a:schemeClr val="lt1"/>
              </a:buClr>
              <a:buSzPts val="1100"/>
              <a:buChar char="●"/>
              <a:defRPr>
                <a:solidFill>
                  <a:schemeClr val="lt1"/>
                </a:solidFill>
              </a:defRPr>
            </a:lvl7pPr>
            <a:lvl8pPr indent="-298450" lvl="7" marL="3657600" algn="ctr">
              <a:spcBef>
                <a:spcPts val="0"/>
              </a:spcBef>
              <a:spcAft>
                <a:spcPts val="0"/>
              </a:spcAft>
              <a:buClr>
                <a:schemeClr val="lt1"/>
              </a:buClr>
              <a:buSzPts val="1100"/>
              <a:buChar char="○"/>
              <a:defRPr>
                <a:solidFill>
                  <a:schemeClr val="lt1"/>
                </a:solidFill>
              </a:defRPr>
            </a:lvl8pPr>
            <a:lvl9pPr indent="-298450" lvl="8" marL="4114800" algn="ctr">
              <a:spcBef>
                <a:spcPts val="0"/>
              </a:spcBef>
              <a:spcAft>
                <a:spcPts val="0"/>
              </a:spcAft>
              <a:buClr>
                <a:schemeClr val="lt1"/>
              </a:buClr>
              <a:buSzPts val="1100"/>
              <a:buChar char="■"/>
              <a:defRPr>
                <a:solidFill>
                  <a:schemeClr val="lt1"/>
                </a:solidFill>
              </a:defRPr>
            </a:lvl9pPr>
          </a:lstStyle>
          <a:p/>
        </p:txBody>
      </p:sp>
      <p:sp>
        <p:nvSpPr>
          <p:cNvPr id="270" name="Google Shape;270;p11"/>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71" name="Shape 271"/>
        <p:cNvGrpSpPr/>
        <p:nvPr/>
      </p:nvGrpSpPr>
      <p:grpSpPr>
        <a:xfrm>
          <a:off x="0" y="0"/>
          <a:ext cx="0" cy="0"/>
          <a:chOff x="0" y="0"/>
          <a:chExt cx="0" cy="0"/>
        </a:xfrm>
      </p:grpSpPr>
      <p:sp>
        <p:nvSpPr>
          <p:cNvPr id="272" name="Google Shape;272;p12"/>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omentum">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1pPr>
            <a:lvl2pPr lvl="1">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2pPr>
            <a:lvl3pPr lvl="2">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3pPr>
            <a:lvl4pPr lvl="3">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4pPr>
            <a:lvl5pPr lvl="4">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5pPr>
            <a:lvl6pPr lvl="5">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6pPr>
            <a:lvl7pPr lvl="6">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7pPr>
            <a:lvl8pPr lvl="7">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8pPr>
            <a:lvl9pPr lvl="8">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dk2"/>
              </a:buClr>
              <a:buSzPts val="1300"/>
              <a:buFont typeface="Nunito"/>
              <a:buChar char="●"/>
              <a:defRPr sz="1300">
                <a:solidFill>
                  <a:schemeClr val="dk2"/>
                </a:solidFill>
                <a:latin typeface="Nunito"/>
                <a:ea typeface="Nunito"/>
                <a:cs typeface="Nunito"/>
                <a:sym typeface="Nunito"/>
              </a:defRPr>
            </a:lvl1pPr>
            <a:lvl2pPr indent="-298450" lvl="1" marL="9144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2pPr>
            <a:lvl3pPr indent="-298450" lvl="2" marL="13716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3pPr>
            <a:lvl4pPr indent="-298450" lvl="3" marL="18288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4pPr>
            <a:lvl5pPr indent="-298450" lvl="4" marL="22860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5pPr>
            <a:lvl6pPr indent="-298450" lvl="5" marL="27432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6pPr>
            <a:lvl7pPr indent="-298450" lvl="6" marL="32004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7pPr>
            <a:lvl8pPr indent="-298450" lvl="7" marL="36576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8pPr>
            <a:lvl9pPr indent="-298450" lvl="8" marL="41148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9pPr>
          </a:lstStyle>
          <a:p/>
        </p:txBody>
      </p:sp>
      <p:sp>
        <p:nvSpPr>
          <p:cNvPr id="8" name="Google Shape;8;p1"/>
          <p:cNvSpPr txBox="1"/>
          <p:nvPr>
            <p:ph idx="12" type="sldNum"/>
          </p:nvPr>
        </p:nvSpPr>
        <p:spPr>
          <a:xfrm>
            <a:off x="8451046" y="4736976"/>
            <a:ext cx="548700" cy="393600"/>
          </a:xfrm>
          <a:prstGeom prst="rect">
            <a:avLst/>
          </a:prstGeom>
          <a:noFill/>
          <a:ln>
            <a:noFill/>
          </a:ln>
        </p:spPr>
        <p:txBody>
          <a:bodyPr anchorCtr="0" anchor="ctr" bIns="91425" lIns="91425" spcFirstLastPara="1" rIns="91425" wrap="square" tIns="91425">
            <a:normAutofit/>
          </a:bodyPr>
          <a:lstStyle>
            <a:lvl1pPr lvl="0" algn="r">
              <a:buNone/>
              <a:defRPr sz="900">
                <a:solidFill>
                  <a:schemeClr val="dk2"/>
                </a:solidFill>
                <a:latin typeface="Nunito"/>
                <a:ea typeface="Nunito"/>
                <a:cs typeface="Nunito"/>
                <a:sym typeface="Nunito"/>
              </a:defRPr>
            </a:lvl1pPr>
            <a:lvl2pPr lvl="1" algn="r">
              <a:buNone/>
              <a:defRPr sz="900">
                <a:solidFill>
                  <a:schemeClr val="dk2"/>
                </a:solidFill>
                <a:latin typeface="Nunito"/>
                <a:ea typeface="Nunito"/>
                <a:cs typeface="Nunito"/>
                <a:sym typeface="Nunito"/>
              </a:defRPr>
            </a:lvl2pPr>
            <a:lvl3pPr lvl="2" algn="r">
              <a:buNone/>
              <a:defRPr sz="900">
                <a:solidFill>
                  <a:schemeClr val="dk2"/>
                </a:solidFill>
                <a:latin typeface="Nunito"/>
                <a:ea typeface="Nunito"/>
                <a:cs typeface="Nunito"/>
                <a:sym typeface="Nunito"/>
              </a:defRPr>
            </a:lvl3pPr>
            <a:lvl4pPr lvl="3" algn="r">
              <a:buNone/>
              <a:defRPr sz="900">
                <a:solidFill>
                  <a:schemeClr val="dk2"/>
                </a:solidFill>
                <a:latin typeface="Nunito"/>
                <a:ea typeface="Nunito"/>
                <a:cs typeface="Nunito"/>
                <a:sym typeface="Nunito"/>
              </a:defRPr>
            </a:lvl4pPr>
            <a:lvl5pPr lvl="4" algn="r">
              <a:buNone/>
              <a:defRPr sz="900">
                <a:solidFill>
                  <a:schemeClr val="dk2"/>
                </a:solidFill>
                <a:latin typeface="Nunito"/>
                <a:ea typeface="Nunito"/>
                <a:cs typeface="Nunito"/>
                <a:sym typeface="Nunito"/>
              </a:defRPr>
            </a:lvl5pPr>
            <a:lvl6pPr lvl="5" algn="r">
              <a:buNone/>
              <a:defRPr sz="900">
                <a:solidFill>
                  <a:schemeClr val="dk2"/>
                </a:solidFill>
                <a:latin typeface="Nunito"/>
                <a:ea typeface="Nunito"/>
                <a:cs typeface="Nunito"/>
                <a:sym typeface="Nunito"/>
              </a:defRPr>
            </a:lvl6pPr>
            <a:lvl7pPr lvl="6" algn="r">
              <a:buNone/>
              <a:defRPr sz="900">
                <a:solidFill>
                  <a:schemeClr val="dk2"/>
                </a:solidFill>
                <a:latin typeface="Nunito"/>
                <a:ea typeface="Nunito"/>
                <a:cs typeface="Nunito"/>
                <a:sym typeface="Nunito"/>
              </a:defRPr>
            </a:lvl7pPr>
            <a:lvl8pPr lvl="7" algn="r">
              <a:buNone/>
              <a:defRPr sz="900">
                <a:solidFill>
                  <a:schemeClr val="dk2"/>
                </a:solidFill>
                <a:latin typeface="Nunito"/>
                <a:ea typeface="Nunito"/>
                <a:cs typeface="Nunito"/>
                <a:sym typeface="Nunito"/>
              </a:defRPr>
            </a:lvl8pPr>
            <a:lvl9pPr lvl="8" algn="r">
              <a:buNone/>
              <a:defRPr sz="900">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8.png"/><Relationship Id="rId9" Type="http://schemas.openxmlformats.org/officeDocument/2006/relationships/image" Target="../media/image1.png"/><Relationship Id="rId5" Type="http://schemas.openxmlformats.org/officeDocument/2006/relationships/image" Target="../media/image6.png"/><Relationship Id="rId6" Type="http://schemas.openxmlformats.org/officeDocument/2006/relationships/image" Target="../media/image9.png"/><Relationship Id="rId7" Type="http://schemas.openxmlformats.org/officeDocument/2006/relationships/image" Target="../media/image12.png"/><Relationship Id="rId8"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7.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3.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0.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2.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13"/>
          <p:cNvSpPr txBox="1"/>
          <p:nvPr>
            <p:ph type="ctrTitle"/>
          </p:nvPr>
        </p:nvSpPr>
        <p:spPr>
          <a:xfrm>
            <a:off x="824000" y="1613813"/>
            <a:ext cx="4255500" cy="18729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lang="en"/>
              <a:t>Plants, Animals, and Others, Oh My!</a:t>
            </a:r>
            <a:endParaRPr/>
          </a:p>
        </p:txBody>
      </p:sp>
      <p:sp>
        <p:nvSpPr>
          <p:cNvPr id="278" name="Google Shape;278;p13"/>
          <p:cNvSpPr txBox="1"/>
          <p:nvPr>
            <p:ph idx="1" type="subTitle"/>
          </p:nvPr>
        </p:nvSpPr>
        <p:spPr>
          <a:xfrm>
            <a:off x="824000" y="3596300"/>
            <a:ext cx="4255500" cy="695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14"/>
          <p:cNvSpPr txBox="1"/>
          <p:nvPr>
            <p:ph type="title"/>
          </p:nvPr>
        </p:nvSpPr>
        <p:spPr>
          <a:xfrm>
            <a:off x="1056750" y="217525"/>
            <a:ext cx="7030500" cy="9993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Meet the Scientist!</a:t>
            </a:r>
            <a:endParaRPr/>
          </a:p>
        </p:txBody>
      </p:sp>
      <p:pic>
        <p:nvPicPr>
          <p:cNvPr id="284" name="Google Shape;284;p14"/>
          <p:cNvPicPr preferRelativeResize="0"/>
          <p:nvPr/>
        </p:nvPicPr>
        <p:blipFill>
          <a:blip r:embed="rId3">
            <a:alphaModFix/>
          </a:blip>
          <a:stretch>
            <a:fillRect/>
          </a:stretch>
        </p:blipFill>
        <p:spPr>
          <a:xfrm>
            <a:off x="678888" y="517050"/>
            <a:ext cx="1600450" cy="1715426"/>
          </a:xfrm>
          <a:prstGeom prst="rect">
            <a:avLst/>
          </a:prstGeom>
          <a:noFill/>
          <a:ln>
            <a:noFill/>
          </a:ln>
        </p:spPr>
      </p:pic>
      <p:pic>
        <p:nvPicPr>
          <p:cNvPr id="285" name="Google Shape;285;p14"/>
          <p:cNvPicPr preferRelativeResize="0"/>
          <p:nvPr/>
        </p:nvPicPr>
        <p:blipFill>
          <a:blip r:embed="rId4">
            <a:alphaModFix/>
          </a:blip>
          <a:stretch>
            <a:fillRect/>
          </a:stretch>
        </p:blipFill>
        <p:spPr>
          <a:xfrm>
            <a:off x="6842375" y="2425575"/>
            <a:ext cx="1955502" cy="1480650"/>
          </a:xfrm>
          <a:prstGeom prst="rect">
            <a:avLst/>
          </a:prstGeom>
          <a:noFill/>
          <a:ln>
            <a:noFill/>
          </a:ln>
        </p:spPr>
      </p:pic>
      <p:pic>
        <p:nvPicPr>
          <p:cNvPr id="286" name="Google Shape;286;p14"/>
          <p:cNvPicPr preferRelativeResize="0"/>
          <p:nvPr/>
        </p:nvPicPr>
        <p:blipFill>
          <a:blip r:embed="rId5">
            <a:alphaModFix/>
          </a:blip>
          <a:stretch>
            <a:fillRect/>
          </a:stretch>
        </p:blipFill>
        <p:spPr>
          <a:xfrm>
            <a:off x="7021740" y="517050"/>
            <a:ext cx="1686635" cy="1983099"/>
          </a:xfrm>
          <a:prstGeom prst="rect">
            <a:avLst/>
          </a:prstGeom>
          <a:noFill/>
          <a:ln>
            <a:noFill/>
          </a:ln>
        </p:spPr>
      </p:pic>
      <p:pic>
        <p:nvPicPr>
          <p:cNvPr id="287" name="Google Shape;287;p14"/>
          <p:cNvPicPr preferRelativeResize="0"/>
          <p:nvPr/>
        </p:nvPicPr>
        <p:blipFill>
          <a:blip r:embed="rId6">
            <a:alphaModFix/>
          </a:blip>
          <a:stretch>
            <a:fillRect/>
          </a:stretch>
        </p:blipFill>
        <p:spPr>
          <a:xfrm>
            <a:off x="289325" y="1857800"/>
            <a:ext cx="2199620" cy="1480651"/>
          </a:xfrm>
          <a:prstGeom prst="rect">
            <a:avLst/>
          </a:prstGeom>
          <a:noFill/>
          <a:ln>
            <a:noFill/>
          </a:ln>
        </p:spPr>
      </p:pic>
      <p:pic>
        <p:nvPicPr>
          <p:cNvPr id="288" name="Google Shape;288;p14"/>
          <p:cNvPicPr preferRelativeResize="0"/>
          <p:nvPr/>
        </p:nvPicPr>
        <p:blipFill>
          <a:blip r:embed="rId7">
            <a:alphaModFix/>
          </a:blip>
          <a:stretch>
            <a:fillRect/>
          </a:stretch>
        </p:blipFill>
        <p:spPr>
          <a:xfrm>
            <a:off x="2671796" y="3240750"/>
            <a:ext cx="1537850" cy="1480650"/>
          </a:xfrm>
          <a:prstGeom prst="rect">
            <a:avLst/>
          </a:prstGeom>
          <a:noFill/>
          <a:ln>
            <a:noFill/>
          </a:ln>
        </p:spPr>
      </p:pic>
      <p:pic>
        <p:nvPicPr>
          <p:cNvPr id="289" name="Google Shape;289;p14"/>
          <p:cNvPicPr preferRelativeResize="0"/>
          <p:nvPr/>
        </p:nvPicPr>
        <p:blipFill>
          <a:blip r:embed="rId8">
            <a:alphaModFix/>
          </a:blip>
          <a:stretch>
            <a:fillRect/>
          </a:stretch>
        </p:blipFill>
        <p:spPr>
          <a:xfrm>
            <a:off x="4426201" y="3208476"/>
            <a:ext cx="2199625" cy="1545198"/>
          </a:xfrm>
          <a:prstGeom prst="rect">
            <a:avLst/>
          </a:prstGeom>
          <a:noFill/>
          <a:ln>
            <a:noFill/>
          </a:ln>
        </p:spPr>
      </p:pic>
      <p:pic>
        <p:nvPicPr>
          <p:cNvPr id="290" name="Google Shape;290;p14"/>
          <p:cNvPicPr preferRelativeResize="0"/>
          <p:nvPr/>
        </p:nvPicPr>
        <p:blipFill>
          <a:blip r:embed="rId9">
            <a:alphaModFix/>
          </a:blip>
          <a:stretch>
            <a:fillRect/>
          </a:stretch>
        </p:blipFill>
        <p:spPr>
          <a:xfrm>
            <a:off x="761886" y="2966000"/>
            <a:ext cx="1254500" cy="1901575"/>
          </a:xfrm>
          <a:prstGeom prst="rect">
            <a:avLst/>
          </a:prstGeom>
          <a:noFill/>
          <a:ln>
            <a:noFill/>
          </a:ln>
        </p:spPr>
      </p:pic>
      <p:sp>
        <p:nvSpPr>
          <p:cNvPr id="291" name="Google Shape;291;p14"/>
          <p:cNvSpPr txBox="1"/>
          <p:nvPr/>
        </p:nvSpPr>
        <p:spPr>
          <a:xfrm>
            <a:off x="2671800" y="1009000"/>
            <a:ext cx="3800400" cy="2047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300">
                <a:solidFill>
                  <a:srgbClr val="233A44"/>
                </a:solidFill>
                <a:latin typeface="Calibri"/>
                <a:ea typeface="Calibri"/>
                <a:cs typeface="Calibri"/>
                <a:sym typeface="Calibri"/>
              </a:rPr>
              <a:t>Amy Nicholson is a graduate student at the Virginia Institute of Marine Science. She is focusing her studies on marine science education, so her job is to learn as much about marine science as she can!  She has a love for all things in the ocean and hope that this topic will help you understand and love our oceans too.</a:t>
            </a:r>
            <a:endParaRPr sz="1300">
              <a:solidFill>
                <a:srgbClr val="233A44"/>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15"/>
          <p:cNvSpPr txBox="1"/>
          <p:nvPr>
            <p:ph type="title"/>
          </p:nvPr>
        </p:nvSpPr>
        <p:spPr>
          <a:xfrm>
            <a:off x="1056750" y="2072100"/>
            <a:ext cx="7030500" cy="9993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t>What do you think of when you think of a plant?</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16"/>
          <p:cNvSpPr txBox="1"/>
          <p:nvPr>
            <p:ph type="title"/>
          </p:nvPr>
        </p:nvSpPr>
        <p:spPr>
          <a:xfrm>
            <a:off x="1056750" y="2072100"/>
            <a:ext cx="7030500" cy="9993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What about an animal?</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17"/>
          <p:cNvSpPr txBox="1"/>
          <p:nvPr>
            <p:ph type="title"/>
          </p:nvPr>
        </p:nvSpPr>
        <p:spPr>
          <a:xfrm>
            <a:off x="1303800" y="598575"/>
            <a:ext cx="7030500" cy="9993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 is the difference between a plant and animal?</a:t>
            </a:r>
            <a:endParaRPr/>
          </a:p>
        </p:txBody>
      </p:sp>
      <p:sp>
        <p:nvSpPr>
          <p:cNvPr id="307" name="Google Shape;307;p17"/>
          <p:cNvSpPr txBox="1"/>
          <p:nvPr>
            <p:ph idx="1" type="body"/>
          </p:nvPr>
        </p:nvSpPr>
        <p:spPr>
          <a:xfrm>
            <a:off x="1303800" y="1990050"/>
            <a:ext cx="7030500" cy="2541600"/>
          </a:xfrm>
          <a:prstGeom prst="rect">
            <a:avLst/>
          </a:prstGeom>
        </p:spPr>
        <p:txBody>
          <a:bodyPr anchorCtr="0" anchor="t" bIns="91425" lIns="91425" spcFirstLastPara="1" rIns="91425" wrap="square" tIns="91425">
            <a:normAutofit/>
          </a:bodyPr>
          <a:lstStyle/>
          <a:p>
            <a:pPr indent="-323850" lvl="0" marL="457200" rtl="0" algn="l">
              <a:lnSpc>
                <a:spcPct val="200000"/>
              </a:lnSpc>
              <a:spcBef>
                <a:spcPts val="0"/>
              </a:spcBef>
              <a:spcAft>
                <a:spcPts val="0"/>
              </a:spcAft>
              <a:buSzPts val="1500"/>
              <a:buChar char="●"/>
            </a:pPr>
            <a:r>
              <a:rPr lang="en" sz="1500"/>
              <a:t>Animals can move whenever they want!  Plants can not</a:t>
            </a:r>
            <a:endParaRPr sz="1500"/>
          </a:p>
          <a:p>
            <a:pPr indent="-311150" lvl="1" marL="914400" rtl="0" algn="l">
              <a:lnSpc>
                <a:spcPct val="200000"/>
              </a:lnSpc>
              <a:spcBef>
                <a:spcPts val="0"/>
              </a:spcBef>
              <a:spcAft>
                <a:spcPts val="0"/>
              </a:spcAft>
              <a:buSzPts val="1300"/>
              <a:buChar char="○"/>
            </a:pPr>
            <a:r>
              <a:rPr lang="en" sz="1300"/>
              <a:t>This means animals need a way to move (usually legs!)</a:t>
            </a:r>
            <a:endParaRPr sz="1300"/>
          </a:p>
          <a:p>
            <a:pPr indent="-323850" lvl="0" marL="457200" rtl="0" algn="l">
              <a:lnSpc>
                <a:spcPct val="200000"/>
              </a:lnSpc>
              <a:spcBef>
                <a:spcPts val="0"/>
              </a:spcBef>
              <a:spcAft>
                <a:spcPts val="0"/>
              </a:spcAft>
              <a:buSzPts val="1500"/>
              <a:buChar char="●"/>
            </a:pPr>
            <a:r>
              <a:rPr lang="en" sz="1500"/>
              <a:t>Plants can make their own food and usually don’t have to eat like we do</a:t>
            </a:r>
            <a:endParaRPr sz="1500"/>
          </a:p>
          <a:p>
            <a:pPr indent="-323850" lvl="0" marL="457200" rtl="0" algn="l">
              <a:lnSpc>
                <a:spcPct val="200000"/>
              </a:lnSpc>
              <a:spcBef>
                <a:spcPts val="0"/>
              </a:spcBef>
              <a:spcAft>
                <a:spcPts val="0"/>
              </a:spcAft>
              <a:buSzPts val="1500"/>
              <a:buChar char="●"/>
            </a:pPr>
            <a:r>
              <a:rPr lang="en" sz="1500"/>
              <a:t>Usually, animals have features like mouths to help eat and eyes to help them see while plants don’t</a:t>
            </a:r>
            <a:endParaRPr sz="15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18"/>
          <p:cNvSpPr txBox="1"/>
          <p:nvPr>
            <p:ph type="title"/>
          </p:nvPr>
        </p:nvSpPr>
        <p:spPr>
          <a:xfrm>
            <a:off x="1303800" y="598575"/>
            <a:ext cx="7030500" cy="9993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 is similar between plants and animals?</a:t>
            </a:r>
            <a:endParaRPr/>
          </a:p>
        </p:txBody>
      </p:sp>
      <p:sp>
        <p:nvSpPr>
          <p:cNvPr id="313" name="Google Shape;313;p18"/>
          <p:cNvSpPr txBox="1"/>
          <p:nvPr>
            <p:ph idx="1" type="body"/>
          </p:nvPr>
        </p:nvSpPr>
        <p:spPr>
          <a:xfrm>
            <a:off x="1303800" y="1990050"/>
            <a:ext cx="7030500" cy="2541600"/>
          </a:xfrm>
          <a:prstGeom prst="rect">
            <a:avLst/>
          </a:prstGeom>
        </p:spPr>
        <p:txBody>
          <a:bodyPr anchorCtr="0" anchor="t" bIns="91425" lIns="91425" spcFirstLastPara="1" rIns="91425" wrap="square" tIns="91425">
            <a:normAutofit/>
          </a:bodyPr>
          <a:lstStyle/>
          <a:p>
            <a:pPr indent="-330200" lvl="0" marL="457200" rtl="0" algn="l">
              <a:lnSpc>
                <a:spcPct val="200000"/>
              </a:lnSpc>
              <a:spcBef>
                <a:spcPts val="0"/>
              </a:spcBef>
              <a:spcAft>
                <a:spcPts val="0"/>
              </a:spcAft>
              <a:buSzPts val="1600"/>
              <a:buChar char="●"/>
            </a:pPr>
            <a:r>
              <a:rPr lang="en" sz="1600"/>
              <a:t>They are both living things</a:t>
            </a:r>
            <a:endParaRPr sz="1600"/>
          </a:p>
          <a:p>
            <a:pPr indent="-330200" lvl="0" marL="457200" rtl="0" algn="l">
              <a:lnSpc>
                <a:spcPct val="200000"/>
              </a:lnSpc>
              <a:spcBef>
                <a:spcPts val="0"/>
              </a:spcBef>
              <a:spcAft>
                <a:spcPts val="0"/>
              </a:spcAft>
              <a:buSzPts val="1600"/>
              <a:buChar char="●"/>
            </a:pPr>
            <a:r>
              <a:rPr lang="en" sz="1600"/>
              <a:t>They both breathe </a:t>
            </a:r>
            <a:endParaRPr sz="1600"/>
          </a:p>
          <a:p>
            <a:pPr indent="-330200" lvl="0" marL="457200" rtl="0" algn="l">
              <a:lnSpc>
                <a:spcPct val="200000"/>
              </a:lnSpc>
              <a:spcBef>
                <a:spcPts val="0"/>
              </a:spcBef>
              <a:spcAft>
                <a:spcPts val="0"/>
              </a:spcAft>
              <a:buSzPts val="1600"/>
              <a:buChar char="●"/>
            </a:pPr>
            <a:r>
              <a:rPr lang="en" sz="1600"/>
              <a:t>They both have some senses</a:t>
            </a:r>
            <a:endParaRPr sz="1600"/>
          </a:p>
          <a:p>
            <a:pPr indent="0" lvl="0" marL="457200" rtl="0" algn="l">
              <a:lnSpc>
                <a:spcPct val="200000"/>
              </a:lnSpc>
              <a:spcBef>
                <a:spcPts val="1200"/>
              </a:spcBef>
              <a:spcAft>
                <a:spcPts val="120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19"/>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What about things that are non-living?</a:t>
            </a:r>
            <a:endParaRPr/>
          </a:p>
        </p:txBody>
      </p:sp>
      <p:sp>
        <p:nvSpPr>
          <p:cNvPr id="319" name="Google Shape;319;p19"/>
          <p:cNvSpPr txBox="1"/>
          <p:nvPr>
            <p:ph idx="1" type="body"/>
          </p:nvPr>
        </p:nvSpPr>
        <p:spPr>
          <a:xfrm>
            <a:off x="1303800" y="1990050"/>
            <a:ext cx="7030500" cy="2541600"/>
          </a:xfrm>
          <a:prstGeom prst="rect">
            <a:avLst/>
          </a:prstGeom>
        </p:spPr>
        <p:txBody>
          <a:bodyPr anchorCtr="0" anchor="t" bIns="91425" lIns="91425" spcFirstLastPara="1" rIns="91425" wrap="square" tIns="91425">
            <a:normAutofit fontScale="85000" lnSpcReduction="10000"/>
          </a:bodyPr>
          <a:lstStyle/>
          <a:p>
            <a:pPr indent="-314960" lvl="0" marL="457200" rtl="0" algn="l">
              <a:lnSpc>
                <a:spcPct val="200000"/>
              </a:lnSpc>
              <a:spcBef>
                <a:spcPts val="0"/>
              </a:spcBef>
              <a:spcAft>
                <a:spcPts val="0"/>
              </a:spcAft>
              <a:buSzPct val="100000"/>
              <a:buChar char="●"/>
            </a:pPr>
            <a:r>
              <a:rPr lang="en" sz="1600"/>
              <a:t>Now we know about plants and animals and how they are both living</a:t>
            </a:r>
            <a:endParaRPr sz="1600"/>
          </a:p>
          <a:p>
            <a:pPr indent="-314960" lvl="0" marL="457200" rtl="0" algn="l">
              <a:lnSpc>
                <a:spcPct val="200000"/>
              </a:lnSpc>
              <a:spcBef>
                <a:spcPts val="0"/>
              </a:spcBef>
              <a:spcAft>
                <a:spcPts val="0"/>
              </a:spcAft>
              <a:buSzPct val="100000"/>
              <a:buChar char="●"/>
            </a:pPr>
            <a:r>
              <a:rPr lang="en" sz="1600"/>
              <a:t>Non-living things do not breathe</a:t>
            </a:r>
            <a:endParaRPr sz="1600"/>
          </a:p>
          <a:p>
            <a:pPr indent="-314960" lvl="0" marL="457200" rtl="0" algn="l">
              <a:lnSpc>
                <a:spcPct val="200000"/>
              </a:lnSpc>
              <a:spcBef>
                <a:spcPts val="0"/>
              </a:spcBef>
              <a:spcAft>
                <a:spcPts val="0"/>
              </a:spcAft>
              <a:buSzPct val="100000"/>
              <a:buChar char="●"/>
            </a:pPr>
            <a:r>
              <a:rPr lang="en" sz="1600"/>
              <a:t>Do not move on their own</a:t>
            </a:r>
            <a:endParaRPr sz="1600"/>
          </a:p>
          <a:p>
            <a:pPr indent="-314960" lvl="0" marL="457200" rtl="0" algn="l">
              <a:lnSpc>
                <a:spcPct val="200000"/>
              </a:lnSpc>
              <a:spcBef>
                <a:spcPts val="0"/>
              </a:spcBef>
              <a:spcAft>
                <a:spcPts val="0"/>
              </a:spcAft>
              <a:buSzPct val="100000"/>
              <a:buChar char="●"/>
            </a:pPr>
            <a:r>
              <a:rPr lang="en" sz="1600"/>
              <a:t>And do not have any senses</a:t>
            </a:r>
            <a:endParaRPr sz="1600"/>
          </a:p>
          <a:p>
            <a:pPr indent="-314960" lvl="0" marL="457200" rtl="0" algn="l">
              <a:lnSpc>
                <a:spcPct val="200000"/>
              </a:lnSpc>
              <a:spcBef>
                <a:spcPts val="0"/>
              </a:spcBef>
              <a:spcAft>
                <a:spcPts val="0"/>
              </a:spcAft>
              <a:buSzPct val="100000"/>
              <a:buChar char="●"/>
            </a:pPr>
            <a:r>
              <a:rPr lang="en" sz="1600"/>
              <a:t>Can someone give me an example?</a:t>
            </a:r>
            <a:endParaRPr sz="1600"/>
          </a:p>
          <a:p>
            <a:pPr indent="0" lvl="0" marL="457200" rtl="0" algn="l">
              <a:lnSpc>
                <a:spcPct val="200000"/>
              </a:lnSpc>
              <a:spcBef>
                <a:spcPts val="1200"/>
              </a:spcBef>
              <a:spcAft>
                <a:spcPts val="120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20"/>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Let’s try!</a:t>
            </a:r>
            <a:endParaRPr/>
          </a:p>
        </p:txBody>
      </p:sp>
      <p:sp>
        <p:nvSpPr>
          <p:cNvPr id="325" name="Google Shape;325;p20"/>
          <p:cNvSpPr txBox="1"/>
          <p:nvPr>
            <p:ph idx="1" type="body"/>
          </p:nvPr>
        </p:nvSpPr>
        <p:spPr>
          <a:xfrm>
            <a:off x="1303800" y="1990050"/>
            <a:ext cx="7030500" cy="25416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326" name="Google Shape;326;p20"/>
          <p:cNvPicPr preferRelativeResize="0"/>
          <p:nvPr/>
        </p:nvPicPr>
        <p:blipFill rotWithShape="1">
          <a:blip r:embed="rId3">
            <a:alphaModFix/>
          </a:blip>
          <a:srcRect b="16588" l="0" r="0" t="23502"/>
          <a:stretch/>
        </p:blipFill>
        <p:spPr>
          <a:xfrm>
            <a:off x="3703150" y="801950"/>
            <a:ext cx="4253974" cy="384817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1"/>
          <p:cNvSpPr txBox="1"/>
          <p:nvPr>
            <p:ph type="title"/>
          </p:nvPr>
        </p:nvSpPr>
        <p:spPr>
          <a:xfrm>
            <a:off x="1303800" y="6090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Let’s try!</a:t>
            </a:r>
            <a:endParaRPr/>
          </a:p>
        </p:txBody>
      </p:sp>
      <p:sp>
        <p:nvSpPr>
          <p:cNvPr id="332" name="Google Shape;332;p21"/>
          <p:cNvSpPr txBox="1"/>
          <p:nvPr>
            <p:ph idx="1" type="body"/>
          </p:nvPr>
        </p:nvSpPr>
        <p:spPr>
          <a:xfrm>
            <a:off x="1303800" y="1990050"/>
            <a:ext cx="7030500" cy="25416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333" name="Google Shape;333;p21"/>
          <p:cNvPicPr preferRelativeResize="0"/>
          <p:nvPr/>
        </p:nvPicPr>
        <p:blipFill rotWithShape="1">
          <a:blip r:embed="rId3">
            <a:alphaModFix/>
          </a:blip>
          <a:srcRect b="23674" l="0" r="0" t="21383"/>
          <a:stretch/>
        </p:blipFill>
        <p:spPr>
          <a:xfrm>
            <a:off x="2685988" y="1359875"/>
            <a:ext cx="4266126" cy="317177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22"/>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Let’s try!</a:t>
            </a:r>
            <a:endParaRPr/>
          </a:p>
        </p:txBody>
      </p:sp>
      <p:sp>
        <p:nvSpPr>
          <p:cNvPr id="339" name="Google Shape;339;p22"/>
          <p:cNvSpPr txBox="1"/>
          <p:nvPr>
            <p:ph idx="1" type="body"/>
          </p:nvPr>
        </p:nvSpPr>
        <p:spPr>
          <a:xfrm>
            <a:off x="1303800" y="1990050"/>
            <a:ext cx="7030500" cy="25416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340" name="Google Shape;340;p22"/>
          <p:cNvPicPr preferRelativeResize="0"/>
          <p:nvPr/>
        </p:nvPicPr>
        <p:blipFill rotWithShape="1">
          <a:blip r:embed="rId3">
            <a:alphaModFix/>
          </a:blip>
          <a:srcRect b="0" l="0" r="0" t="15103"/>
          <a:stretch/>
        </p:blipFill>
        <p:spPr>
          <a:xfrm>
            <a:off x="4109025" y="482850"/>
            <a:ext cx="3857626" cy="436672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23"/>
          <p:cNvSpPr txBox="1"/>
          <p:nvPr>
            <p:ph type="title"/>
          </p:nvPr>
        </p:nvSpPr>
        <p:spPr>
          <a:xfrm>
            <a:off x="1322050" y="1572450"/>
            <a:ext cx="7030500" cy="9993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t>Alright, we did great with land plants and animals… but what about plants and animals under the water?</a:t>
            </a:r>
            <a:endParaRPr/>
          </a:p>
          <a:p>
            <a:pPr indent="0" lvl="0" marL="0" rtl="0" algn="l">
              <a:spcBef>
                <a:spcPts val="0"/>
              </a:spcBef>
              <a:spcAft>
                <a:spcPts val="0"/>
              </a:spcAft>
              <a:buNone/>
            </a:pPr>
            <a:r>
              <a:t/>
            </a:r>
            <a:endParaRPr/>
          </a:p>
          <a:p>
            <a:pPr indent="0" lvl="0" marL="0" rtl="0" algn="ctr">
              <a:spcBef>
                <a:spcPts val="0"/>
              </a:spcBef>
              <a:spcAft>
                <a:spcPts val="0"/>
              </a:spcAft>
              <a:buNone/>
            </a:pPr>
            <a:r>
              <a:rPr lang="en"/>
              <a:t>What makes them different?</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24"/>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Let’s try again!</a:t>
            </a:r>
            <a:endParaRPr/>
          </a:p>
        </p:txBody>
      </p:sp>
      <p:sp>
        <p:nvSpPr>
          <p:cNvPr id="351" name="Google Shape;351;p24"/>
          <p:cNvSpPr txBox="1"/>
          <p:nvPr>
            <p:ph idx="1" type="body"/>
          </p:nvPr>
        </p:nvSpPr>
        <p:spPr>
          <a:xfrm>
            <a:off x="1303800" y="1990050"/>
            <a:ext cx="7030500" cy="25416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352" name="Google Shape;352;p24"/>
          <p:cNvPicPr preferRelativeResize="0"/>
          <p:nvPr/>
        </p:nvPicPr>
        <p:blipFill rotWithShape="1">
          <a:blip r:embed="rId3">
            <a:alphaModFix/>
          </a:blip>
          <a:srcRect b="0" l="0" r="0" t="12656"/>
          <a:stretch/>
        </p:blipFill>
        <p:spPr>
          <a:xfrm>
            <a:off x="5500725" y="325400"/>
            <a:ext cx="2375851" cy="449269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25"/>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Let’s try again!</a:t>
            </a:r>
            <a:endParaRPr/>
          </a:p>
        </p:txBody>
      </p:sp>
      <p:sp>
        <p:nvSpPr>
          <p:cNvPr id="358" name="Google Shape;358;p25"/>
          <p:cNvSpPr txBox="1"/>
          <p:nvPr>
            <p:ph idx="1" type="body"/>
          </p:nvPr>
        </p:nvSpPr>
        <p:spPr>
          <a:xfrm>
            <a:off x="1303800" y="1990050"/>
            <a:ext cx="7030500" cy="25416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359" name="Google Shape;359;p25"/>
          <p:cNvPicPr preferRelativeResize="0"/>
          <p:nvPr/>
        </p:nvPicPr>
        <p:blipFill rotWithShape="1">
          <a:blip r:embed="rId3">
            <a:alphaModFix/>
          </a:blip>
          <a:srcRect b="0" l="19252" r="43197" t="79387"/>
          <a:stretch/>
        </p:blipFill>
        <p:spPr>
          <a:xfrm>
            <a:off x="4316350" y="1148375"/>
            <a:ext cx="4302676" cy="314907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26"/>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Let’s try again!</a:t>
            </a:r>
            <a:endParaRPr/>
          </a:p>
        </p:txBody>
      </p:sp>
      <p:sp>
        <p:nvSpPr>
          <p:cNvPr id="365" name="Google Shape;365;p26"/>
          <p:cNvSpPr txBox="1"/>
          <p:nvPr>
            <p:ph idx="1" type="body"/>
          </p:nvPr>
        </p:nvSpPr>
        <p:spPr>
          <a:xfrm>
            <a:off x="1303800" y="1990050"/>
            <a:ext cx="7030500" cy="25416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366" name="Google Shape;366;p26"/>
          <p:cNvPicPr preferRelativeResize="0"/>
          <p:nvPr/>
        </p:nvPicPr>
        <p:blipFill>
          <a:blip r:embed="rId3">
            <a:alphaModFix/>
          </a:blip>
          <a:stretch>
            <a:fillRect/>
          </a:stretch>
        </p:blipFill>
        <p:spPr>
          <a:xfrm>
            <a:off x="4206475" y="1118797"/>
            <a:ext cx="4127825" cy="36493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27"/>
          <p:cNvSpPr txBox="1"/>
          <p:nvPr>
            <p:ph type="title"/>
          </p:nvPr>
        </p:nvSpPr>
        <p:spPr>
          <a:xfrm>
            <a:off x="1056750" y="2072100"/>
            <a:ext cx="7030500" cy="9993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sz="3200"/>
              <a:t>What did you notice?</a:t>
            </a:r>
            <a:endParaRPr sz="32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28"/>
          <p:cNvSpPr txBox="1"/>
          <p:nvPr>
            <p:ph type="title"/>
          </p:nvPr>
        </p:nvSpPr>
        <p:spPr>
          <a:xfrm>
            <a:off x="1056750" y="208375"/>
            <a:ext cx="7030500" cy="9993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sz="3200"/>
              <a:t>What is a pictograph?</a:t>
            </a:r>
            <a:endParaRPr sz="3200"/>
          </a:p>
        </p:txBody>
      </p:sp>
      <p:cxnSp>
        <p:nvCxnSpPr>
          <p:cNvPr id="377" name="Google Shape;377;p28"/>
          <p:cNvCxnSpPr/>
          <p:nvPr/>
        </p:nvCxnSpPr>
        <p:spPr>
          <a:xfrm>
            <a:off x="2722500" y="1717550"/>
            <a:ext cx="9000" cy="2247300"/>
          </a:xfrm>
          <a:prstGeom prst="straightConnector1">
            <a:avLst/>
          </a:prstGeom>
          <a:noFill/>
          <a:ln cap="flat" cmpd="sng" w="9525">
            <a:solidFill>
              <a:schemeClr val="dk2"/>
            </a:solidFill>
            <a:prstDash val="solid"/>
            <a:round/>
            <a:headEnd len="med" w="med" type="none"/>
            <a:tailEnd len="med" w="med" type="none"/>
          </a:ln>
        </p:spPr>
      </p:cxnSp>
      <p:cxnSp>
        <p:nvCxnSpPr>
          <p:cNvPr id="378" name="Google Shape;378;p28"/>
          <p:cNvCxnSpPr/>
          <p:nvPr/>
        </p:nvCxnSpPr>
        <p:spPr>
          <a:xfrm>
            <a:off x="2731625" y="3937575"/>
            <a:ext cx="2749800" cy="0"/>
          </a:xfrm>
          <a:prstGeom prst="straightConnector1">
            <a:avLst/>
          </a:prstGeom>
          <a:noFill/>
          <a:ln cap="flat" cmpd="sng" w="9525">
            <a:solidFill>
              <a:schemeClr val="dk2"/>
            </a:solidFill>
            <a:prstDash val="solid"/>
            <a:round/>
            <a:headEnd len="med" w="med" type="none"/>
            <a:tailEnd len="med" w="med" type="none"/>
          </a:ln>
        </p:spPr>
      </p:cxnSp>
      <p:sp>
        <p:nvSpPr>
          <p:cNvPr id="379" name="Google Shape;379;p28"/>
          <p:cNvSpPr/>
          <p:nvPr/>
        </p:nvSpPr>
        <p:spPr>
          <a:xfrm>
            <a:off x="2987425" y="4010650"/>
            <a:ext cx="456900" cy="429300"/>
          </a:xfrm>
          <a:prstGeom prst="sun">
            <a:avLst>
              <a:gd fmla="val 25000" name="adj"/>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Nunito"/>
              <a:ea typeface="Nunito"/>
              <a:cs typeface="Nunito"/>
              <a:sym typeface="Nunito"/>
            </a:endParaRPr>
          </a:p>
        </p:txBody>
      </p:sp>
      <p:sp>
        <p:nvSpPr>
          <p:cNvPr id="380" name="Google Shape;380;p28"/>
          <p:cNvSpPr/>
          <p:nvPr/>
        </p:nvSpPr>
        <p:spPr>
          <a:xfrm>
            <a:off x="3955788" y="4010650"/>
            <a:ext cx="301482" cy="429408"/>
          </a:xfrm>
          <a:prstGeom prst="lightningBolt">
            <a:avLst/>
          </a:prstGeom>
          <a:solidFill>
            <a:srgbClr val="FFFF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Nunito"/>
              <a:ea typeface="Nunito"/>
              <a:cs typeface="Nunito"/>
              <a:sym typeface="Nunito"/>
            </a:endParaRPr>
          </a:p>
        </p:txBody>
      </p:sp>
      <p:sp>
        <p:nvSpPr>
          <p:cNvPr id="381" name="Google Shape;381;p28"/>
          <p:cNvSpPr/>
          <p:nvPr/>
        </p:nvSpPr>
        <p:spPr>
          <a:xfrm>
            <a:off x="4787200" y="4102000"/>
            <a:ext cx="520776" cy="338040"/>
          </a:xfrm>
          <a:prstGeom prst="cloud">
            <a:avLst/>
          </a:prstGeom>
          <a:solidFill>
            <a:schemeClr val="lt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Nunito"/>
              <a:ea typeface="Nunito"/>
              <a:cs typeface="Nunito"/>
              <a:sym typeface="Nunito"/>
            </a:endParaRPr>
          </a:p>
        </p:txBody>
      </p:sp>
      <p:sp>
        <p:nvSpPr>
          <p:cNvPr id="382" name="Google Shape;382;p28"/>
          <p:cNvSpPr txBox="1"/>
          <p:nvPr/>
        </p:nvSpPr>
        <p:spPr>
          <a:xfrm>
            <a:off x="2146925" y="3444225"/>
            <a:ext cx="420300" cy="49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2"/>
                </a:solidFill>
                <a:latin typeface="Nunito"/>
                <a:ea typeface="Nunito"/>
                <a:cs typeface="Nunito"/>
                <a:sym typeface="Nunito"/>
              </a:rPr>
              <a:t>1</a:t>
            </a:r>
            <a:endParaRPr sz="1300">
              <a:solidFill>
                <a:schemeClr val="dk2"/>
              </a:solidFill>
              <a:latin typeface="Nunito"/>
              <a:ea typeface="Nunito"/>
              <a:cs typeface="Nunito"/>
              <a:sym typeface="Nunito"/>
            </a:endParaRPr>
          </a:p>
        </p:txBody>
      </p:sp>
      <p:sp>
        <p:nvSpPr>
          <p:cNvPr id="383" name="Google Shape;383;p28"/>
          <p:cNvSpPr txBox="1"/>
          <p:nvPr/>
        </p:nvSpPr>
        <p:spPr>
          <a:xfrm>
            <a:off x="2128625" y="2795650"/>
            <a:ext cx="456900" cy="429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2"/>
                </a:solidFill>
                <a:latin typeface="Nunito"/>
                <a:ea typeface="Nunito"/>
                <a:cs typeface="Nunito"/>
                <a:sym typeface="Nunito"/>
              </a:rPr>
              <a:t>2</a:t>
            </a:r>
            <a:endParaRPr sz="1300">
              <a:solidFill>
                <a:schemeClr val="dk2"/>
              </a:solidFill>
              <a:latin typeface="Nunito"/>
              <a:ea typeface="Nunito"/>
              <a:cs typeface="Nunito"/>
              <a:sym typeface="Nunito"/>
            </a:endParaRPr>
          </a:p>
        </p:txBody>
      </p:sp>
      <p:sp>
        <p:nvSpPr>
          <p:cNvPr id="384" name="Google Shape;384;p28"/>
          <p:cNvSpPr txBox="1"/>
          <p:nvPr/>
        </p:nvSpPr>
        <p:spPr>
          <a:xfrm>
            <a:off x="2096675" y="2256550"/>
            <a:ext cx="520800" cy="539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2"/>
                </a:solidFill>
                <a:latin typeface="Nunito"/>
                <a:ea typeface="Nunito"/>
                <a:cs typeface="Nunito"/>
                <a:sym typeface="Nunito"/>
              </a:rPr>
              <a:t>3</a:t>
            </a:r>
            <a:endParaRPr sz="1300">
              <a:solidFill>
                <a:schemeClr val="dk2"/>
              </a:solidFill>
              <a:latin typeface="Nunito"/>
              <a:ea typeface="Nunito"/>
              <a:cs typeface="Nunito"/>
              <a:sym typeface="Nunito"/>
            </a:endParaRPr>
          </a:p>
        </p:txBody>
      </p:sp>
      <p:sp>
        <p:nvSpPr>
          <p:cNvPr id="385" name="Google Shape;385;p28"/>
          <p:cNvSpPr txBox="1"/>
          <p:nvPr/>
        </p:nvSpPr>
        <p:spPr>
          <a:xfrm>
            <a:off x="3133625" y="1141975"/>
            <a:ext cx="2347800" cy="429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300">
                <a:solidFill>
                  <a:schemeClr val="dk2"/>
                </a:solidFill>
                <a:latin typeface="Nunito"/>
                <a:ea typeface="Nunito"/>
                <a:cs typeface="Nunito"/>
                <a:sym typeface="Nunito"/>
              </a:rPr>
              <a:t>Weather in a Week</a:t>
            </a:r>
            <a:endParaRPr sz="1300">
              <a:solidFill>
                <a:schemeClr val="dk2"/>
              </a:solidFill>
              <a:latin typeface="Nunito"/>
              <a:ea typeface="Nunito"/>
              <a:cs typeface="Nunito"/>
              <a:sym typeface="Nunito"/>
            </a:endParaRPr>
          </a:p>
        </p:txBody>
      </p:sp>
      <p:sp>
        <p:nvSpPr>
          <p:cNvPr id="386" name="Google Shape;386;p28"/>
          <p:cNvSpPr/>
          <p:nvPr/>
        </p:nvSpPr>
        <p:spPr>
          <a:xfrm>
            <a:off x="2868675" y="2357050"/>
            <a:ext cx="420300" cy="15165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Nunito"/>
              <a:ea typeface="Nunito"/>
              <a:cs typeface="Nunito"/>
              <a:sym typeface="Nunito"/>
            </a:endParaRPr>
          </a:p>
        </p:txBody>
      </p:sp>
      <p:sp>
        <p:nvSpPr>
          <p:cNvPr id="387" name="Google Shape;387;p28"/>
          <p:cNvSpPr/>
          <p:nvPr/>
        </p:nvSpPr>
        <p:spPr>
          <a:xfrm>
            <a:off x="4837438" y="2731700"/>
            <a:ext cx="420300" cy="11145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Nunito"/>
              <a:ea typeface="Nunito"/>
              <a:cs typeface="Nunito"/>
              <a:sym typeface="Nunito"/>
            </a:endParaRPr>
          </a:p>
        </p:txBody>
      </p:sp>
      <p:sp>
        <p:nvSpPr>
          <p:cNvPr id="388" name="Google Shape;388;p28"/>
          <p:cNvSpPr/>
          <p:nvPr/>
        </p:nvSpPr>
        <p:spPr>
          <a:xfrm>
            <a:off x="3864475" y="3416900"/>
            <a:ext cx="456900" cy="4293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Nunito"/>
              <a:ea typeface="Nunito"/>
              <a:cs typeface="Nunito"/>
              <a:sym typeface="Nunito"/>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29"/>
          <p:cNvSpPr txBox="1"/>
          <p:nvPr>
            <p:ph type="title"/>
          </p:nvPr>
        </p:nvSpPr>
        <p:spPr>
          <a:xfrm>
            <a:off x="1056750" y="2072100"/>
            <a:ext cx="7030500" cy="9993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sz="3200"/>
              <a:t>Now you try!</a:t>
            </a:r>
            <a:endParaRPr sz="3200"/>
          </a:p>
        </p:txBody>
      </p:sp>
    </p:spTree>
  </p:cSld>
  <p:clrMapOvr>
    <a:masterClrMapping/>
  </p:clrMapOvr>
</p:sld>
</file>

<file path=ppt/theme/theme1.xml><?xml version="1.0" encoding="utf-8"?>
<a:theme xmlns:a="http://schemas.openxmlformats.org/drawingml/2006/main" xmlns:r="http://schemas.openxmlformats.org/officeDocument/2006/relationships"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