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18288000" cy="10287000"/>
  <p:notesSz cx="18288000" cy="10287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562D"/>
    <a:srgbClr val="636228"/>
    <a:srgbClr val="6C68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7999" cy="10286998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304985" y="2604448"/>
            <a:ext cx="17678400" cy="5076825"/>
          </a:xfrm>
          <a:custGeom>
            <a:avLst/>
            <a:gdLst/>
            <a:ahLst/>
            <a:cxnLst/>
            <a:rect l="l" t="t" r="r" b="b"/>
            <a:pathLst>
              <a:path w="17678400" h="5076825">
                <a:moveTo>
                  <a:pt x="17678398" y="5076824"/>
                </a:moveTo>
                <a:lnTo>
                  <a:pt x="0" y="5076824"/>
                </a:lnTo>
                <a:lnTo>
                  <a:pt x="0" y="0"/>
                </a:lnTo>
                <a:lnTo>
                  <a:pt x="17678398" y="0"/>
                </a:lnTo>
                <a:lnTo>
                  <a:pt x="17678398" y="5076824"/>
                </a:lnTo>
                <a:close/>
              </a:path>
            </a:pathLst>
          </a:custGeom>
          <a:solidFill>
            <a:srgbClr val="736F3A">
              <a:alpha val="6783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4368462" y="3159223"/>
            <a:ext cx="9551074" cy="1854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038502" y="5155700"/>
            <a:ext cx="16210994" cy="14351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0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6/16/2023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20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6/16/2023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20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6/16/2023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736F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20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6/16/2023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6/16/2023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8287999" cy="10286998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581890" y="863689"/>
            <a:ext cx="13124219" cy="1854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47879" y="2690916"/>
            <a:ext cx="16592240" cy="68357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6/16/2023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50838842%40N06/5734564079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hyperlink" Target="https://creativecommons.org/licenses/by/2.0/?ref=openverse" TargetMode="External"/><Relationship Id="rId4" Type="http://schemas.openxmlformats.org/officeDocument/2006/relationships/hyperlink" Target="https://www.flickr.com/photos/50838842%40N06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13" Type="http://schemas.openxmlformats.org/officeDocument/2006/relationships/hyperlink" Target="https://www.flickr.com/photos/32345848%40N07" TargetMode="External"/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12" Type="http://schemas.openxmlformats.org/officeDocument/2006/relationships/hyperlink" Target="https://www.flickr.com/photos/32345848%40N07/3692101908" TargetMode="External"/><Relationship Id="rId17" Type="http://schemas.openxmlformats.org/officeDocument/2006/relationships/image" Target="../media/image16.png"/><Relationship Id="rId2" Type="http://schemas.openxmlformats.org/officeDocument/2006/relationships/image" Target="../media/image1.jpg"/><Relationship Id="rId16" Type="http://schemas.openxmlformats.org/officeDocument/2006/relationships/hyperlink" Target="https://www.flickr.com/photos/37922399%40N05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jpg"/><Relationship Id="rId11" Type="http://schemas.openxmlformats.org/officeDocument/2006/relationships/hyperlink" Target="https://creativecommons.org/licenses/by-sa/2.5/?ref=openverse" TargetMode="External"/><Relationship Id="rId5" Type="http://schemas.openxmlformats.org/officeDocument/2006/relationships/image" Target="../media/image12.jpg"/><Relationship Id="rId15" Type="http://schemas.openxmlformats.org/officeDocument/2006/relationships/hyperlink" Target="https://www.flickr.com/photos/37922399%40N05/27948197503" TargetMode="External"/><Relationship Id="rId10" Type="http://schemas.openxmlformats.org/officeDocument/2006/relationships/hyperlink" Target="https://photo-natur.de/" TargetMode="External"/><Relationship Id="rId4" Type="http://schemas.openxmlformats.org/officeDocument/2006/relationships/image" Target="../media/image11.jpg"/><Relationship Id="rId9" Type="http://schemas.openxmlformats.org/officeDocument/2006/relationships/hyperlink" Target="https://commons.wikimedia.org/w/index.php?curid=10944563" TargetMode="External"/><Relationship Id="rId14" Type="http://schemas.openxmlformats.org/officeDocument/2006/relationships/hyperlink" Target="https://creativecommons.org/licenses/by/2.0/?ref=openverse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sa/4.0/" TargetMode="External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39243633%40N00/16776475013" TargetMode="External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-nc-nd/2.0/?ref=openverse" TargetMode="External"/><Relationship Id="rId4" Type="http://schemas.openxmlformats.org/officeDocument/2006/relationships/hyperlink" Target="https://www.flickr.com/photos/39243633%40N00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7999" cy="10286999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1028700" y="2837069"/>
            <a:ext cx="16230600" cy="4610100"/>
          </a:xfrm>
          <a:custGeom>
            <a:avLst/>
            <a:gdLst/>
            <a:ahLst/>
            <a:cxnLst/>
            <a:rect l="l" t="t" r="r" b="b"/>
            <a:pathLst>
              <a:path w="16230600" h="4610100">
                <a:moveTo>
                  <a:pt x="16230598" y="4610099"/>
                </a:moveTo>
                <a:lnTo>
                  <a:pt x="0" y="4610099"/>
                </a:lnTo>
                <a:lnTo>
                  <a:pt x="0" y="0"/>
                </a:lnTo>
                <a:lnTo>
                  <a:pt x="16230598" y="0"/>
                </a:lnTo>
                <a:lnTo>
                  <a:pt x="16230598" y="4610099"/>
                </a:lnTo>
                <a:close/>
              </a:path>
            </a:pathLst>
          </a:custGeom>
          <a:solidFill>
            <a:srgbClr val="736F3A">
              <a:alpha val="6783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903136" y="2835231"/>
            <a:ext cx="12110085" cy="3601085"/>
          </a:xfrm>
          <a:prstGeom prst="rect">
            <a:avLst/>
          </a:prstGeom>
        </p:spPr>
        <p:txBody>
          <a:bodyPr vert="horz" wrap="square" lIns="0" tIns="3365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650"/>
              </a:spcBef>
            </a:pPr>
            <a:r>
              <a:rPr spc="-50" dirty="0"/>
              <a:t>Terrapin</a:t>
            </a:r>
            <a:r>
              <a:rPr spc="-80" dirty="0"/>
              <a:t> </a:t>
            </a:r>
            <a:r>
              <a:rPr spc="-200" dirty="0"/>
              <a:t>Town</a:t>
            </a:r>
          </a:p>
          <a:p>
            <a:pPr marL="12700" marR="5080">
              <a:lnSpc>
                <a:spcPct val="115599"/>
              </a:lnSpc>
              <a:spcBef>
                <a:spcPts val="100"/>
              </a:spcBef>
            </a:pPr>
            <a:r>
              <a:rPr sz="4000" b="0" spc="10" dirty="0">
                <a:latin typeface="Trebuchet MS"/>
                <a:cs typeface="Trebuchet MS"/>
              </a:rPr>
              <a:t>an</a:t>
            </a:r>
            <a:r>
              <a:rPr sz="4000" b="0" spc="-125" dirty="0">
                <a:latin typeface="Trebuchet MS"/>
                <a:cs typeface="Trebuchet MS"/>
              </a:rPr>
              <a:t> </a:t>
            </a:r>
            <a:r>
              <a:rPr sz="4000" b="0" spc="-160" dirty="0">
                <a:latin typeface="Trebuchet MS"/>
                <a:cs typeface="Trebuchet MS"/>
              </a:rPr>
              <a:t>activity</a:t>
            </a:r>
            <a:r>
              <a:rPr sz="4000" b="0" spc="-120" dirty="0">
                <a:latin typeface="Trebuchet MS"/>
                <a:cs typeface="Trebuchet MS"/>
              </a:rPr>
              <a:t> </a:t>
            </a:r>
            <a:r>
              <a:rPr sz="4000" b="0" spc="-55" dirty="0">
                <a:latin typeface="Trebuchet MS"/>
                <a:cs typeface="Trebuchet MS"/>
              </a:rPr>
              <a:t>on</a:t>
            </a:r>
            <a:r>
              <a:rPr sz="4000" b="0" spc="-120" dirty="0">
                <a:latin typeface="Trebuchet MS"/>
                <a:cs typeface="Trebuchet MS"/>
              </a:rPr>
              <a:t> </a:t>
            </a:r>
            <a:r>
              <a:rPr sz="4000" b="0" spc="-145" dirty="0">
                <a:latin typeface="Trebuchet MS"/>
                <a:cs typeface="Trebuchet MS"/>
              </a:rPr>
              <a:t>the</a:t>
            </a:r>
            <a:r>
              <a:rPr sz="4000" b="0" spc="-120" dirty="0">
                <a:latin typeface="Trebuchet MS"/>
                <a:cs typeface="Trebuchet MS"/>
              </a:rPr>
              <a:t> </a:t>
            </a:r>
            <a:r>
              <a:rPr sz="4000" b="0" spc="-90" dirty="0">
                <a:latin typeface="Trebuchet MS"/>
                <a:cs typeface="Trebuchet MS"/>
              </a:rPr>
              <a:t>conservation</a:t>
            </a:r>
            <a:r>
              <a:rPr sz="4000" b="0" spc="-125" dirty="0">
                <a:latin typeface="Trebuchet MS"/>
                <a:cs typeface="Trebuchet MS"/>
              </a:rPr>
              <a:t> </a:t>
            </a:r>
            <a:r>
              <a:rPr sz="4000" b="0" spc="20" dirty="0">
                <a:latin typeface="Trebuchet MS"/>
                <a:cs typeface="Trebuchet MS"/>
              </a:rPr>
              <a:t>and</a:t>
            </a:r>
            <a:r>
              <a:rPr sz="4000" b="0" spc="-120" dirty="0">
                <a:latin typeface="Trebuchet MS"/>
                <a:cs typeface="Trebuchet MS"/>
              </a:rPr>
              <a:t> </a:t>
            </a:r>
            <a:r>
              <a:rPr sz="4000" b="0" spc="-55" dirty="0">
                <a:latin typeface="Trebuchet MS"/>
                <a:cs typeface="Trebuchet MS"/>
              </a:rPr>
              <a:t>management</a:t>
            </a:r>
            <a:r>
              <a:rPr sz="4000" b="0" spc="-120" dirty="0">
                <a:latin typeface="Trebuchet MS"/>
                <a:cs typeface="Trebuchet MS"/>
              </a:rPr>
              <a:t> </a:t>
            </a:r>
            <a:r>
              <a:rPr sz="4000" b="0" spc="-35" dirty="0">
                <a:latin typeface="Trebuchet MS"/>
                <a:cs typeface="Trebuchet MS"/>
              </a:rPr>
              <a:t>of</a:t>
            </a:r>
            <a:r>
              <a:rPr sz="4000" b="0" spc="-120" dirty="0">
                <a:latin typeface="Trebuchet MS"/>
                <a:cs typeface="Trebuchet MS"/>
              </a:rPr>
              <a:t> </a:t>
            </a:r>
            <a:r>
              <a:rPr sz="4000" b="0" spc="-145" dirty="0">
                <a:latin typeface="Trebuchet MS"/>
                <a:cs typeface="Trebuchet MS"/>
              </a:rPr>
              <a:t>the </a:t>
            </a:r>
            <a:r>
              <a:rPr sz="4000" b="0" spc="-1190" dirty="0">
                <a:latin typeface="Trebuchet MS"/>
                <a:cs typeface="Trebuchet MS"/>
              </a:rPr>
              <a:t> </a:t>
            </a:r>
            <a:r>
              <a:rPr sz="4000" b="0" spc="130" dirty="0">
                <a:latin typeface="Trebuchet MS"/>
                <a:cs typeface="Trebuchet MS"/>
              </a:rPr>
              <a:t>D</a:t>
            </a:r>
            <a:r>
              <a:rPr sz="4000" b="0" spc="-225" dirty="0">
                <a:latin typeface="Trebuchet MS"/>
                <a:cs typeface="Trebuchet MS"/>
              </a:rPr>
              <a:t>i</a:t>
            </a:r>
            <a:r>
              <a:rPr sz="4000" b="0" spc="170" dirty="0">
                <a:latin typeface="Trebuchet MS"/>
                <a:cs typeface="Trebuchet MS"/>
              </a:rPr>
              <a:t>a</a:t>
            </a:r>
            <a:r>
              <a:rPr sz="4000" b="0" spc="-275" dirty="0">
                <a:latin typeface="Trebuchet MS"/>
                <a:cs typeface="Trebuchet MS"/>
              </a:rPr>
              <a:t>m</a:t>
            </a:r>
            <a:r>
              <a:rPr sz="4000" b="0" spc="45" dirty="0">
                <a:latin typeface="Trebuchet MS"/>
                <a:cs typeface="Trebuchet MS"/>
              </a:rPr>
              <a:t>o</a:t>
            </a:r>
            <a:r>
              <a:rPr sz="4000" b="0" spc="-155" dirty="0">
                <a:latin typeface="Trebuchet MS"/>
                <a:cs typeface="Trebuchet MS"/>
              </a:rPr>
              <a:t>n</a:t>
            </a:r>
            <a:r>
              <a:rPr sz="4000" b="0" spc="45" dirty="0">
                <a:latin typeface="Trebuchet MS"/>
                <a:cs typeface="Trebuchet MS"/>
              </a:rPr>
              <a:t>db</a:t>
            </a:r>
            <a:r>
              <a:rPr sz="4000" b="0" spc="170" dirty="0">
                <a:latin typeface="Trebuchet MS"/>
                <a:cs typeface="Trebuchet MS"/>
              </a:rPr>
              <a:t>a</a:t>
            </a:r>
            <a:r>
              <a:rPr sz="4000" b="0" spc="95" dirty="0">
                <a:latin typeface="Trebuchet MS"/>
                <a:cs typeface="Trebuchet MS"/>
              </a:rPr>
              <a:t>c</a:t>
            </a:r>
            <a:r>
              <a:rPr sz="4000" b="0" spc="-335" dirty="0">
                <a:latin typeface="Trebuchet MS"/>
                <a:cs typeface="Trebuchet MS"/>
              </a:rPr>
              <a:t>k</a:t>
            </a:r>
            <a:r>
              <a:rPr sz="4000" b="0" spc="-130" dirty="0">
                <a:latin typeface="Trebuchet MS"/>
                <a:cs typeface="Trebuchet MS"/>
              </a:rPr>
              <a:t> </a:t>
            </a:r>
            <a:r>
              <a:rPr sz="4000" b="0" spc="-570" dirty="0">
                <a:latin typeface="Trebuchet MS"/>
                <a:cs typeface="Trebuchet MS"/>
              </a:rPr>
              <a:t>T</a:t>
            </a:r>
            <a:r>
              <a:rPr sz="4000" b="0" spc="-10" dirty="0">
                <a:latin typeface="Trebuchet MS"/>
                <a:cs typeface="Trebuchet MS"/>
              </a:rPr>
              <a:t>e</a:t>
            </a:r>
            <a:r>
              <a:rPr sz="4000" b="0" spc="-315" dirty="0">
                <a:latin typeface="Trebuchet MS"/>
                <a:cs typeface="Trebuchet MS"/>
              </a:rPr>
              <a:t>rr</a:t>
            </a:r>
            <a:r>
              <a:rPr sz="4000" b="0" spc="170" dirty="0">
                <a:latin typeface="Trebuchet MS"/>
                <a:cs typeface="Trebuchet MS"/>
              </a:rPr>
              <a:t>a</a:t>
            </a:r>
            <a:r>
              <a:rPr sz="4000" b="0" spc="45" dirty="0">
                <a:latin typeface="Trebuchet MS"/>
                <a:cs typeface="Trebuchet MS"/>
              </a:rPr>
              <a:t>p</a:t>
            </a:r>
            <a:r>
              <a:rPr sz="4000" b="0" spc="-225" dirty="0">
                <a:latin typeface="Trebuchet MS"/>
                <a:cs typeface="Trebuchet MS"/>
              </a:rPr>
              <a:t>i</a:t>
            </a:r>
            <a:r>
              <a:rPr sz="4000" b="0" spc="-150" dirty="0">
                <a:latin typeface="Trebuchet MS"/>
                <a:cs typeface="Trebuchet MS"/>
              </a:rPr>
              <a:t>n</a:t>
            </a:r>
            <a:r>
              <a:rPr sz="4000" b="0" spc="-130" dirty="0">
                <a:latin typeface="Trebuchet MS"/>
                <a:cs typeface="Trebuchet MS"/>
              </a:rPr>
              <a:t> </a:t>
            </a:r>
            <a:r>
              <a:rPr sz="4000" b="0" spc="45" dirty="0">
                <a:latin typeface="Trebuchet MS"/>
                <a:cs typeface="Trebuchet MS"/>
              </a:rPr>
              <a:t>b</a:t>
            </a:r>
            <a:r>
              <a:rPr sz="4000" b="0" spc="-275" dirty="0">
                <a:latin typeface="Trebuchet MS"/>
                <a:cs typeface="Trebuchet MS"/>
              </a:rPr>
              <a:t>y</a:t>
            </a:r>
            <a:r>
              <a:rPr sz="4000" b="0" spc="-130" dirty="0">
                <a:latin typeface="Trebuchet MS"/>
                <a:cs typeface="Trebuchet MS"/>
              </a:rPr>
              <a:t> </a:t>
            </a:r>
            <a:r>
              <a:rPr sz="4000" b="0" spc="100" dirty="0">
                <a:latin typeface="Trebuchet MS"/>
                <a:cs typeface="Trebuchet MS"/>
              </a:rPr>
              <a:t>A</a:t>
            </a:r>
            <a:r>
              <a:rPr sz="4000" b="0" spc="-155" dirty="0">
                <a:latin typeface="Trebuchet MS"/>
                <a:cs typeface="Trebuchet MS"/>
              </a:rPr>
              <a:t>nn</a:t>
            </a:r>
            <a:r>
              <a:rPr sz="4000" b="0" spc="175" dirty="0">
                <a:latin typeface="Trebuchet MS"/>
                <a:cs typeface="Trebuchet MS"/>
              </a:rPr>
              <a:t>a</a:t>
            </a:r>
            <a:r>
              <a:rPr sz="4000" b="0" spc="-130" dirty="0">
                <a:latin typeface="Trebuchet MS"/>
                <a:cs typeface="Trebuchet MS"/>
              </a:rPr>
              <a:t> </a:t>
            </a:r>
            <a:r>
              <a:rPr sz="4000" b="0" spc="515" dirty="0">
                <a:latin typeface="Trebuchet MS"/>
                <a:cs typeface="Trebuchet MS"/>
              </a:rPr>
              <a:t>C</a:t>
            </a:r>
            <a:r>
              <a:rPr sz="4000" b="0" spc="170" dirty="0">
                <a:latin typeface="Trebuchet MS"/>
                <a:cs typeface="Trebuchet MS"/>
              </a:rPr>
              <a:t>a</a:t>
            </a:r>
            <a:r>
              <a:rPr sz="4000" b="0" spc="45" dirty="0">
                <a:latin typeface="Trebuchet MS"/>
                <a:cs typeface="Trebuchet MS"/>
              </a:rPr>
              <a:t>p</a:t>
            </a:r>
            <a:r>
              <a:rPr sz="4000" b="0" spc="-155" dirty="0">
                <a:latin typeface="Trebuchet MS"/>
                <a:cs typeface="Trebuchet MS"/>
              </a:rPr>
              <a:t>u</a:t>
            </a:r>
            <a:r>
              <a:rPr sz="4000" b="0" spc="-270" dirty="0">
                <a:latin typeface="Trebuchet MS"/>
                <a:cs typeface="Trebuchet MS"/>
              </a:rPr>
              <a:t>t</a:t>
            </a:r>
            <a:r>
              <a:rPr sz="4000" b="0" spc="50" dirty="0">
                <a:latin typeface="Trebuchet MS"/>
                <a:cs typeface="Trebuchet MS"/>
              </a:rPr>
              <a:t>o</a:t>
            </a:r>
            <a:endParaRPr sz="4000">
              <a:latin typeface="Trebuchet MS"/>
              <a:cs typeface="Trebuchet MS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777016" y="5133775"/>
            <a:ext cx="5482799" cy="353124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4985" y="394535"/>
            <a:ext cx="17678400" cy="9496425"/>
          </a:xfrm>
          <a:custGeom>
            <a:avLst/>
            <a:gdLst/>
            <a:ahLst/>
            <a:cxnLst/>
            <a:rect l="l" t="t" r="r" b="b"/>
            <a:pathLst>
              <a:path w="17678400" h="9496425">
                <a:moveTo>
                  <a:pt x="17678398" y="9496424"/>
                </a:moveTo>
                <a:lnTo>
                  <a:pt x="0" y="9496424"/>
                </a:lnTo>
                <a:lnTo>
                  <a:pt x="0" y="0"/>
                </a:lnTo>
                <a:lnTo>
                  <a:pt x="17678398" y="0"/>
                </a:lnTo>
                <a:lnTo>
                  <a:pt x="17678398" y="9496424"/>
                </a:lnTo>
                <a:close/>
              </a:path>
            </a:pathLst>
          </a:custGeom>
          <a:solidFill>
            <a:srgbClr val="736F3A">
              <a:alpha val="6783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574555" y="2884531"/>
            <a:ext cx="6055845" cy="64633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4100" spc="-57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lang="en-US" sz="4100" spc="-57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100" spc="-145" dirty="0" err="1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4100" spc="-295" dirty="0" err="1">
                <a:solidFill>
                  <a:srgbClr val="FFFFFF"/>
                </a:solidFill>
                <a:latin typeface="Trebuchet MS"/>
                <a:cs typeface="Trebuchet MS"/>
              </a:rPr>
              <a:t>rt</a:t>
            </a:r>
            <a:r>
              <a:rPr sz="4100" spc="-305" dirty="0" err="1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4100" spc="5" dirty="0" err="1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4100" spc="-1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100" spc="60" dirty="0">
                <a:solidFill>
                  <a:srgbClr val="FFFFFF"/>
                </a:solidFill>
                <a:latin typeface="Trebuchet MS"/>
                <a:cs typeface="Trebuchet MS"/>
              </a:rPr>
              <a:t>b</a:t>
            </a:r>
            <a:r>
              <a:rPr sz="4100" spc="-229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4100" spc="6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100" spc="-30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4100" spc="6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100" spc="315" dirty="0">
                <a:solidFill>
                  <a:srgbClr val="FFFFFF"/>
                </a:solidFill>
                <a:latin typeface="Trebuchet MS"/>
                <a:cs typeface="Trebuchet MS"/>
              </a:rPr>
              <a:t>g</a:t>
            </a:r>
            <a:r>
              <a:rPr sz="4100" spc="-275" dirty="0">
                <a:solidFill>
                  <a:srgbClr val="FFFFFF"/>
                </a:solidFill>
                <a:latin typeface="Trebuchet MS"/>
                <a:cs typeface="Trebuchet MS"/>
              </a:rPr>
              <a:t>y</a:t>
            </a:r>
            <a:r>
              <a:rPr sz="4100" spc="-1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100" spc="-240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4100" spc="315" dirty="0">
                <a:solidFill>
                  <a:srgbClr val="FFFFFF"/>
                </a:solidFill>
                <a:latin typeface="Trebuchet MS"/>
                <a:cs typeface="Trebuchet MS"/>
              </a:rPr>
              <a:t>g</a:t>
            </a:r>
            <a:r>
              <a:rPr sz="4100" spc="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4100" spc="-14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4100" spc="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4100" spc="-315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4100" spc="19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4100" spc="-30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4100" spc="-240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endParaRPr sz="4100" dirty="0">
              <a:latin typeface="Trebuchet MS"/>
              <a:cs typeface="Trebuchet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198378" y="2803561"/>
            <a:ext cx="757555" cy="757555"/>
          </a:xfrm>
          <a:custGeom>
            <a:avLst/>
            <a:gdLst/>
            <a:ahLst/>
            <a:cxnLst/>
            <a:rect l="l" t="t" r="r" b="b"/>
            <a:pathLst>
              <a:path w="757554" h="757554">
                <a:moveTo>
                  <a:pt x="378666" y="757309"/>
                </a:moveTo>
                <a:lnTo>
                  <a:pt x="331157" y="754359"/>
                </a:lnTo>
                <a:lnTo>
                  <a:pt x="285420" y="745745"/>
                </a:lnTo>
                <a:lnTo>
                  <a:pt x="241798" y="731822"/>
                </a:lnTo>
                <a:lnTo>
                  <a:pt x="200647" y="712944"/>
                </a:lnTo>
                <a:lnTo>
                  <a:pt x="162321" y="689467"/>
                </a:lnTo>
                <a:lnTo>
                  <a:pt x="127174" y="661746"/>
                </a:lnTo>
                <a:lnTo>
                  <a:pt x="95563" y="630134"/>
                </a:lnTo>
                <a:lnTo>
                  <a:pt x="67842" y="594988"/>
                </a:lnTo>
                <a:lnTo>
                  <a:pt x="44365" y="556662"/>
                </a:lnTo>
                <a:lnTo>
                  <a:pt x="25487" y="515511"/>
                </a:lnTo>
                <a:lnTo>
                  <a:pt x="11564" y="471889"/>
                </a:lnTo>
                <a:lnTo>
                  <a:pt x="2950" y="426152"/>
                </a:lnTo>
                <a:lnTo>
                  <a:pt x="0" y="378654"/>
                </a:lnTo>
                <a:lnTo>
                  <a:pt x="2950" y="331157"/>
                </a:lnTo>
                <a:lnTo>
                  <a:pt x="11564" y="285420"/>
                </a:lnTo>
                <a:lnTo>
                  <a:pt x="25487" y="241798"/>
                </a:lnTo>
                <a:lnTo>
                  <a:pt x="44365" y="200647"/>
                </a:lnTo>
                <a:lnTo>
                  <a:pt x="67842" y="162321"/>
                </a:lnTo>
                <a:lnTo>
                  <a:pt x="95563" y="127175"/>
                </a:lnTo>
                <a:lnTo>
                  <a:pt x="127174" y="95563"/>
                </a:lnTo>
                <a:lnTo>
                  <a:pt x="162321" y="67842"/>
                </a:lnTo>
                <a:lnTo>
                  <a:pt x="200647" y="44365"/>
                </a:lnTo>
                <a:lnTo>
                  <a:pt x="241798" y="25487"/>
                </a:lnTo>
                <a:lnTo>
                  <a:pt x="285420" y="11564"/>
                </a:lnTo>
                <a:lnTo>
                  <a:pt x="331157" y="2950"/>
                </a:lnTo>
                <a:lnTo>
                  <a:pt x="378655" y="0"/>
                </a:lnTo>
                <a:lnTo>
                  <a:pt x="426152" y="2950"/>
                </a:lnTo>
                <a:lnTo>
                  <a:pt x="471889" y="11564"/>
                </a:lnTo>
                <a:lnTo>
                  <a:pt x="515511" y="25487"/>
                </a:lnTo>
                <a:lnTo>
                  <a:pt x="556662" y="44365"/>
                </a:lnTo>
                <a:lnTo>
                  <a:pt x="594988" y="67842"/>
                </a:lnTo>
                <a:lnTo>
                  <a:pt x="630134" y="95563"/>
                </a:lnTo>
                <a:lnTo>
                  <a:pt x="661745" y="127175"/>
                </a:lnTo>
                <a:lnTo>
                  <a:pt x="689467" y="162321"/>
                </a:lnTo>
                <a:lnTo>
                  <a:pt x="712944" y="200647"/>
                </a:lnTo>
                <a:lnTo>
                  <a:pt x="731821" y="241798"/>
                </a:lnTo>
                <a:lnTo>
                  <a:pt x="745744" y="285420"/>
                </a:lnTo>
                <a:lnTo>
                  <a:pt x="754359" y="331157"/>
                </a:lnTo>
                <a:lnTo>
                  <a:pt x="757309" y="378654"/>
                </a:lnTo>
                <a:lnTo>
                  <a:pt x="754359" y="426152"/>
                </a:lnTo>
                <a:lnTo>
                  <a:pt x="745744" y="471889"/>
                </a:lnTo>
                <a:lnTo>
                  <a:pt x="731821" y="515511"/>
                </a:lnTo>
                <a:lnTo>
                  <a:pt x="712944" y="556662"/>
                </a:lnTo>
                <a:lnTo>
                  <a:pt x="689467" y="594988"/>
                </a:lnTo>
                <a:lnTo>
                  <a:pt x="661745" y="630134"/>
                </a:lnTo>
                <a:lnTo>
                  <a:pt x="630134" y="661746"/>
                </a:lnTo>
                <a:lnTo>
                  <a:pt x="594988" y="689467"/>
                </a:lnTo>
                <a:lnTo>
                  <a:pt x="556662" y="712944"/>
                </a:lnTo>
                <a:lnTo>
                  <a:pt x="515511" y="731822"/>
                </a:lnTo>
                <a:lnTo>
                  <a:pt x="471889" y="745745"/>
                </a:lnTo>
                <a:lnTo>
                  <a:pt x="426152" y="754359"/>
                </a:lnTo>
                <a:lnTo>
                  <a:pt x="378666" y="75730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436341" y="2884531"/>
            <a:ext cx="281940" cy="56388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3500" b="1" spc="-215" dirty="0">
                <a:solidFill>
                  <a:srgbClr val="FFFFFF"/>
                </a:solidFill>
                <a:latin typeface="Tahoma"/>
                <a:cs typeface="Tahoma"/>
              </a:rPr>
              <a:t>1</a:t>
            </a:r>
            <a:endParaRPr sz="35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574554" y="4085856"/>
            <a:ext cx="5903445" cy="64633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4100" spc="-57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lang="en-US" sz="4100" spc="-57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100" spc="5" dirty="0" err="1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4100" spc="-120" dirty="0" err="1">
                <a:solidFill>
                  <a:srgbClr val="FFFFFF"/>
                </a:solidFill>
                <a:latin typeface="Trebuchet MS"/>
                <a:cs typeface="Trebuchet MS"/>
              </a:rPr>
              <a:t>rrapi</a:t>
            </a:r>
            <a:r>
              <a:rPr sz="4100" spc="-145" dirty="0" err="1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4100" spc="-1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100" spc="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4100" spc="114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4100" spc="6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100" spc="-30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4100" spc="6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100" spc="315" dirty="0">
                <a:solidFill>
                  <a:srgbClr val="FFFFFF"/>
                </a:solidFill>
                <a:latin typeface="Trebuchet MS"/>
                <a:cs typeface="Trebuchet MS"/>
              </a:rPr>
              <a:t>g</a:t>
            </a:r>
            <a:r>
              <a:rPr sz="4100" spc="-275" dirty="0">
                <a:solidFill>
                  <a:srgbClr val="FFFFFF"/>
                </a:solidFill>
                <a:latin typeface="Trebuchet MS"/>
                <a:cs typeface="Trebuchet MS"/>
              </a:rPr>
              <a:t>y</a:t>
            </a:r>
            <a:endParaRPr sz="4100" dirty="0">
              <a:latin typeface="Trebuchet MS"/>
              <a:cs typeface="Trebuchet MS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7198378" y="4112153"/>
            <a:ext cx="757555" cy="757555"/>
          </a:xfrm>
          <a:custGeom>
            <a:avLst/>
            <a:gdLst/>
            <a:ahLst/>
            <a:cxnLst/>
            <a:rect l="l" t="t" r="r" b="b"/>
            <a:pathLst>
              <a:path w="757554" h="757554">
                <a:moveTo>
                  <a:pt x="378664" y="757309"/>
                </a:moveTo>
                <a:lnTo>
                  <a:pt x="331157" y="754359"/>
                </a:lnTo>
                <a:lnTo>
                  <a:pt x="285420" y="745745"/>
                </a:lnTo>
                <a:lnTo>
                  <a:pt x="241798" y="731822"/>
                </a:lnTo>
                <a:lnTo>
                  <a:pt x="200647" y="712944"/>
                </a:lnTo>
                <a:lnTo>
                  <a:pt x="162321" y="689467"/>
                </a:lnTo>
                <a:lnTo>
                  <a:pt x="127174" y="661746"/>
                </a:lnTo>
                <a:lnTo>
                  <a:pt x="95563" y="630134"/>
                </a:lnTo>
                <a:lnTo>
                  <a:pt x="67842" y="594988"/>
                </a:lnTo>
                <a:lnTo>
                  <a:pt x="44365" y="556662"/>
                </a:lnTo>
                <a:lnTo>
                  <a:pt x="25487" y="515511"/>
                </a:lnTo>
                <a:lnTo>
                  <a:pt x="11564" y="471889"/>
                </a:lnTo>
                <a:lnTo>
                  <a:pt x="2950" y="426152"/>
                </a:lnTo>
                <a:lnTo>
                  <a:pt x="0" y="378654"/>
                </a:lnTo>
                <a:lnTo>
                  <a:pt x="2950" y="331157"/>
                </a:lnTo>
                <a:lnTo>
                  <a:pt x="11564" y="285420"/>
                </a:lnTo>
                <a:lnTo>
                  <a:pt x="25487" y="241798"/>
                </a:lnTo>
                <a:lnTo>
                  <a:pt x="44365" y="200647"/>
                </a:lnTo>
                <a:lnTo>
                  <a:pt x="67842" y="162321"/>
                </a:lnTo>
                <a:lnTo>
                  <a:pt x="95563" y="127175"/>
                </a:lnTo>
                <a:lnTo>
                  <a:pt x="127174" y="95563"/>
                </a:lnTo>
                <a:lnTo>
                  <a:pt x="162321" y="67842"/>
                </a:lnTo>
                <a:lnTo>
                  <a:pt x="200647" y="44365"/>
                </a:lnTo>
                <a:lnTo>
                  <a:pt x="241798" y="25487"/>
                </a:lnTo>
                <a:lnTo>
                  <a:pt x="285420" y="11564"/>
                </a:lnTo>
                <a:lnTo>
                  <a:pt x="331157" y="2950"/>
                </a:lnTo>
                <a:lnTo>
                  <a:pt x="378655" y="0"/>
                </a:lnTo>
                <a:lnTo>
                  <a:pt x="426152" y="2950"/>
                </a:lnTo>
                <a:lnTo>
                  <a:pt x="471889" y="11564"/>
                </a:lnTo>
                <a:lnTo>
                  <a:pt x="515511" y="25487"/>
                </a:lnTo>
                <a:lnTo>
                  <a:pt x="556662" y="44365"/>
                </a:lnTo>
                <a:lnTo>
                  <a:pt x="594988" y="67842"/>
                </a:lnTo>
                <a:lnTo>
                  <a:pt x="630134" y="95563"/>
                </a:lnTo>
                <a:lnTo>
                  <a:pt x="661745" y="127175"/>
                </a:lnTo>
                <a:lnTo>
                  <a:pt x="689467" y="162321"/>
                </a:lnTo>
                <a:lnTo>
                  <a:pt x="712944" y="200647"/>
                </a:lnTo>
                <a:lnTo>
                  <a:pt x="731821" y="241798"/>
                </a:lnTo>
                <a:lnTo>
                  <a:pt x="745744" y="285420"/>
                </a:lnTo>
                <a:lnTo>
                  <a:pt x="754359" y="331157"/>
                </a:lnTo>
                <a:lnTo>
                  <a:pt x="757309" y="378654"/>
                </a:lnTo>
                <a:lnTo>
                  <a:pt x="754359" y="426152"/>
                </a:lnTo>
                <a:lnTo>
                  <a:pt x="745744" y="471889"/>
                </a:lnTo>
                <a:lnTo>
                  <a:pt x="731821" y="515511"/>
                </a:lnTo>
                <a:lnTo>
                  <a:pt x="712944" y="556662"/>
                </a:lnTo>
                <a:lnTo>
                  <a:pt x="689467" y="594988"/>
                </a:lnTo>
                <a:lnTo>
                  <a:pt x="661745" y="630134"/>
                </a:lnTo>
                <a:lnTo>
                  <a:pt x="630134" y="661746"/>
                </a:lnTo>
                <a:lnTo>
                  <a:pt x="594988" y="689467"/>
                </a:lnTo>
                <a:lnTo>
                  <a:pt x="556662" y="712944"/>
                </a:lnTo>
                <a:lnTo>
                  <a:pt x="515511" y="731822"/>
                </a:lnTo>
                <a:lnTo>
                  <a:pt x="471889" y="745745"/>
                </a:lnTo>
                <a:lnTo>
                  <a:pt x="426152" y="754359"/>
                </a:lnTo>
                <a:lnTo>
                  <a:pt x="378664" y="75730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7436341" y="4146590"/>
            <a:ext cx="281940" cy="56388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3500" b="1" spc="-215" dirty="0">
                <a:solidFill>
                  <a:srgbClr val="FFFFFF"/>
                </a:solidFill>
                <a:latin typeface="Tahoma"/>
                <a:cs typeface="Tahoma"/>
              </a:rPr>
              <a:t>2</a:t>
            </a:r>
            <a:endParaRPr sz="3500">
              <a:latin typeface="Tahoma"/>
              <a:cs typeface="Tahom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574555" y="6540710"/>
            <a:ext cx="2986405" cy="64633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n-US" sz="4100" spc="55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4100" spc="6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100" spc="-14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41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4100" spc="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4100" spc="-175" dirty="0">
                <a:solidFill>
                  <a:srgbClr val="FFFFFF"/>
                </a:solidFill>
                <a:latin typeface="Trebuchet MS"/>
                <a:cs typeface="Trebuchet MS"/>
              </a:rPr>
              <a:t>rvati</a:t>
            </a:r>
            <a:r>
              <a:rPr sz="4100" spc="6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100" spc="-14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endParaRPr sz="4100" dirty="0">
              <a:latin typeface="Trebuchet MS"/>
              <a:cs typeface="Trebuchet MS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7198378" y="6613539"/>
            <a:ext cx="757555" cy="757555"/>
          </a:xfrm>
          <a:custGeom>
            <a:avLst/>
            <a:gdLst/>
            <a:ahLst/>
            <a:cxnLst/>
            <a:rect l="l" t="t" r="r" b="b"/>
            <a:pathLst>
              <a:path w="757554" h="757554">
                <a:moveTo>
                  <a:pt x="378656" y="757309"/>
                </a:moveTo>
                <a:lnTo>
                  <a:pt x="331157" y="754359"/>
                </a:lnTo>
                <a:lnTo>
                  <a:pt x="285420" y="745745"/>
                </a:lnTo>
                <a:lnTo>
                  <a:pt x="241798" y="731821"/>
                </a:lnTo>
                <a:lnTo>
                  <a:pt x="200647" y="712944"/>
                </a:lnTo>
                <a:lnTo>
                  <a:pt x="162321" y="689467"/>
                </a:lnTo>
                <a:lnTo>
                  <a:pt x="127174" y="661745"/>
                </a:lnTo>
                <a:lnTo>
                  <a:pt x="95563" y="630134"/>
                </a:lnTo>
                <a:lnTo>
                  <a:pt x="67842" y="594988"/>
                </a:lnTo>
                <a:lnTo>
                  <a:pt x="44365" y="556662"/>
                </a:lnTo>
                <a:lnTo>
                  <a:pt x="25487" y="515511"/>
                </a:lnTo>
                <a:lnTo>
                  <a:pt x="11564" y="471889"/>
                </a:lnTo>
                <a:lnTo>
                  <a:pt x="2950" y="426152"/>
                </a:lnTo>
                <a:lnTo>
                  <a:pt x="0" y="378655"/>
                </a:lnTo>
                <a:lnTo>
                  <a:pt x="2950" y="331157"/>
                </a:lnTo>
                <a:lnTo>
                  <a:pt x="11564" y="285420"/>
                </a:lnTo>
                <a:lnTo>
                  <a:pt x="25487" y="241798"/>
                </a:lnTo>
                <a:lnTo>
                  <a:pt x="44365" y="200647"/>
                </a:lnTo>
                <a:lnTo>
                  <a:pt x="67842" y="162321"/>
                </a:lnTo>
                <a:lnTo>
                  <a:pt x="95563" y="127175"/>
                </a:lnTo>
                <a:lnTo>
                  <a:pt x="127174" y="95563"/>
                </a:lnTo>
                <a:lnTo>
                  <a:pt x="162321" y="67842"/>
                </a:lnTo>
                <a:lnTo>
                  <a:pt x="200647" y="44365"/>
                </a:lnTo>
                <a:lnTo>
                  <a:pt x="241798" y="25487"/>
                </a:lnTo>
                <a:lnTo>
                  <a:pt x="285420" y="11564"/>
                </a:lnTo>
                <a:lnTo>
                  <a:pt x="331157" y="2950"/>
                </a:lnTo>
                <a:lnTo>
                  <a:pt x="378655" y="0"/>
                </a:lnTo>
                <a:lnTo>
                  <a:pt x="426152" y="2950"/>
                </a:lnTo>
                <a:lnTo>
                  <a:pt x="471889" y="11564"/>
                </a:lnTo>
                <a:lnTo>
                  <a:pt x="515511" y="25487"/>
                </a:lnTo>
                <a:lnTo>
                  <a:pt x="556662" y="44365"/>
                </a:lnTo>
                <a:lnTo>
                  <a:pt x="594988" y="67842"/>
                </a:lnTo>
                <a:lnTo>
                  <a:pt x="630134" y="95563"/>
                </a:lnTo>
                <a:lnTo>
                  <a:pt x="661745" y="127175"/>
                </a:lnTo>
                <a:lnTo>
                  <a:pt x="689467" y="162321"/>
                </a:lnTo>
                <a:lnTo>
                  <a:pt x="712944" y="200647"/>
                </a:lnTo>
                <a:lnTo>
                  <a:pt x="731821" y="241798"/>
                </a:lnTo>
                <a:lnTo>
                  <a:pt x="745744" y="285420"/>
                </a:lnTo>
                <a:lnTo>
                  <a:pt x="754359" y="331157"/>
                </a:lnTo>
                <a:lnTo>
                  <a:pt x="757309" y="378655"/>
                </a:lnTo>
                <a:lnTo>
                  <a:pt x="754359" y="426152"/>
                </a:lnTo>
                <a:lnTo>
                  <a:pt x="745744" y="471889"/>
                </a:lnTo>
                <a:lnTo>
                  <a:pt x="731821" y="515511"/>
                </a:lnTo>
                <a:lnTo>
                  <a:pt x="712944" y="556662"/>
                </a:lnTo>
                <a:lnTo>
                  <a:pt x="689467" y="594988"/>
                </a:lnTo>
                <a:lnTo>
                  <a:pt x="661745" y="630134"/>
                </a:lnTo>
                <a:lnTo>
                  <a:pt x="630134" y="661745"/>
                </a:lnTo>
                <a:lnTo>
                  <a:pt x="594988" y="689467"/>
                </a:lnTo>
                <a:lnTo>
                  <a:pt x="556662" y="712944"/>
                </a:lnTo>
                <a:lnTo>
                  <a:pt x="515511" y="731821"/>
                </a:lnTo>
                <a:lnTo>
                  <a:pt x="471889" y="745745"/>
                </a:lnTo>
                <a:lnTo>
                  <a:pt x="426152" y="754359"/>
                </a:lnTo>
                <a:lnTo>
                  <a:pt x="378656" y="75730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436341" y="6647977"/>
            <a:ext cx="281940" cy="56388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3500" b="1" spc="-215" dirty="0">
                <a:solidFill>
                  <a:srgbClr val="FFFFFF"/>
                </a:solidFill>
                <a:latin typeface="Tahoma"/>
                <a:cs typeface="Tahoma"/>
              </a:rPr>
              <a:t>4</a:t>
            </a:r>
            <a:endParaRPr sz="3500">
              <a:latin typeface="Tahoma"/>
              <a:cs typeface="Tahom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574554" y="5371715"/>
            <a:ext cx="3160245" cy="64633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4100" spc="-57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lang="en-US" sz="4100" spc="-57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100" spc="-145" dirty="0" err="1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4100" spc="-155" dirty="0" err="1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4100" spc="190" dirty="0" err="1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4100" spc="-275" dirty="0" err="1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4100" spc="-5" dirty="0" err="1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endParaRPr sz="4100" dirty="0">
              <a:latin typeface="Trebuchet MS"/>
              <a:cs typeface="Trebuchet MS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7198378" y="5304947"/>
            <a:ext cx="757555" cy="757555"/>
          </a:xfrm>
          <a:custGeom>
            <a:avLst/>
            <a:gdLst/>
            <a:ahLst/>
            <a:cxnLst/>
            <a:rect l="l" t="t" r="r" b="b"/>
            <a:pathLst>
              <a:path w="757554" h="757554">
                <a:moveTo>
                  <a:pt x="378657" y="757309"/>
                </a:moveTo>
                <a:lnTo>
                  <a:pt x="331157" y="754359"/>
                </a:lnTo>
                <a:lnTo>
                  <a:pt x="285420" y="745745"/>
                </a:lnTo>
                <a:lnTo>
                  <a:pt x="241798" y="731822"/>
                </a:lnTo>
                <a:lnTo>
                  <a:pt x="200647" y="712944"/>
                </a:lnTo>
                <a:lnTo>
                  <a:pt x="162321" y="689467"/>
                </a:lnTo>
                <a:lnTo>
                  <a:pt x="127174" y="661746"/>
                </a:lnTo>
                <a:lnTo>
                  <a:pt x="95563" y="630134"/>
                </a:lnTo>
                <a:lnTo>
                  <a:pt x="67842" y="594988"/>
                </a:lnTo>
                <a:lnTo>
                  <a:pt x="44365" y="556662"/>
                </a:lnTo>
                <a:lnTo>
                  <a:pt x="25487" y="515511"/>
                </a:lnTo>
                <a:lnTo>
                  <a:pt x="11564" y="471889"/>
                </a:lnTo>
                <a:lnTo>
                  <a:pt x="2950" y="426152"/>
                </a:lnTo>
                <a:lnTo>
                  <a:pt x="0" y="378654"/>
                </a:lnTo>
                <a:lnTo>
                  <a:pt x="2950" y="331157"/>
                </a:lnTo>
                <a:lnTo>
                  <a:pt x="11564" y="285420"/>
                </a:lnTo>
                <a:lnTo>
                  <a:pt x="25487" y="241798"/>
                </a:lnTo>
                <a:lnTo>
                  <a:pt x="44365" y="200647"/>
                </a:lnTo>
                <a:lnTo>
                  <a:pt x="67842" y="162321"/>
                </a:lnTo>
                <a:lnTo>
                  <a:pt x="95563" y="127175"/>
                </a:lnTo>
                <a:lnTo>
                  <a:pt x="127174" y="95563"/>
                </a:lnTo>
                <a:lnTo>
                  <a:pt x="162321" y="67842"/>
                </a:lnTo>
                <a:lnTo>
                  <a:pt x="200647" y="44365"/>
                </a:lnTo>
                <a:lnTo>
                  <a:pt x="241798" y="25487"/>
                </a:lnTo>
                <a:lnTo>
                  <a:pt x="285420" y="11564"/>
                </a:lnTo>
                <a:lnTo>
                  <a:pt x="331157" y="2950"/>
                </a:lnTo>
                <a:lnTo>
                  <a:pt x="378655" y="0"/>
                </a:lnTo>
                <a:lnTo>
                  <a:pt x="426152" y="2950"/>
                </a:lnTo>
                <a:lnTo>
                  <a:pt x="471889" y="11564"/>
                </a:lnTo>
                <a:lnTo>
                  <a:pt x="515511" y="25487"/>
                </a:lnTo>
                <a:lnTo>
                  <a:pt x="556662" y="44365"/>
                </a:lnTo>
                <a:lnTo>
                  <a:pt x="594988" y="67842"/>
                </a:lnTo>
                <a:lnTo>
                  <a:pt x="630134" y="95563"/>
                </a:lnTo>
                <a:lnTo>
                  <a:pt x="661745" y="127175"/>
                </a:lnTo>
                <a:lnTo>
                  <a:pt x="689467" y="162321"/>
                </a:lnTo>
                <a:lnTo>
                  <a:pt x="712944" y="200647"/>
                </a:lnTo>
                <a:lnTo>
                  <a:pt x="731821" y="241798"/>
                </a:lnTo>
                <a:lnTo>
                  <a:pt x="745744" y="285420"/>
                </a:lnTo>
                <a:lnTo>
                  <a:pt x="754359" y="331157"/>
                </a:lnTo>
                <a:lnTo>
                  <a:pt x="757309" y="378654"/>
                </a:lnTo>
                <a:lnTo>
                  <a:pt x="754359" y="426152"/>
                </a:lnTo>
                <a:lnTo>
                  <a:pt x="745744" y="471889"/>
                </a:lnTo>
                <a:lnTo>
                  <a:pt x="731821" y="515511"/>
                </a:lnTo>
                <a:lnTo>
                  <a:pt x="712944" y="556662"/>
                </a:lnTo>
                <a:lnTo>
                  <a:pt x="689467" y="594988"/>
                </a:lnTo>
                <a:lnTo>
                  <a:pt x="661745" y="630134"/>
                </a:lnTo>
                <a:lnTo>
                  <a:pt x="630134" y="661746"/>
                </a:lnTo>
                <a:lnTo>
                  <a:pt x="594988" y="689467"/>
                </a:lnTo>
                <a:lnTo>
                  <a:pt x="556662" y="712944"/>
                </a:lnTo>
                <a:lnTo>
                  <a:pt x="515511" y="731822"/>
                </a:lnTo>
                <a:lnTo>
                  <a:pt x="471889" y="745745"/>
                </a:lnTo>
                <a:lnTo>
                  <a:pt x="426152" y="754359"/>
                </a:lnTo>
                <a:lnTo>
                  <a:pt x="378657" y="75730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7436341" y="5385918"/>
            <a:ext cx="281940" cy="56388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3500" b="1" spc="-215" dirty="0">
                <a:solidFill>
                  <a:srgbClr val="FFFFFF"/>
                </a:solidFill>
                <a:latin typeface="Tahoma"/>
                <a:cs typeface="Tahoma"/>
              </a:rPr>
              <a:t>3</a:t>
            </a:r>
            <a:endParaRPr sz="3500">
              <a:latin typeface="Tahoma"/>
              <a:cs typeface="Tahom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574555" y="7942367"/>
            <a:ext cx="3916045" cy="65341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4100" spc="-80" dirty="0">
                <a:solidFill>
                  <a:srgbClr val="FFFFFF"/>
                </a:solidFill>
                <a:latin typeface="Trebuchet MS"/>
                <a:cs typeface="Trebuchet MS"/>
              </a:rPr>
              <a:t>Playing</a:t>
            </a:r>
            <a:r>
              <a:rPr sz="4100" spc="-15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100" spc="-135" dirty="0">
                <a:solidFill>
                  <a:srgbClr val="FFFFFF"/>
                </a:solidFill>
                <a:latin typeface="Trebuchet MS"/>
                <a:cs typeface="Trebuchet MS"/>
              </a:rPr>
              <a:t>the</a:t>
            </a:r>
            <a:r>
              <a:rPr sz="4100" spc="-15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100" spc="60" dirty="0">
                <a:solidFill>
                  <a:srgbClr val="FFFFFF"/>
                </a:solidFill>
                <a:latin typeface="Trebuchet MS"/>
                <a:cs typeface="Trebuchet MS"/>
              </a:rPr>
              <a:t>game</a:t>
            </a:r>
            <a:endParaRPr sz="4100">
              <a:latin typeface="Trebuchet MS"/>
              <a:cs typeface="Trebuchet MS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7198378" y="7922131"/>
            <a:ext cx="757555" cy="757555"/>
          </a:xfrm>
          <a:custGeom>
            <a:avLst/>
            <a:gdLst/>
            <a:ahLst/>
            <a:cxnLst/>
            <a:rect l="l" t="t" r="r" b="b"/>
            <a:pathLst>
              <a:path w="757554" h="757554">
                <a:moveTo>
                  <a:pt x="378655" y="757309"/>
                </a:moveTo>
                <a:lnTo>
                  <a:pt x="331157" y="754359"/>
                </a:lnTo>
                <a:lnTo>
                  <a:pt x="285420" y="745744"/>
                </a:lnTo>
                <a:lnTo>
                  <a:pt x="241798" y="731821"/>
                </a:lnTo>
                <a:lnTo>
                  <a:pt x="200647" y="712944"/>
                </a:lnTo>
                <a:lnTo>
                  <a:pt x="162321" y="689467"/>
                </a:lnTo>
                <a:lnTo>
                  <a:pt x="127174" y="661745"/>
                </a:lnTo>
                <a:lnTo>
                  <a:pt x="95563" y="630134"/>
                </a:lnTo>
                <a:lnTo>
                  <a:pt x="67842" y="594988"/>
                </a:lnTo>
                <a:lnTo>
                  <a:pt x="44365" y="556662"/>
                </a:lnTo>
                <a:lnTo>
                  <a:pt x="25487" y="515511"/>
                </a:lnTo>
                <a:lnTo>
                  <a:pt x="11564" y="471889"/>
                </a:lnTo>
                <a:lnTo>
                  <a:pt x="2950" y="426152"/>
                </a:lnTo>
                <a:lnTo>
                  <a:pt x="0" y="378655"/>
                </a:lnTo>
                <a:lnTo>
                  <a:pt x="2950" y="331157"/>
                </a:lnTo>
                <a:lnTo>
                  <a:pt x="11564" y="285420"/>
                </a:lnTo>
                <a:lnTo>
                  <a:pt x="25487" y="241798"/>
                </a:lnTo>
                <a:lnTo>
                  <a:pt x="44365" y="200647"/>
                </a:lnTo>
                <a:lnTo>
                  <a:pt x="67842" y="162321"/>
                </a:lnTo>
                <a:lnTo>
                  <a:pt x="95563" y="127174"/>
                </a:lnTo>
                <a:lnTo>
                  <a:pt x="127174" y="95563"/>
                </a:lnTo>
                <a:lnTo>
                  <a:pt x="162321" y="67842"/>
                </a:lnTo>
                <a:lnTo>
                  <a:pt x="200647" y="44365"/>
                </a:lnTo>
                <a:lnTo>
                  <a:pt x="241798" y="25487"/>
                </a:lnTo>
                <a:lnTo>
                  <a:pt x="285420" y="11564"/>
                </a:lnTo>
                <a:lnTo>
                  <a:pt x="331157" y="2950"/>
                </a:lnTo>
                <a:lnTo>
                  <a:pt x="378655" y="0"/>
                </a:lnTo>
                <a:lnTo>
                  <a:pt x="426152" y="2950"/>
                </a:lnTo>
                <a:lnTo>
                  <a:pt x="471889" y="11564"/>
                </a:lnTo>
                <a:lnTo>
                  <a:pt x="515511" y="25487"/>
                </a:lnTo>
                <a:lnTo>
                  <a:pt x="556662" y="44365"/>
                </a:lnTo>
                <a:lnTo>
                  <a:pt x="594988" y="67842"/>
                </a:lnTo>
                <a:lnTo>
                  <a:pt x="630134" y="95563"/>
                </a:lnTo>
                <a:lnTo>
                  <a:pt x="661745" y="127174"/>
                </a:lnTo>
                <a:lnTo>
                  <a:pt x="689467" y="162321"/>
                </a:lnTo>
                <a:lnTo>
                  <a:pt x="712944" y="200647"/>
                </a:lnTo>
                <a:lnTo>
                  <a:pt x="731821" y="241798"/>
                </a:lnTo>
                <a:lnTo>
                  <a:pt x="745744" y="285420"/>
                </a:lnTo>
                <a:lnTo>
                  <a:pt x="754359" y="331157"/>
                </a:lnTo>
                <a:lnTo>
                  <a:pt x="757309" y="378655"/>
                </a:lnTo>
                <a:lnTo>
                  <a:pt x="754359" y="426152"/>
                </a:lnTo>
                <a:lnTo>
                  <a:pt x="745744" y="471889"/>
                </a:lnTo>
                <a:lnTo>
                  <a:pt x="731821" y="515511"/>
                </a:lnTo>
                <a:lnTo>
                  <a:pt x="712944" y="556662"/>
                </a:lnTo>
                <a:lnTo>
                  <a:pt x="689467" y="594988"/>
                </a:lnTo>
                <a:lnTo>
                  <a:pt x="661745" y="630134"/>
                </a:lnTo>
                <a:lnTo>
                  <a:pt x="630134" y="661745"/>
                </a:lnTo>
                <a:lnTo>
                  <a:pt x="594988" y="689467"/>
                </a:lnTo>
                <a:lnTo>
                  <a:pt x="556662" y="712944"/>
                </a:lnTo>
                <a:lnTo>
                  <a:pt x="515511" y="731821"/>
                </a:lnTo>
                <a:lnTo>
                  <a:pt x="471889" y="745744"/>
                </a:lnTo>
                <a:lnTo>
                  <a:pt x="426152" y="754359"/>
                </a:lnTo>
                <a:lnTo>
                  <a:pt x="378655" y="75730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7436341" y="8003102"/>
            <a:ext cx="281940" cy="56388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3500" b="1" spc="-215" dirty="0">
                <a:solidFill>
                  <a:srgbClr val="FFFFFF"/>
                </a:solidFill>
                <a:latin typeface="Tahoma"/>
                <a:cs typeface="Tahoma"/>
              </a:rPr>
              <a:t>5</a:t>
            </a:r>
            <a:endParaRPr sz="3500">
              <a:latin typeface="Tahoma"/>
              <a:cs typeface="Tahoma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xfrm>
            <a:off x="1969344" y="2093255"/>
            <a:ext cx="3321685" cy="12217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850" spc="-110" dirty="0"/>
              <a:t>O</a:t>
            </a:r>
            <a:r>
              <a:rPr sz="7850" spc="-540" dirty="0"/>
              <a:t>u</a:t>
            </a:r>
            <a:r>
              <a:rPr sz="7850" spc="385" dirty="0"/>
              <a:t>t</a:t>
            </a:r>
            <a:r>
              <a:rPr sz="7850" spc="-405" dirty="0"/>
              <a:t>l</a:t>
            </a:r>
            <a:r>
              <a:rPr sz="7850" spc="-204" dirty="0"/>
              <a:t>i</a:t>
            </a:r>
            <a:r>
              <a:rPr sz="7850" spc="-555" dirty="0"/>
              <a:t>n</a:t>
            </a:r>
            <a:r>
              <a:rPr sz="7850" spc="300" dirty="0"/>
              <a:t>e</a:t>
            </a:r>
            <a:endParaRPr sz="78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736F3A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6775" y="193460"/>
            <a:ext cx="4410074" cy="3952874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830695" y="193460"/>
            <a:ext cx="4524375" cy="395287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4742439"/>
            <a:ext cx="9354775" cy="5295899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187784" y="4051727"/>
            <a:ext cx="104775" cy="104774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187784" y="4575602"/>
            <a:ext cx="104775" cy="104774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187784" y="5099477"/>
            <a:ext cx="104775" cy="104774"/>
          </a:xfrm>
          <a:prstGeom prst="rect">
            <a:avLst/>
          </a:prstGeom>
        </p:spPr>
      </p:pic>
      <p:sp>
        <p:nvSpPr>
          <p:cNvPr id="9" name="object 9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9015730" marR="5080">
              <a:lnSpc>
                <a:spcPct val="122800"/>
              </a:lnSpc>
              <a:spcBef>
                <a:spcPts val="95"/>
              </a:spcBef>
            </a:pPr>
            <a:r>
              <a:rPr spc="-165" dirty="0"/>
              <a:t>Turtles</a:t>
            </a:r>
            <a:r>
              <a:rPr spc="-90" dirty="0"/>
              <a:t> </a:t>
            </a:r>
            <a:r>
              <a:rPr spc="-35" dirty="0"/>
              <a:t>are</a:t>
            </a:r>
            <a:r>
              <a:rPr spc="-90" dirty="0"/>
              <a:t> </a:t>
            </a:r>
            <a:r>
              <a:rPr spc="-100" dirty="0"/>
              <a:t>reptiles</a:t>
            </a:r>
            <a:r>
              <a:rPr spc="-90" dirty="0"/>
              <a:t> </a:t>
            </a:r>
            <a:r>
              <a:rPr spc="-95" dirty="0"/>
              <a:t>that</a:t>
            </a:r>
            <a:r>
              <a:rPr spc="-90" dirty="0"/>
              <a:t> </a:t>
            </a:r>
            <a:r>
              <a:rPr spc="-45" dirty="0"/>
              <a:t>have</a:t>
            </a:r>
            <a:r>
              <a:rPr spc="-90" dirty="0"/>
              <a:t> </a:t>
            </a:r>
            <a:r>
              <a:rPr spc="120" dirty="0"/>
              <a:t>a</a:t>
            </a:r>
            <a:r>
              <a:rPr spc="-90" dirty="0"/>
              <a:t> </a:t>
            </a:r>
            <a:r>
              <a:rPr spc="-50" dirty="0"/>
              <a:t>spine</a:t>
            </a:r>
            <a:r>
              <a:rPr spc="-90" dirty="0"/>
              <a:t> </a:t>
            </a:r>
            <a:r>
              <a:rPr spc="15" dirty="0"/>
              <a:t>and</a:t>
            </a:r>
            <a:r>
              <a:rPr spc="-90" dirty="0"/>
              <a:t> ribs </a:t>
            </a:r>
            <a:r>
              <a:rPr spc="-95" dirty="0"/>
              <a:t>that </a:t>
            </a:r>
            <a:r>
              <a:rPr spc="-830" dirty="0"/>
              <a:t> </a:t>
            </a:r>
            <a:r>
              <a:rPr spc="114" dirty="0"/>
              <a:t>a</a:t>
            </a:r>
            <a:r>
              <a:rPr spc="-220" dirty="0"/>
              <a:t>r</a:t>
            </a:r>
            <a:r>
              <a:rPr spc="-5" dirty="0"/>
              <a:t>e</a:t>
            </a:r>
            <a:r>
              <a:rPr spc="-90" dirty="0"/>
              <a:t> </a:t>
            </a:r>
            <a:r>
              <a:rPr spc="114" dirty="0"/>
              <a:t>a</a:t>
            </a:r>
            <a:r>
              <a:rPr spc="-190" dirty="0"/>
              <a:t>tt</a:t>
            </a:r>
            <a:r>
              <a:rPr spc="114" dirty="0"/>
              <a:t>a</a:t>
            </a:r>
            <a:r>
              <a:rPr spc="65" dirty="0"/>
              <a:t>c</a:t>
            </a:r>
            <a:r>
              <a:rPr spc="-110" dirty="0"/>
              <a:t>h</a:t>
            </a:r>
            <a:r>
              <a:rPr spc="-10" dirty="0"/>
              <a:t>e</a:t>
            </a:r>
            <a:r>
              <a:rPr spc="35" dirty="0"/>
              <a:t>d</a:t>
            </a:r>
            <a:r>
              <a:rPr spc="-90" dirty="0"/>
              <a:t> </a:t>
            </a:r>
            <a:r>
              <a:rPr spc="-190" dirty="0"/>
              <a:t>t</a:t>
            </a:r>
            <a:r>
              <a:rPr spc="35" dirty="0"/>
              <a:t>o</a:t>
            </a:r>
            <a:r>
              <a:rPr spc="-90" dirty="0"/>
              <a:t> </a:t>
            </a:r>
            <a:r>
              <a:rPr spc="120" dirty="0"/>
              <a:t>a</a:t>
            </a:r>
            <a:r>
              <a:rPr spc="-90" dirty="0"/>
              <a:t> </a:t>
            </a:r>
            <a:r>
              <a:rPr spc="-15" dirty="0"/>
              <a:t>s</a:t>
            </a:r>
            <a:r>
              <a:rPr spc="-110" dirty="0"/>
              <a:t>h</a:t>
            </a:r>
            <a:r>
              <a:rPr spc="-10" dirty="0"/>
              <a:t>e</a:t>
            </a:r>
            <a:r>
              <a:rPr spc="-210" dirty="0"/>
              <a:t>ll</a:t>
            </a:r>
            <a:r>
              <a:rPr spc="-285" dirty="0"/>
              <a:t>.</a:t>
            </a:r>
            <a:r>
              <a:rPr spc="-90" dirty="0"/>
              <a:t> </a:t>
            </a:r>
            <a:r>
              <a:rPr spc="70" dirty="0"/>
              <a:t>A</a:t>
            </a:r>
            <a:r>
              <a:rPr spc="-210" dirty="0"/>
              <a:t>ll</a:t>
            </a:r>
            <a:r>
              <a:rPr spc="-90" dirty="0"/>
              <a:t> </a:t>
            </a:r>
            <a:r>
              <a:rPr spc="-190" dirty="0"/>
              <a:t>t</a:t>
            </a:r>
            <a:r>
              <a:rPr spc="-110" dirty="0"/>
              <a:t>u</a:t>
            </a:r>
            <a:r>
              <a:rPr spc="-220" dirty="0"/>
              <a:t>r</a:t>
            </a:r>
            <a:r>
              <a:rPr spc="-190" dirty="0"/>
              <a:t>t</a:t>
            </a:r>
            <a:r>
              <a:rPr spc="-210" dirty="0"/>
              <a:t>l</a:t>
            </a:r>
            <a:r>
              <a:rPr spc="-10" dirty="0"/>
              <a:t>e</a:t>
            </a:r>
            <a:r>
              <a:rPr spc="-15" dirty="0"/>
              <a:t>s</a:t>
            </a:r>
            <a:r>
              <a:rPr spc="-285" dirty="0"/>
              <a:t>:</a:t>
            </a:r>
          </a:p>
          <a:p>
            <a:pPr marL="9619615">
              <a:lnSpc>
                <a:spcPct val="100000"/>
              </a:lnSpc>
              <a:spcBef>
                <a:spcPts val="765"/>
              </a:spcBef>
            </a:pPr>
            <a:r>
              <a:rPr spc="30" dirty="0"/>
              <a:t>b</a:t>
            </a:r>
            <a:r>
              <a:rPr spc="-220" dirty="0"/>
              <a:t>r</a:t>
            </a:r>
            <a:r>
              <a:rPr spc="-10" dirty="0"/>
              <a:t>e</a:t>
            </a:r>
            <a:r>
              <a:rPr spc="114" dirty="0"/>
              <a:t>a</a:t>
            </a:r>
            <a:r>
              <a:rPr spc="-190" dirty="0"/>
              <a:t>t</a:t>
            </a:r>
            <a:r>
              <a:rPr spc="-110" dirty="0"/>
              <a:t>h</a:t>
            </a:r>
            <a:r>
              <a:rPr spc="-5" dirty="0"/>
              <a:t>e</a:t>
            </a:r>
            <a:r>
              <a:rPr spc="-90" dirty="0"/>
              <a:t> </a:t>
            </a:r>
            <a:r>
              <a:rPr spc="114" dirty="0"/>
              <a:t>a</a:t>
            </a:r>
            <a:r>
              <a:rPr spc="-160" dirty="0"/>
              <a:t>i</a:t>
            </a:r>
            <a:r>
              <a:rPr spc="-220" dirty="0"/>
              <a:t>r</a:t>
            </a:r>
            <a:r>
              <a:rPr spc="-90" dirty="0"/>
              <a:t> </a:t>
            </a:r>
            <a:r>
              <a:rPr spc="-65" dirty="0"/>
              <a:t>w</a:t>
            </a:r>
            <a:r>
              <a:rPr spc="-160" dirty="0"/>
              <a:t>i</a:t>
            </a:r>
            <a:r>
              <a:rPr spc="-190" dirty="0"/>
              <a:t>t</a:t>
            </a:r>
            <a:r>
              <a:rPr spc="-105" dirty="0"/>
              <a:t>h</a:t>
            </a:r>
            <a:r>
              <a:rPr spc="-90" dirty="0"/>
              <a:t> </a:t>
            </a:r>
            <a:r>
              <a:rPr spc="-210" dirty="0"/>
              <a:t>l</a:t>
            </a:r>
            <a:r>
              <a:rPr spc="-110" dirty="0"/>
              <a:t>un</a:t>
            </a:r>
            <a:r>
              <a:rPr spc="200" dirty="0"/>
              <a:t>g</a:t>
            </a:r>
            <a:r>
              <a:rPr spc="-10" dirty="0"/>
              <a:t>s</a:t>
            </a:r>
          </a:p>
          <a:p>
            <a:pPr marL="9619615" marR="2134870">
              <a:lnSpc>
                <a:spcPts val="4130"/>
              </a:lnSpc>
              <a:spcBef>
                <a:spcPts val="265"/>
              </a:spcBef>
            </a:pPr>
            <a:r>
              <a:rPr spc="-35" dirty="0"/>
              <a:t>are</a:t>
            </a:r>
            <a:r>
              <a:rPr spc="-114" dirty="0"/>
              <a:t> </a:t>
            </a:r>
            <a:r>
              <a:rPr spc="-5" dirty="0"/>
              <a:t>cold-blooded</a:t>
            </a:r>
            <a:r>
              <a:rPr spc="-110" dirty="0"/>
              <a:t> </a:t>
            </a:r>
            <a:r>
              <a:rPr spc="-95" dirty="0"/>
              <a:t>(ectothermic) </a:t>
            </a:r>
            <a:r>
              <a:rPr spc="-830" dirty="0"/>
              <a:t> </a:t>
            </a:r>
            <a:r>
              <a:rPr spc="-210" dirty="0"/>
              <a:t>l</a:t>
            </a:r>
            <a:r>
              <a:rPr spc="114" dirty="0"/>
              <a:t>a</a:t>
            </a:r>
            <a:r>
              <a:rPr spc="-195" dirty="0"/>
              <a:t>y</a:t>
            </a:r>
            <a:r>
              <a:rPr spc="-90" dirty="0"/>
              <a:t> </a:t>
            </a:r>
            <a:r>
              <a:rPr spc="-10" dirty="0"/>
              <a:t>e</a:t>
            </a:r>
            <a:r>
              <a:rPr spc="200" dirty="0"/>
              <a:t>gg</a:t>
            </a:r>
            <a:r>
              <a:rPr spc="-10" dirty="0"/>
              <a:t>s</a:t>
            </a:r>
            <a:r>
              <a:rPr spc="-90" dirty="0"/>
              <a:t> </a:t>
            </a:r>
            <a:r>
              <a:rPr spc="114" dirty="0"/>
              <a:t>a</a:t>
            </a:r>
            <a:r>
              <a:rPr spc="-110" dirty="0"/>
              <a:t>n</a:t>
            </a:r>
            <a:r>
              <a:rPr spc="35" dirty="0"/>
              <a:t>d</a:t>
            </a:r>
            <a:r>
              <a:rPr spc="-90" dirty="0"/>
              <a:t> </a:t>
            </a:r>
            <a:r>
              <a:rPr spc="30" dirty="0"/>
              <a:t>b</a:t>
            </a:r>
            <a:r>
              <a:rPr spc="-110" dirty="0"/>
              <a:t>u</a:t>
            </a:r>
            <a:r>
              <a:rPr spc="-220" dirty="0"/>
              <a:t>r</a:t>
            </a:r>
            <a:r>
              <a:rPr spc="-195" dirty="0"/>
              <a:t>y</a:t>
            </a:r>
            <a:r>
              <a:rPr spc="-90" dirty="0"/>
              <a:t> </a:t>
            </a:r>
            <a:r>
              <a:rPr spc="-190" dirty="0"/>
              <a:t>t</a:t>
            </a:r>
            <a:r>
              <a:rPr spc="-110" dirty="0"/>
              <a:t>h</a:t>
            </a:r>
            <a:r>
              <a:rPr spc="-10" dirty="0"/>
              <a:t>e</a:t>
            </a:r>
            <a:r>
              <a:rPr spc="-190" dirty="0"/>
              <a:t>m</a:t>
            </a:r>
          </a:p>
          <a:p>
            <a:pPr marL="9003030">
              <a:lnSpc>
                <a:spcPct val="100000"/>
              </a:lnSpc>
              <a:spcBef>
                <a:spcPts val="30"/>
              </a:spcBef>
            </a:pPr>
            <a:endParaRPr sz="3950" dirty="0"/>
          </a:p>
          <a:p>
            <a:pPr marL="9015730">
              <a:lnSpc>
                <a:spcPct val="100000"/>
              </a:lnSpc>
            </a:pPr>
            <a:r>
              <a:rPr spc="-165" dirty="0"/>
              <a:t>Turtles</a:t>
            </a:r>
            <a:r>
              <a:rPr spc="-90" dirty="0"/>
              <a:t> </a:t>
            </a:r>
            <a:r>
              <a:rPr spc="-35" dirty="0"/>
              <a:t>are</a:t>
            </a:r>
            <a:r>
              <a:rPr spc="-85" dirty="0"/>
              <a:t> </a:t>
            </a:r>
            <a:r>
              <a:rPr spc="-35" dirty="0"/>
              <a:t>semi-aquatic</a:t>
            </a:r>
            <a:r>
              <a:rPr spc="-90" dirty="0"/>
              <a:t> </a:t>
            </a:r>
            <a:r>
              <a:rPr spc="15" dirty="0"/>
              <a:t>and</a:t>
            </a:r>
            <a:r>
              <a:rPr spc="-85" dirty="0"/>
              <a:t> </a:t>
            </a:r>
            <a:r>
              <a:rPr spc="-130" dirty="0"/>
              <a:t>mostly</a:t>
            </a:r>
            <a:r>
              <a:rPr spc="-85" dirty="0"/>
              <a:t> </a:t>
            </a:r>
            <a:r>
              <a:rPr spc="-135" dirty="0"/>
              <a:t>in</a:t>
            </a:r>
            <a:r>
              <a:rPr spc="-90" dirty="0"/>
              <a:t> </a:t>
            </a:r>
            <a:r>
              <a:rPr spc="-80" dirty="0"/>
              <a:t>freshwater</a:t>
            </a:r>
          </a:p>
          <a:p>
            <a:pPr marL="9003030">
              <a:lnSpc>
                <a:spcPct val="100000"/>
              </a:lnSpc>
            </a:pPr>
            <a:endParaRPr sz="3550" dirty="0"/>
          </a:p>
          <a:p>
            <a:pPr marL="9015730" marR="363855">
              <a:lnSpc>
                <a:spcPct val="122800"/>
              </a:lnSpc>
              <a:spcBef>
                <a:spcPts val="5"/>
              </a:spcBef>
            </a:pPr>
            <a:r>
              <a:rPr spc="254" dirty="0"/>
              <a:t>S</a:t>
            </a:r>
            <a:r>
              <a:rPr spc="-10" dirty="0"/>
              <a:t>e</a:t>
            </a:r>
            <a:r>
              <a:rPr spc="120" dirty="0"/>
              <a:t>a</a:t>
            </a:r>
            <a:r>
              <a:rPr spc="-90" dirty="0"/>
              <a:t> </a:t>
            </a:r>
            <a:r>
              <a:rPr spc="-190" dirty="0"/>
              <a:t>t</a:t>
            </a:r>
            <a:r>
              <a:rPr spc="-110" dirty="0"/>
              <a:t>u</a:t>
            </a:r>
            <a:r>
              <a:rPr spc="-220" dirty="0"/>
              <a:t>r</a:t>
            </a:r>
            <a:r>
              <a:rPr spc="-190" dirty="0"/>
              <a:t>t</a:t>
            </a:r>
            <a:r>
              <a:rPr spc="-210" dirty="0"/>
              <a:t>l</a:t>
            </a:r>
            <a:r>
              <a:rPr spc="-10" dirty="0"/>
              <a:t>es</a:t>
            </a:r>
            <a:r>
              <a:rPr spc="-90" dirty="0"/>
              <a:t> </a:t>
            </a:r>
            <a:r>
              <a:rPr spc="114" dirty="0"/>
              <a:t>a</a:t>
            </a:r>
            <a:r>
              <a:rPr spc="-220" dirty="0"/>
              <a:t>r</a:t>
            </a:r>
            <a:r>
              <a:rPr spc="-5" dirty="0"/>
              <a:t>e</a:t>
            </a:r>
            <a:r>
              <a:rPr spc="-90" dirty="0"/>
              <a:t> </a:t>
            </a:r>
            <a:r>
              <a:rPr spc="-85" dirty="0"/>
              <a:t>f</a:t>
            </a:r>
            <a:r>
              <a:rPr spc="-110" dirty="0"/>
              <a:t>u</a:t>
            </a:r>
            <a:r>
              <a:rPr spc="-210" dirty="0"/>
              <a:t>ll</a:t>
            </a:r>
            <a:r>
              <a:rPr spc="-195" dirty="0"/>
              <a:t>y</a:t>
            </a:r>
            <a:r>
              <a:rPr spc="-90" dirty="0"/>
              <a:t> </a:t>
            </a:r>
            <a:r>
              <a:rPr spc="-195" dirty="0"/>
              <a:t>m</a:t>
            </a:r>
            <a:r>
              <a:rPr spc="114" dirty="0"/>
              <a:t>a</a:t>
            </a:r>
            <a:r>
              <a:rPr spc="-220" dirty="0"/>
              <a:t>r</a:t>
            </a:r>
            <a:r>
              <a:rPr spc="-160" dirty="0"/>
              <a:t>i</a:t>
            </a:r>
            <a:r>
              <a:rPr spc="-110" dirty="0"/>
              <a:t>n</a:t>
            </a:r>
            <a:r>
              <a:rPr spc="-5" dirty="0"/>
              <a:t>e</a:t>
            </a:r>
            <a:r>
              <a:rPr spc="-90" dirty="0"/>
              <a:t> </a:t>
            </a:r>
            <a:r>
              <a:rPr spc="-170" dirty="0"/>
              <a:t>(</a:t>
            </a:r>
            <a:r>
              <a:rPr spc="-15" dirty="0"/>
              <a:t>s</a:t>
            </a:r>
            <a:r>
              <a:rPr spc="114" dirty="0"/>
              <a:t>a</a:t>
            </a:r>
            <a:r>
              <a:rPr spc="-210" dirty="0"/>
              <a:t>l</a:t>
            </a:r>
            <a:r>
              <a:rPr spc="-190" dirty="0"/>
              <a:t>t</a:t>
            </a:r>
            <a:r>
              <a:rPr spc="-65" dirty="0"/>
              <a:t>w</a:t>
            </a:r>
            <a:r>
              <a:rPr spc="114" dirty="0"/>
              <a:t>a</a:t>
            </a:r>
            <a:r>
              <a:rPr spc="-190" dirty="0"/>
              <a:t>t</a:t>
            </a:r>
            <a:r>
              <a:rPr spc="-10" dirty="0"/>
              <a:t>e</a:t>
            </a:r>
            <a:r>
              <a:rPr spc="-220" dirty="0"/>
              <a:t>r</a:t>
            </a:r>
            <a:r>
              <a:rPr spc="-170" dirty="0"/>
              <a:t>)</a:t>
            </a:r>
            <a:r>
              <a:rPr spc="-90" dirty="0"/>
              <a:t> </a:t>
            </a:r>
            <a:r>
              <a:rPr spc="114" dirty="0"/>
              <a:t>a</a:t>
            </a:r>
            <a:r>
              <a:rPr spc="-110" dirty="0"/>
              <a:t>n</a:t>
            </a:r>
            <a:r>
              <a:rPr spc="35" dirty="0"/>
              <a:t>d</a:t>
            </a:r>
            <a:r>
              <a:rPr spc="-90" dirty="0"/>
              <a:t> </a:t>
            </a:r>
            <a:r>
              <a:rPr spc="30" dirty="0"/>
              <a:t>o</a:t>
            </a:r>
            <a:r>
              <a:rPr spc="-110" dirty="0"/>
              <a:t>n</a:t>
            </a:r>
            <a:r>
              <a:rPr spc="-210" dirty="0"/>
              <a:t>l</a:t>
            </a:r>
            <a:r>
              <a:rPr spc="-145" dirty="0"/>
              <a:t>y  </a:t>
            </a:r>
            <a:r>
              <a:rPr spc="-60" dirty="0"/>
              <a:t>leave</a:t>
            </a:r>
            <a:r>
              <a:rPr spc="-95" dirty="0"/>
              <a:t> </a:t>
            </a:r>
            <a:r>
              <a:rPr spc="-100" dirty="0"/>
              <a:t>the</a:t>
            </a:r>
            <a:r>
              <a:rPr spc="-90" dirty="0"/>
              <a:t> </a:t>
            </a:r>
            <a:r>
              <a:rPr spc="-75" dirty="0"/>
              <a:t>water</a:t>
            </a:r>
            <a:r>
              <a:rPr spc="-90" dirty="0"/>
              <a:t> </a:t>
            </a:r>
            <a:r>
              <a:rPr spc="-80" dirty="0"/>
              <a:t>to</a:t>
            </a:r>
            <a:r>
              <a:rPr spc="-90" dirty="0"/>
              <a:t> </a:t>
            </a:r>
            <a:r>
              <a:rPr spc="-80" dirty="0"/>
              <a:t>nest</a:t>
            </a:r>
          </a:p>
          <a:p>
            <a:pPr marL="9003030">
              <a:lnSpc>
                <a:spcPct val="100000"/>
              </a:lnSpc>
            </a:pPr>
            <a:endParaRPr sz="3550" dirty="0"/>
          </a:p>
          <a:p>
            <a:pPr marL="9015730" marR="21590">
              <a:lnSpc>
                <a:spcPct val="122800"/>
              </a:lnSpc>
            </a:pPr>
            <a:r>
              <a:rPr spc="-105" dirty="0"/>
              <a:t>Tortoises </a:t>
            </a:r>
            <a:r>
              <a:rPr spc="-35" dirty="0"/>
              <a:t>are </a:t>
            </a:r>
            <a:r>
              <a:rPr spc="-165" dirty="0"/>
              <a:t>fully </a:t>
            </a:r>
            <a:r>
              <a:rPr spc="-40" dirty="0"/>
              <a:t>on </a:t>
            </a:r>
            <a:r>
              <a:rPr spc="-45" dirty="0"/>
              <a:t>land </a:t>
            </a:r>
            <a:r>
              <a:rPr spc="-130" dirty="0"/>
              <a:t>(terrestrial) </a:t>
            </a:r>
            <a:r>
              <a:rPr spc="-50" dirty="0"/>
              <a:t>though </a:t>
            </a:r>
            <a:r>
              <a:rPr spc="-125" dirty="0"/>
              <a:t>they </a:t>
            </a:r>
            <a:r>
              <a:rPr spc="-830" dirty="0"/>
              <a:t> </a:t>
            </a:r>
            <a:r>
              <a:rPr spc="-15" dirty="0"/>
              <a:t>s</a:t>
            </a:r>
            <a:r>
              <a:rPr spc="30" dirty="0"/>
              <a:t>o</a:t>
            </a:r>
            <a:r>
              <a:rPr spc="-195" dirty="0"/>
              <a:t>m</a:t>
            </a:r>
            <a:r>
              <a:rPr spc="-10" dirty="0"/>
              <a:t>e</a:t>
            </a:r>
            <a:r>
              <a:rPr spc="-190" dirty="0"/>
              <a:t>t</a:t>
            </a:r>
            <a:r>
              <a:rPr spc="-160" dirty="0"/>
              <a:t>i</a:t>
            </a:r>
            <a:r>
              <a:rPr spc="-195" dirty="0"/>
              <a:t>m</a:t>
            </a:r>
            <a:r>
              <a:rPr spc="-10" dirty="0"/>
              <a:t>es</a:t>
            </a:r>
            <a:r>
              <a:rPr spc="-90" dirty="0"/>
              <a:t> </a:t>
            </a:r>
            <a:r>
              <a:rPr spc="-210" dirty="0"/>
              <a:t>l</a:t>
            </a:r>
            <a:r>
              <a:rPr spc="-160" dirty="0"/>
              <a:t>i</a:t>
            </a:r>
            <a:r>
              <a:rPr spc="-240" dirty="0"/>
              <a:t>k</a:t>
            </a:r>
            <a:r>
              <a:rPr spc="-5" dirty="0"/>
              <a:t>e</a:t>
            </a:r>
            <a:r>
              <a:rPr spc="-90" dirty="0"/>
              <a:t> </a:t>
            </a:r>
            <a:r>
              <a:rPr spc="-190" dirty="0"/>
              <a:t>t</a:t>
            </a:r>
            <a:r>
              <a:rPr spc="35" dirty="0"/>
              <a:t>o</a:t>
            </a:r>
            <a:r>
              <a:rPr spc="-90" dirty="0"/>
              <a:t> </a:t>
            </a:r>
            <a:r>
              <a:rPr spc="-85" dirty="0"/>
              <a:t>f</a:t>
            </a:r>
            <a:r>
              <a:rPr spc="30" dirty="0"/>
              <a:t>o</a:t>
            </a:r>
            <a:r>
              <a:rPr spc="-220" dirty="0"/>
              <a:t>r</a:t>
            </a:r>
            <a:r>
              <a:rPr spc="200" dirty="0"/>
              <a:t>g</a:t>
            </a:r>
            <a:r>
              <a:rPr spc="-5" dirty="0"/>
              <a:t>e</a:t>
            </a:r>
            <a:r>
              <a:rPr spc="-90" dirty="0"/>
              <a:t> </a:t>
            </a:r>
            <a:r>
              <a:rPr spc="-15" dirty="0"/>
              <a:t>s</a:t>
            </a:r>
            <a:r>
              <a:rPr spc="-190" dirty="0"/>
              <a:t>t</a:t>
            </a:r>
            <a:r>
              <a:rPr spc="-220" dirty="0"/>
              <a:t>r</a:t>
            </a:r>
            <a:r>
              <a:rPr spc="-10" dirty="0"/>
              <a:t>e</a:t>
            </a:r>
            <a:r>
              <a:rPr spc="114" dirty="0"/>
              <a:t>a</a:t>
            </a:r>
            <a:r>
              <a:rPr spc="-195" dirty="0"/>
              <a:t>m</a:t>
            </a:r>
            <a:r>
              <a:rPr spc="-10" dirty="0"/>
              <a:t>s</a:t>
            </a: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9677400" y="1097939"/>
            <a:ext cx="7882735" cy="1243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0" spc="-275" dirty="0"/>
              <a:t>Lets</a:t>
            </a:r>
            <a:r>
              <a:rPr sz="8000" spc="-50" dirty="0"/>
              <a:t> </a:t>
            </a:r>
            <a:r>
              <a:rPr sz="8000" spc="-150" dirty="0"/>
              <a:t>Talk</a:t>
            </a:r>
            <a:r>
              <a:rPr sz="8000" spc="-50" dirty="0"/>
              <a:t> </a:t>
            </a:r>
            <a:r>
              <a:rPr sz="8000" spc="-204" dirty="0"/>
              <a:t>Turtles</a:t>
            </a:r>
            <a:endParaRPr sz="8000" dirty="0"/>
          </a:p>
        </p:txBody>
      </p:sp>
      <p:sp>
        <p:nvSpPr>
          <p:cNvPr id="11" name="object 11"/>
          <p:cNvSpPr txBox="1"/>
          <p:nvPr/>
        </p:nvSpPr>
        <p:spPr>
          <a:xfrm>
            <a:off x="46077" y="9980931"/>
            <a:ext cx="578548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FFFFFF"/>
                </a:solidFill>
                <a:latin typeface="Trebuchet MS"/>
                <a:cs typeface="Trebuchet MS"/>
              </a:rPr>
              <a:t>image</a:t>
            </a:r>
            <a:r>
              <a:rPr sz="900" spc="-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30" dirty="0">
                <a:solidFill>
                  <a:srgbClr val="FFFFFF"/>
                </a:solidFill>
                <a:latin typeface="Trebuchet MS"/>
                <a:cs typeface="Trebuchet MS"/>
              </a:rPr>
              <a:t>credits:</a:t>
            </a:r>
            <a:r>
              <a:rPr sz="900" spc="-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</a:rPr>
              <a:t>Ian</a:t>
            </a:r>
            <a:r>
              <a:rPr sz="900" spc="-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</a:rPr>
              <a:t>Alexander</a:t>
            </a:r>
            <a:r>
              <a:rPr sz="900" spc="-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30" dirty="0">
                <a:solidFill>
                  <a:srgbClr val="FFFFFF"/>
                </a:solidFill>
                <a:latin typeface="Trebuchet MS"/>
                <a:cs typeface="Trebuchet MS"/>
              </a:rPr>
              <a:t>-Tortoise</a:t>
            </a:r>
            <a:r>
              <a:rPr sz="900" spc="-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30" dirty="0">
                <a:solidFill>
                  <a:srgbClr val="FFFFFF"/>
                </a:solidFill>
                <a:latin typeface="Trebuchet MS"/>
                <a:cs typeface="Trebuchet MS"/>
              </a:rPr>
              <a:t>skeleton</a:t>
            </a:r>
            <a:r>
              <a:rPr sz="900" spc="-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</a:rPr>
              <a:t>cross-section,</a:t>
            </a:r>
            <a:r>
              <a:rPr sz="900" spc="-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15" dirty="0">
                <a:solidFill>
                  <a:srgbClr val="FFFFFF"/>
                </a:solidFill>
                <a:latin typeface="Trebuchet MS"/>
                <a:cs typeface="Trebuchet MS"/>
              </a:rPr>
              <a:t>labeled </a:t>
            </a:r>
            <a:r>
              <a:rPr sz="900" spc="1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900" spc="-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</a:rPr>
              <a:t>infographic;</a:t>
            </a:r>
            <a:r>
              <a:rPr sz="900" spc="-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30" dirty="0">
                <a:solidFill>
                  <a:srgbClr val="FFFFFF"/>
                </a:solidFill>
                <a:latin typeface="Trebuchet MS"/>
                <a:cs typeface="Trebuchet MS"/>
              </a:rPr>
              <a:t>Natural</a:t>
            </a:r>
            <a:r>
              <a:rPr sz="900" spc="-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45" dirty="0">
                <a:solidFill>
                  <a:srgbClr val="FFFFFF"/>
                </a:solidFill>
                <a:latin typeface="Trebuchet MS"/>
                <a:cs typeface="Trebuchet MS"/>
              </a:rPr>
              <a:t>History</a:t>
            </a:r>
            <a:r>
              <a:rPr sz="900" spc="-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30" dirty="0">
                <a:solidFill>
                  <a:srgbClr val="FFFFFF"/>
                </a:solidFill>
                <a:latin typeface="Trebuchet MS"/>
                <a:cs typeface="Trebuchet MS"/>
              </a:rPr>
              <a:t>Museum,</a:t>
            </a:r>
            <a:r>
              <a:rPr sz="900" spc="-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</a:rPr>
              <a:t>London</a:t>
            </a:r>
            <a:endParaRPr sz="9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736F3A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957662" y="5484881"/>
            <a:ext cx="6972299" cy="4504687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39457" y="4835873"/>
            <a:ext cx="10348595" cy="4740275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65"/>
              </a:spcBef>
            </a:pPr>
            <a:r>
              <a:rPr sz="2800" i="1" spc="-60" dirty="0">
                <a:solidFill>
                  <a:srgbClr val="FFFFFF"/>
                </a:solidFill>
                <a:latin typeface="Trebuchet MS"/>
                <a:cs typeface="Trebuchet MS"/>
              </a:rPr>
              <a:t>(Malaclemys</a:t>
            </a:r>
            <a:r>
              <a:rPr sz="2800" i="1" spc="-130" dirty="0">
                <a:solidFill>
                  <a:srgbClr val="FFFFFF"/>
                </a:solidFill>
                <a:latin typeface="Trebuchet MS"/>
                <a:cs typeface="Trebuchet MS"/>
              </a:rPr>
              <a:t> terrapin)</a:t>
            </a:r>
            <a:endParaRPr sz="2800">
              <a:latin typeface="Trebuchet MS"/>
              <a:cs typeface="Trebuchet MS"/>
            </a:endParaRPr>
          </a:p>
          <a:p>
            <a:pPr marL="12700" marR="205104">
              <a:lnSpc>
                <a:spcPts val="4130"/>
              </a:lnSpc>
              <a:spcBef>
                <a:spcPts val="260"/>
              </a:spcBef>
            </a:pPr>
            <a:r>
              <a:rPr sz="2800" spc="-135" dirty="0">
                <a:solidFill>
                  <a:srgbClr val="FFFFFF"/>
                </a:solidFill>
                <a:latin typeface="Trebuchet MS"/>
                <a:cs typeface="Trebuchet MS"/>
              </a:rPr>
              <a:t>In </a:t>
            </a:r>
            <a:r>
              <a:rPr sz="2800" spc="-100" dirty="0">
                <a:solidFill>
                  <a:srgbClr val="FFFFFF"/>
                </a:solidFill>
                <a:latin typeface="Trebuchet MS"/>
                <a:cs typeface="Trebuchet MS"/>
              </a:rPr>
              <a:t>the </a:t>
            </a:r>
            <a:r>
              <a:rPr sz="2800" spc="-65" dirty="0">
                <a:solidFill>
                  <a:srgbClr val="FFFFFF"/>
                </a:solidFill>
                <a:latin typeface="Trebuchet MS"/>
                <a:cs typeface="Trebuchet MS"/>
              </a:rPr>
              <a:t>US, </a:t>
            </a:r>
            <a:r>
              <a:rPr sz="2800" spc="-100" dirty="0">
                <a:solidFill>
                  <a:srgbClr val="FFFFFF"/>
                </a:solidFill>
                <a:latin typeface="Trebuchet MS"/>
                <a:cs typeface="Trebuchet MS"/>
              </a:rPr>
              <a:t>the </a:t>
            </a:r>
            <a:r>
              <a:rPr sz="2800" spc="-55" dirty="0">
                <a:solidFill>
                  <a:srgbClr val="FFFFFF"/>
                </a:solidFill>
                <a:latin typeface="Trebuchet MS"/>
                <a:cs typeface="Trebuchet MS"/>
              </a:rPr>
              <a:t>word "terrapin" 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is </a:t>
            </a:r>
            <a:r>
              <a:rPr sz="2800" spc="-25" dirty="0">
                <a:solidFill>
                  <a:srgbClr val="FFFFFF"/>
                </a:solidFill>
                <a:latin typeface="Trebuchet MS"/>
                <a:cs typeface="Trebuchet MS"/>
              </a:rPr>
              <a:t>used </a:t>
            </a:r>
            <a:r>
              <a:rPr sz="2800" spc="-80" dirty="0">
                <a:solidFill>
                  <a:srgbClr val="FFFFFF"/>
                </a:solidFill>
                <a:latin typeface="Trebuchet MS"/>
                <a:cs typeface="Trebuchet MS"/>
              </a:rPr>
              <a:t>to </a:t>
            </a:r>
            <a:r>
              <a:rPr sz="2800" spc="-35" dirty="0">
                <a:solidFill>
                  <a:srgbClr val="FFFFFF"/>
                </a:solidFill>
                <a:latin typeface="Trebuchet MS"/>
                <a:cs typeface="Trebuchet MS"/>
              </a:rPr>
              <a:t>describe </a:t>
            </a:r>
            <a:r>
              <a:rPr sz="2800" spc="-135" dirty="0">
                <a:solidFill>
                  <a:srgbClr val="FFFFFF"/>
                </a:solidFill>
                <a:latin typeface="Trebuchet MS"/>
                <a:cs typeface="Trebuchet MS"/>
              </a:rPr>
              <a:t>turtles 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that </a:t>
            </a:r>
            <a:r>
              <a:rPr sz="2800" spc="-140" dirty="0">
                <a:solidFill>
                  <a:srgbClr val="FFFFFF"/>
                </a:solidFill>
                <a:latin typeface="Trebuchet MS"/>
                <a:cs typeface="Trebuchet MS"/>
              </a:rPr>
              <a:t>live </a:t>
            </a:r>
            <a:r>
              <a:rPr sz="2800" spc="-135" dirty="0">
                <a:solidFill>
                  <a:srgbClr val="FFFFFF"/>
                </a:solidFill>
                <a:latin typeface="Trebuchet MS"/>
                <a:cs typeface="Trebuchet MS"/>
              </a:rPr>
              <a:t>in </a:t>
            </a:r>
            <a:r>
              <a:rPr sz="2800" spc="-8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b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6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2800" spc="-240" dirty="0">
                <a:solidFill>
                  <a:srgbClr val="FFFFFF"/>
                </a:solidFill>
                <a:latin typeface="Trebuchet MS"/>
                <a:cs typeface="Trebuchet MS"/>
              </a:rPr>
              <a:t>k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105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65" dirty="0">
                <a:solidFill>
                  <a:srgbClr val="FFFFFF"/>
                </a:solidFill>
                <a:latin typeface="Trebuchet MS"/>
                <a:cs typeface="Trebuchet MS"/>
              </a:rPr>
              <a:t>w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-380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65" dirty="0">
                <a:solidFill>
                  <a:srgbClr val="FFFFFF"/>
                </a:solidFill>
                <a:latin typeface="Trebuchet MS"/>
                <a:cs typeface="Trebuchet MS"/>
              </a:rPr>
              <a:t>w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6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2800" spc="-105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12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95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50" dirty="0">
                <a:solidFill>
                  <a:srgbClr val="FFFFFF"/>
                </a:solidFill>
                <a:latin typeface="Trebuchet MS"/>
                <a:cs typeface="Trebuchet MS"/>
              </a:rPr>
              <a:t>x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f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f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105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3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21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65" dirty="0">
                <a:solidFill>
                  <a:srgbClr val="FFFFFF"/>
                </a:solidFill>
                <a:latin typeface="Trebuchet MS"/>
                <a:cs typeface="Trebuchet MS"/>
              </a:rPr>
              <a:t>w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-285" dirty="0">
                <a:solidFill>
                  <a:srgbClr val="FFFFFF"/>
                </a:solidFill>
                <a:latin typeface="Trebuchet MS"/>
                <a:cs typeface="Trebuchet MS"/>
              </a:rPr>
              <a:t>.</a:t>
            </a:r>
            <a:endParaRPr sz="28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3300">
              <a:latin typeface="Trebuchet MS"/>
              <a:cs typeface="Trebuchet MS"/>
            </a:endParaRPr>
          </a:p>
          <a:p>
            <a:pPr marL="12700" marR="5080">
              <a:lnSpc>
                <a:spcPct val="122800"/>
              </a:lnSpc>
            </a:pPr>
            <a:r>
              <a:rPr sz="2800" spc="-20" dirty="0">
                <a:solidFill>
                  <a:srgbClr val="FFFFFF"/>
                </a:solidFill>
                <a:latin typeface="Trebuchet MS"/>
                <a:cs typeface="Trebuchet MS"/>
              </a:rPr>
              <a:t>Diamondback 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terrapins </a:t>
            </a:r>
            <a:r>
              <a:rPr sz="2800" spc="-5" dirty="0">
                <a:solidFill>
                  <a:srgbClr val="FFFFFF"/>
                </a:solidFill>
                <a:latin typeface="Trebuchet MS"/>
                <a:cs typeface="Trebuchet MS"/>
              </a:rPr>
              <a:t>range </a:t>
            </a:r>
            <a:r>
              <a:rPr sz="2800" spc="-114" dirty="0">
                <a:solidFill>
                  <a:srgbClr val="FFFFFF"/>
                </a:solidFill>
                <a:latin typeface="Trebuchet MS"/>
                <a:cs typeface="Trebuchet MS"/>
              </a:rPr>
              <a:t>from 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coastal Massachusettes </a:t>
            </a:r>
            <a:r>
              <a:rPr sz="2800" spc="-80" dirty="0">
                <a:solidFill>
                  <a:srgbClr val="FFFFFF"/>
                </a:solidFill>
                <a:latin typeface="Trebuchet MS"/>
                <a:cs typeface="Trebuchet MS"/>
              </a:rPr>
              <a:t>to </a:t>
            </a:r>
            <a:r>
              <a:rPr sz="2800" spc="-7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coastal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25" dirty="0">
                <a:solidFill>
                  <a:srgbClr val="FFFFFF"/>
                </a:solidFill>
                <a:latin typeface="Trebuchet MS"/>
                <a:cs typeface="Trebuchet MS"/>
              </a:rPr>
              <a:t>Texas.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80" dirty="0">
                <a:solidFill>
                  <a:srgbClr val="FFFFFF"/>
                </a:solidFill>
                <a:latin typeface="Trebuchet MS"/>
                <a:cs typeface="Trebuchet MS"/>
              </a:rPr>
              <a:t>They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35" dirty="0">
                <a:solidFill>
                  <a:srgbClr val="FFFFFF"/>
                </a:solidFill>
                <a:latin typeface="Trebuchet MS"/>
                <a:cs typeface="Trebuchet MS"/>
              </a:rPr>
              <a:t>are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00" dirty="0">
                <a:solidFill>
                  <a:srgbClr val="FFFFFF"/>
                </a:solidFill>
                <a:latin typeface="Trebuchet MS"/>
                <a:cs typeface="Trebuchet MS"/>
              </a:rPr>
              <a:t>the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20" dirty="0">
                <a:solidFill>
                  <a:srgbClr val="FFFFFF"/>
                </a:solidFill>
                <a:latin typeface="Trebuchet MS"/>
                <a:cs typeface="Trebuchet MS"/>
              </a:rPr>
              <a:t>only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65" dirty="0">
                <a:solidFill>
                  <a:srgbClr val="FFFFFF"/>
                </a:solidFill>
                <a:latin typeface="Trebuchet MS"/>
                <a:cs typeface="Trebuchet MS"/>
              </a:rPr>
              <a:t>brackish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75" dirty="0">
                <a:solidFill>
                  <a:srgbClr val="FFFFFF"/>
                </a:solidFill>
                <a:latin typeface="Trebuchet MS"/>
                <a:cs typeface="Trebuchet MS"/>
              </a:rPr>
              <a:t>water</a:t>
            </a:r>
            <a:r>
              <a:rPr sz="2800" spc="-8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55" dirty="0">
                <a:solidFill>
                  <a:srgbClr val="FFFFFF"/>
                </a:solidFill>
                <a:latin typeface="Trebuchet MS"/>
                <a:cs typeface="Trebuchet MS"/>
              </a:rPr>
              <a:t>turtle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35" dirty="0">
                <a:solidFill>
                  <a:srgbClr val="FFFFFF"/>
                </a:solidFill>
                <a:latin typeface="Trebuchet MS"/>
                <a:cs typeface="Trebuchet MS"/>
              </a:rPr>
              <a:t>in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00" dirty="0">
                <a:solidFill>
                  <a:srgbClr val="FFFFFF"/>
                </a:solidFill>
                <a:latin typeface="Trebuchet MS"/>
                <a:cs typeface="Trebuchet MS"/>
              </a:rPr>
              <a:t>the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30" dirty="0">
                <a:solidFill>
                  <a:srgbClr val="FFFFFF"/>
                </a:solidFill>
                <a:latin typeface="Trebuchet MS"/>
                <a:cs typeface="Trebuchet MS"/>
              </a:rPr>
              <a:t>country.</a:t>
            </a:r>
            <a:endParaRPr sz="28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</a:pPr>
            <a:endParaRPr sz="3550">
              <a:latin typeface="Trebuchet MS"/>
              <a:cs typeface="Trebuchet MS"/>
            </a:endParaRPr>
          </a:p>
          <a:p>
            <a:pPr marL="12700" marR="153670">
              <a:lnSpc>
                <a:spcPct val="122800"/>
              </a:lnSpc>
              <a:spcBef>
                <a:spcPts val="5"/>
              </a:spcBef>
            </a:pPr>
            <a:r>
              <a:rPr sz="2800" spc="-180" dirty="0">
                <a:solidFill>
                  <a:srgbClr val="FFFFFF"/>
                </a:solidFill>
                <a:latin typeface="Trebuchet MS"/>
                <a:cs typeface="Trebuchet MS"/>
              </a:rPr>
              <a:t>They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Trebuchet MS"/>
                <a:cs typeface="Trebuchet MS"/>
              </a:rPr>
              <a:t>come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35" dirty="0">
                <a:solidFill>
                  <a:srgbClr val="FFFFFF"/>
                </a:solidFill>
                <a:latin typeface="Trebuchet MS"/>
                <a:cs typeface="Trebuchet MS"/>
              </a:rPr>
              <a:t>in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12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20" dirty="0">
                <a:solidFill>
                  <a:srgbClr val="FFFFFF"/>
                </a:solidFill>
                <a:latin typeface="Trebuchet MS"/>
                <a:cs typeface="Trebuchet MS"/>
              </a:rPr>
              <a:t>variety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Trebuchet MS"/>
                <a:cs typeface="Trebuchet MS"/>
              </a:rPr>
              <a:t>of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55" dirty="0">
                <a:solidFill>
                  <a:srgbClr val="FFFFFF"/>
                </a:solidFill>
                <a:latin typeface="Trebuchet MS"/>
                <a:cs typeface="Trebuchet MS"/>
              </a:rPr>
              <a:t>colors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15" dirty="0">
                <a:solidFill>
                  <a:srgbClr val="FFFFFF"/>
                </a:solidFill>
                <a:latin typeface="Trebuchet MS"/>
                <a:cs typeface="Trebuchet MS"/>
              </a:rPr>
              <a:t>and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patterns.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60" dirty="0">
                <a:solidFill>
                  <a:srgbClr val="FFFFFF"/>
                </a:solidFill>
                <a:latin typeface="Trebuchet MS"/>
                <a:cs typeface="Trebuchet MS"/>
              </a:rPr>
              <a:t>Notice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45" dirty="0">
                <a:solidFill>
                  <a:srgbClr val="FFFFFF"/>
                </a:solidFill>
                <a:latin typeface="Trebuchet MS"/>
                <a:cs typeface="Trebuchet MS"/>
              </a:rPr>
              <a:t>how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different </a:t>
            </a:r>
            <a:r>
              <a:rPr sz="2800" spc="-8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2800" spc="-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250" dirty="0">
                <a:solidFill>
                  <a:srgbClr val="FFFFFF"/>
                </a:solidFill>
                <a:latin typeface="Trebuchet MS"/>
                <a:cs typeface="Trebuchet MS"/>
              </a:rPr>
              <a:t>2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rr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0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2800" spc="-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6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21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oo</a:t>
            </a:r>
            <a:r>
              <a:rPr sz="2800" spc="-240" dirty="0">
                <a:solidFill>
                  <a:srgbClr val="FFFFFF"/>
                </a:solidFill>
                <a:latin typeface="Trebuchet MS"/>
                <a:cs typeface="Trebuchet MS"/>
              </a:rPr>
              <a:t>k</a:t>
            </a:r>
            <a:r>
              <a:rPr sz="2800" spc="-285" dirty="0">
                <a:solidFill>
                  <a:srgbClr val="FFFFFF"/>
                </a:solidFill>
                <a:latin typeface="Trebuchet MS"/>
                <a:cs typeface="Trebuchet MS"/>
              </a:rPr>
              <a:t>.</a:t>
            </a:r>
            <a:endParaRPr sz="2800">
              <a:latin typeface="Trebuchet MS"/>
              <a:cs typeface="Trebuchet MS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39457" y="914463"/>
            <a:ext cx="8658860" cy="3683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8000" b="0" spc="-229" dirty="0">
                <a:latin typeface="Trebuchet MS"/>
                <a:cs typeface="Trebuchet MS"/>
              </a:rPr>
              <a:t>This</a:t>
            </a:r>
            <a:r>
              <a:rPr sz="8000" b="0" spc="-350" dirty="0">
                <a:latin typeface="Trebuchet MS"/>
                <a:cs typeface="Trebuchet MS"/>
              </a:rPr>
              <a:t> </a:t>
            </a:r>
            <a:r>
              <a:rPr sz="8000" b="0" spc="-204" dirty="0">
                <a:latin typeface="Trebuchet MS"/>
                <a:cs typeface="Trebuchet MS"/>
              </a:rPr>
              <a:t>is</a:t>
            </a:r>
            <a:r>
              <a:rPr sz="8000" b="0" spc="-350" dirty="0">
                <a:latin typeface="Trebuchet MS"/>
                <a:cs typeface="Trebuchet MS"/>
              </a:rPr>
              <a:t> </a:t>
            </a:r>
            <a:r>
              <a:rPr sz="8000" b="0" spc="-204" dirty="0">
                <a:latin typeface="Trebuchet MS"/>
                <a:cs typeface="Trebuchet MS"/>
              </a:rPr>
              <a:t>the</a:t>
            </a:r>
            <a:r>
              <a:rPr sz="8000" b="0" spc="-350" dirty="0">
                <a:latin typeface="Trebuchet MS"/>
                <a:cs typeface="Trebuchet MS"/>
              </a:rPr>
              <a:t> </a:t>
            </a:r>
            <a:r>
              <a:rPr sz="8000" b="0" spc="-35" dirty="0">
                <a:latin typeface="Trebuchet MS"/>
                <a:cs typeface="Trebuchet MS"/>
              </a:rPr>
              <a:t>Northern </a:t>
            </a:r>
            <a:r>
              <a:rPr sz="8000" b="0" spc="-2395" dirty="0">
                <a:latin typeface="Trebuchet MS"/>
                <a:cs typeface="Trebuchet MS"/>
              </a:rPr>
              <a:t> </a:t>
            </a:r>
            <a:r>
              <a:rPr sz="8000" b="0" spc="-15" dirty="0">
                <a:latin typeface="Trebuchet MS"/>
                <a:cs typeface="Trebuchet MS"/>
              </a:rPr>
              <a:t>Diamondback </a:t>
            </a:r>
            <a:r>
              <a:rPr sz="8000" b="0" spc="-10" dirty="0">
                <a:latin typeface="Trebuchet MS"/>
                <a:cs typeface="Trebuchet MS"/>
              </a:rPr>
              <a:t> </a:t>
            </a:r>
            <a:r>
              <a:rPr sz="8000" b="0" spc="-155" dirty="0">
                <a:latin typeface="Trebuchet MS"/>
                <a:cs typeface="Trebuchet MS"/>
              </a:rPr>
              <a:t>Terrapin</a:t>
            </a:r>
            <a:endParaRPr sz="80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988317" y="9961596"/>
            <a:ext cx="628332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FFFFFF"/>
                </a:solidFill>
                <a:latin typeface="Trebuchet MS"/>
                <a:cs typeface="Trebuchet MS"/>
              </a:rPr>
              <a:t>image</a:t>
            </a:r>
            <a:r>
              <a:rPr sz="900" spc="-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30" dirty="0">
                <a:solidFill>
                  <a:srgbClr val="FFFFFF"/>
                </a:solidFill>
                <a:latin typeface="Trebuchet MS"/>
                <a:cs typeface="Trebuchet MS"/>
              </a:rPr>
              <a:t>credits: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"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  <a:hlinkClick r:id="rId3"/>
              </a:rPr>
              <a:t>Diamondback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"</a:t>
            </a:r>
            <a:r>
              <a:rPr sz="900" spc="-25" dirty="0">
                <a:solidFill>
                  <a:srgbClr val="FFFFFF"/>
                </a:solidFill>
                <a:latin typeface="Trebuchet MS"/>
                <a:cs typeface="Trebuchet MS"/>
              </a:rPr>
              <a:t> by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10" dirty="0">
                <a:solidFill>
                  <a:srgbClr val="FFFFFF"/>
                </a:solidFill>
                <a:latin typeface="Trebuchet MS"/>
                <a:cs typeface="Trebuchet MS"/>
                <a:hlinkClick r:id="rId4"/>
              </a:rPr>
              <a:t>USFWS</a:t>
            </a:r>
            <a:r>
              <a:rPr sz="900" spc="-25" dirty="0">
                <a:solidFill>
                  <a:srgbClr val="FFFFFF"/>
                </a:solidFill>
                <a:latin typeface="Trebuchet MS"/>
                <a:cs typeface="Trebuchet MS"/>
                <a:hlinkClick r:id="rId4"/>
              </a:rPr>
              <a:t> 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  <a:hlinkClick r:id="rId4"/>
              </a:rPr>
              <a:t>Headquarters </a:t>
            </a:r>
            <a:r>
              <a:rPr sz="900" spc="-30" dirty="0">
                <a:solidFill>
                  <a:srgbClr val="FFFFFF"/>
                </a:solidFill>
                <a:latin typeface="Trebuchet MS"/>
                <a:cs typeface="Trebuchet MS"/>
              </a:rPr>
              <a:t>is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15" dirty="0">
                <a:solidFill>
                  <a:srgbClr val="FFFFFF"/>
                </a:solidFill>
                <a:latin typeface="Trebuchet MS"/>
                <a:cs typeface="Trebuchet MS"/>
              </a:rPr>
              <a:t>licensed</a:t>
            </a:r>
            <a:r>
              <a:rPr sz="900" spc="-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30" dirty="0">
                <a:solidFill>
                  <a:srgbClr val="FFFFFF"/>
                </a:solidFill>
                <a:latin typeface="Trebuchet MS"/>
                <a:cs typeface="Trebuchet MS"/>
              </a:rPr>
              <a:t>under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114" dirty="0">
                <a:solidFill>
                  <a:srgbClr val="FFFFFF"/>
                </a:solidFill>
                <a:latin typeface="Trebuchet MS"/>
                <a:cs typeface="Trebuchet MS"/>
                <a:hlinkClick r:id="rId5"/>
              </a:rPr>
              <a:t>CC</a:t>
            </a:r>
            <a:r>
              <a:rPr sz="900" spc="-25" dirty="0">
                <a:solidFill>
                  <a:srgbClr val="FFFFFF"/>
                </a:solidFill>
                <a:latin typeface="Trebuchet MS"/>
                <a:cs typeface="Trebuchet MS"/>
                <a:hlinkClick r:id="rId5"/>
              </a:rPr>
              <a:t> 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  <a:hlinkClick r:id="rId5"/>
              </a:rPr>
              <a:t>BY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  <a:hlinkClick r:id="rId5"/>
              </a:rPr>
              <a:t> </a:t>
            </a:r>
            <a:r>
              <a:rPr sz="900" spc="-35" dirty="0">
                <a:solidFill>
                  <a:srgbClr val="FFFFFF"/>
                </a:solidFill>
                <a:latin typeface="Trebuchet MS"/>
                <a:cs typeface="Trebuchet MS"/>
                <a:hlinkClick r:id="rId5"/>
              </a:rPr>
              <a:t>2.0</a:t>
            </a:r>
            <a:r>
              <a:rPr sz="900" spc="-35" dirty="0">
                <a:solidFill>
                  <a:srgbClr val="FFFFFF"/>
                </a:solidFill>
                <a:latin typeface="Trebuchet MS"/>
                <a:cs typeface="Trebuchet MS"/>
              </a:rPr>
              <a:t>.;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15" dirty="0">
                <a:solidFill>
                  <a:srgbClr val="FFFFFF"/>
                </a:solidFill>
                <a:latin typeface="Trebuchet MS"/>
                <a:cs typeface="Trebuchet MS"/>
              </a:rPr>
              <a:t>top</a:t>
            </a:r>
            <a:r>
              <a:rPr sz="900" spc="-25" dirty="0">
                <a:solidFill>
                  <a:srgbClr val="FFFFFF"/>
                </a:solidFill>
                <a:latin typeface="Trebuchet MS"/>
                <a:cs typeface="Trebuchet MS"/>
              </a:rPr>
              <a:t> photo: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30" dirty="0">
                <a:solidFill>
                  <a:srgbClr val="FFFFFF"/>
                </a:solidFill>
                <a:latin typeface="Trebuchet MS"/>
                <a:cs typeface="Trebuchet MS"/>
              </a:rPr>
              <a:t>Allison</a:t>
            </a:r>
            <a:r>
              <a:rPr sz="900" spc="-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30" dirty="0">
                <a:solidFill>
                  <a:srgbClr val="FFFFFF"/>
                </a:solidFill>
                <a:latin typeface="Trebuchet MS"/>
                <a:cs typeface="Trebuchet MS"/>
              </a:rPr>
              <a:t>Anholt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35" dirty="0">
                <a:solidFill>
                  <a:srgbClr val="FFFFFF"/>
                </a:solidFill>
                <a:latin typeface="Trebuchet MS"/>
                <a:cs typeface="Trebuchet MS"/>
              </a:rPr>
              <a:t>-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15" dirty="0">
                <a:solidFill>
                  <a:srgbClr val="FFFFFF"/>
                </a:solidFill>
                <a:latin typeface="Trebuchet MS"/>
                <a:cs typeface="Trebuchet MS"/>
              </a:rPr>
              <a:t>personal</a:t>
            </a:r>
            <a:r>
              <a:rPr sz="900" spc="-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15" dirty="0">
                <a:solidFill>
                  <a:srgbClr val="FFFFFF"/>
                </a:solidFill>
                <a:latin typeface="Trebuchet MS"/>
                <a:cs typeface="Trebuchet MS"/>
              </a:rPr>
              <a:t>photo</a:t>
            </a:r>
            <a:endParaRPr sz="900">
              <a:latin typeface="Trebuchet MS"/>
              <a:cs typeface="Trebuchet MS"/>
            </a:endParaRPr>
          </a:p>
        </p:txBody>
      </p:sp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957662" y="851067"/>
            <a:ext cx="6972299" cy="447674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736F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1173866" y="5446449"/>
            <a:ext cx="4745990" cy="10731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22800"/>
              </a:lnSpc>
              <a:spcBef>
                <a:spcPts val="95"/>
              </a:spcBef>
            </a:pPr>
            <a:r>
              <a:rPr sz="2800" spc="-200" dirty="0">
                <a:solidFill>
                  <a:srgbClr val="FFFFFF"/>
                </a:solidFill>
                <a:latin typeface="Trebuchet MS"/>
                <a:cs typeface="Trebuchet MS"/>
              </a:rPr>
              <a:t>W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2800" spc="-195" dirty="0">
                <a:solidFill>
                  <a:srgbClr val="FFFFFF"/>
                </a:solidFill>
                <a:latin typeface="Trebuchet MS"/>
                <a:cs typeface="Trebuchet MS"/>
              </a:rPr>
              <a:t>y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-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rr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65" dirty="0">
                <a:solidFill>
                  <a:srgbClr val="FFFFFF"/>
                </a:solidFill>
                <a:latin typeface="Trebuchet MS"/>
                <a:cs typeface="Trebuchet MS"/>
              </a:rPr>
              <a:t>w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05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21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2800" spc="-240" dirty="0">
                <a:solidFill>
                  <a:srgbClr val="FFFFFF"/>
                </a:solidFill>
                <a:latin typeface="Trebuchet MS"/>
                <a:cs typeface="Trebuchet MS"/>
              </a:rPr>
              <a:t>k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150" dirty="0">
                <a:solidFill>
                  <a:srgbClr val="FFFFFF"/>
                </a:solidFill>
                <a:latin typeface="Trebuchet MS"/>
                <a:cs typeface="Trebuchet MS"/>
              </a:rPr>
              <a:t>g  </a:t>
            </a:r>
            <a:r>
              <a:rPr sz="2800" spc="45" dirty="0">
                <a:solidFill>
                  <a:srgbClr val="FFFFFF"/>
                </a:solidFill>
                <a:latin typeface="Trebuchet MS"/>
                <a:cs typeface="Trebuchet MS"/>
              </a:rPr>
              <a:t>about?</a:t>
            </a:r>
            <a:endParaRPr sz="28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598771" y="3638384"/>
            <a:ext cx="8066405" cy="1244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0" b="1" spc="-35" dirty="0">
                <a:solidFill>
                  <a:srgbClr val="FFFFFF"/>
                </a:solidFill>
                <a:latin typeface="Arial"/>
                <a:cs typeface="Arial"/>
              </a:rPr>
              <a:t>Terrapin</a:t>
            </a:r>
            <a:r>
              <a:rPr sz="8000" b="1" spc="-11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8000" b="1" spc="-130" dirty="0">
                <a:solidFill>
                  <a:srgbClr val="FFFFFF"/>
                </a:solidFill>
                <a:latin typeface="Arial"/>
                <a:cs typeface="Arial"/>
              </a:rPr>
              <a:t>ecology</a:t>
            </a:r>
            <a:endParaRPr sz="8000">
              <a:latin typeface="Arial"/>
              <a:cs typeface="Arial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"/>
            <a:ext cx="9143999" cy="10286996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46077" y="10069741"/>
            <a:ext cx="219011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</a:rPr>
              <a:t>Photo</a:t>
            </a:r>
            <a:r>
              <a:rPr sz="900" spc="-35" dirty="0">
                <a:solidFill>
                  <a:srgbClr val="FFFFFF"/>
                </a:solidFill>
                <a:latin typeface="Trebuchet MS"/>
                <a:cs typeface="Trebuchet MS"/>
              </a:rPr>
              <a:t> credit:</a:t>
            </a:r>
            <a:r>
              <a:rPr sz="900" spc="-30" dirty="0">
                <a:solidFill>
                  <a:srgbClr val="FFFFFF"/>
                </a:solidFill>
                <a:latin typeface="Trebuchet MS"/>
                <a:cs typeface="Trebuchet MS"/>
              </a:rPr>
              <a:t> Allison</a:t>
            </a:r>
            <a:r>
              <a:rPr sz="900" spc="-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30" dirty="0">
                <a:solidFill>
                  <a:srgbClr val="FFFFFF"/>
                </a:solidFill>
                <a:latin typeface="Trebuchet MS"/>
                <a:cs typeface="Trebuchet MS"/>
              </a:rPr>
              <a:t>Anholt </a:t>
            </a:r>
            <a:r>
              <a:rPr sz="900" spc="35" dirty="0">
                <a:solidFill>
                  <a:srgbClr val="FFFFFF"/>
                </a:solidFill>
                <a:latin typeface="Trebuchet MS"/>
                <a:cs typeface="Trebuchet MS"/>
              </a:rPr>
              <a:t>-</a:t>
            </a:r>
            <a:r>
              <a:rPr sz="900" spc="-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15" dirty="0">
                <a:solidFill>
                  <a:srgbClr val="FFFFFF"/>
                </a:solidFill>
                <a:latin typeface="Trebuchet MS"/>
                <a:cs typeface="Trebuchet MS"/>
              </a:rPr>
              <a:t>personal</a:t>
            </a:r>
            <a:r>
              <a:rPr sz="900" spc="-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15" dirty="0">
                <a:solidFill>
                  <a:srgbClr val="FFFFFF"/>
                </a:solidFill>
                <a:latin typeface="Trebuchet MS"/>
                <a:cs typeface="Trebuchet MS"/>
              </a:rPr>
              <a:t>photo</a:t>
            </a:r>
            <a:endParaRPr sz="900">
              <a:latin typeface="Trebuchet MS"/>
              <a:cs typeface="Trebuchet MS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3294007" y="754553"/>
            <a:ext cx="772160" cy="772160"/>
          </a:xfrm>
          <a:custGeom>
            <a:avLst/>
            <a:gdLst/>
            <a:ahLst/>
            <a:cxnLst/>
            <a:rect l="l" t="t" r="r" b="b"/>
            <a:pathLst>
              <a:path w="772159" h="772160">
                <a:moveTo>
                  <a:pt x="386014" y="771997"/>
                </a:moveTo>
                <a:lnTo>
                  <a:pt x="337580" y="768991"/>
                </a:lnTo>
                <a:lnTo>
                  <a:pt x="290955" y="760210"/>
                </a:lnTo>
                <a:lnTo>
                  <a:pt x="246488" y="746016"/>
                </a:lnTo>
                <a:lnTo>
                  <a:pt x="204538" y="726773"/>
                </a:lnTo>
                <a:lnTo>
                  <a:pt x="165469" y="702840"/>
                </a:lnTo>
                <a:lnTo>
                  <a:pt x="129641" y="674581"/>
                </a:lnTo>
                <a:lnTo>
                  <a:pt x="97417" y="642357"/>
                </a:lnTo>
                <a:lnTo>
                  <a:pt x="69158" y="606529"/>
                </a:lnTo>
                <a:lnTo>
                  <a:pt x="45225" y="567459"/>
                </a:lnTo>
                <a:lnTo>
                  <a:pt x="25982" y="525510"/>
                </a:lnTo>
                <a:lnTo>
                  <a:pt x="11788" y="481042"/>
                </a:lnTo>
                <a:lnTo>
                  <a:pt x="3007" y="434418"/>
                </a:lnTo>
                <a:lnTo>
                  <a:pt x="0" y="385998"/>
                </a:lnTo>
                <a:lnTo>
                  <a:pt x="3007" y="337580"/>
                </a:lnTo>
                <a:lnTo>
                  <a:pt x="11788" y="290956"/>
                </a:lnTo>
                <a:lnTo>
                  <a:pt x="25982" y="246488"/>
                </a:lnTo>
                <a:lnTo>
                  <a:pt x="45225" y="204539"/>
                </a:lnTo>
                <a:lnTo>
                  <a:pt x="69158" y="165469"/>
                </a:lnTo>
                <a:lnTo>
                  <a:pt x="97417" y="129641"/>
                </a:lnTo>
                <a:lnTo>
                  <a:pt x="129641" y="97417"/>
                </a:lnTo>
                <a:lnTo>
                  <a:pt x="165469" y="69158"/>
                </a:lnTo>
                <a:lnTo>
                  <a:pt x="204538" y="45225"/>
                </a:lnTo>
                <a:lnTo>
                  <a:pt x="246488" y="25982"/>
                </a:lnTo>
                <a:lnTo>
                  <a:pt x="290955" y="11788"/>
                </a:lnTo>
                <a:lnTo>
                  <a:pt x="337580" y="3007"/>
                </a:lnTo>
                <a:lnTo>
                  <a:pt x="385998" y="0"/>
                </a:lnTo>
                <a:lnTo>
                  <a:pt x="434417" y="3007"/>
                </a:lnTo>
                <a:lnTo>
                  <a:pt x="481041" y="11788"/>
                </a:lnTo>
                <a:lnTo>
                  <a:pt x="525509" y="25982"/>
                </a:lnTo>
                <a:lnTo>
                  <a:pt x="567459" y="45225"/>
                </a:lnTo>
                <a:lnTo>
                  <a:pt x="606528" y="69158"/>
                </a:lnTo>
                <a:lnTo>
                  <a:pt x="642356" y="97417"/>
                </a:lnTo>
                <a:lnTo>
                  <a:pt x="674580" y="129641"/>
                </a:lnTo>
                <a:lnTo>
                  <a:pt x="702839" y="165469"/>
                </a:lnTo>
                <a:lnTo>
                  <a:pt x="726772" y="204539"/>
                </a:lnTo>
                <a:lnTo>
                  <a:pt x="746016" y="246488"/>
                </a:lnTo>
                <a:lnTo>
                  <a:pt x="760209" y="290956"/>
                </a:lnTo>
                <a:lnTo>
                  <a:pt x="768990" y="337580"/>
                </a:lnTo>
                <a:lnTo>
                  <a:pt x="771998" y="385999"/>
                </a:lnTo>
                <a:lnTo>
                  <a:pt x="768990" y="434418"/>
                </a:lnTo>
                <a:lnTo>
                  <a:pt x="760209" y="481042"/>
                </a:lnTo>
                <a:lnTo>
                  <a:pt x="746016" y="525510"/>
                </a:lnTo>
                <a:lnTo>
                  <a:pt x="726772" y="567459"/>
                </a:lnTo>
                <a:lnTo>
                  <a:pt x="702839" y="606529"/>
                </a:lnTo>
                <a:lnTo>
                  <a:pt x="674580" y="642357"/>
                </a:lnTo>
                <a:lnTo>
                  <a:pt x="642356" y="674581"/>
                </a:lnTo>
                <a:lnTo>
                  <a:pt x="606528" y="702840"/>
                </a:lnTo>
                <a:lnTo>
                  <a:pt x="567459" y="726773"/>
                </a:lnTo>
                <a:lnTo>
                  <a:pt x="525509" y="746016"/>
                </a:lnTo>
                <a:lnTo>
                  <a:pt x="481041" y="760210"/>
                </a:lnTo>
                <a:lnTo>
                  <a:pt x="434417" y="768991"/>
                </a:lnTo>
                <a:lnTo>
                  <a:pt x="386014" y="77199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3536831" y="837341"/>
            <a:ext cx="28638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240" dirty="0">
                <a:solidFill>
                  <a:srgbClr val="FFFFFF"/>
                </a:solidFill>
                <a:latin typeface="Tahoma"/>
                <a:cs typeface="Tahoma"/>
              </a:rPr>
              <a:t>1</a:t>
            </a:r>
            <a:endParaRPr sz="36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7999" cy="10286999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304985" y="394533"/>
            <a:ext cx="17678400" cy="9496425"/>
            <a:chOff x="304985" y="394533"/>
            <a:chExt cx="17678400" cy="9496425"/>
          </a:xfrm>
        </p:grpSpPr>
        <p:sp>
          <p:nvSpPr>
            <p:cNvPr id="4" name="object 4"/>
            <p:cNvSpPr/>
            <p:nvPr/>
          </p:nvSpPr>
          <p:spPr>
            <a:xfrm>
              <a:off x="304985" y="394533"/>
              <a:ext cx="17678400" cy="9496425"/>
            </a:xfrm>
            <a:custGeom>
              <a:avLst/>
              <a:gdLst/>
              <a:ahLst/>
              <a:cxnLst/>
              <a:rect l="l" t="t" r="r" b="b"/>
              <a:pathLst>
                <a:path w="17678400" h="9496425">
                  <a:moveTo>
                    <a:pt x="17678398" y="9496424"/>
                  </a:moveTo>
                  <a:lnTo>
                    <a:pt x="0" y="9496424"/>
                  </a:lnTo>
                  <a:lnTo>
                    <a:pt x="0" y="0"/>
                  </a:lnTo>
                  <a:lnTo>
                    <a:pt x="17678398" y="0"/>
                  </a:lnTo>
                  <a:lnTo>
                    <a:pt x="17678398" y="9496424"/>
                  </a:lnTo>
                  <a:close/>
                </a:path>
              </a:pathLst>
            </a:custGeom>
            <a:solidFill>
              <a:srgbClr val="736F3A">
                <a:alpha val="6783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716401" y="4465253"/>
              <a:ext cx="3362324" cy="268604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227254" y="4465253"/>
              <a:ext cx="4029074" cy="268604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462473" y="7278422"/>
              <a:ext cx="3362324" cy="255269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28700" y="4722428"/>
              <a:ext cx="3105149" cy="260984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449375" y="4722428"/>
              <a:ext cx="3019424" cy="2609849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71461" y="7450009"/>
              <a:ext cx="4514849" cy="2295524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9131300" y="2203775"/>
            <a:ext cx="8090534" cy="1705610"/>
          </a:xfrm>
          <a:prstGeom prst="rect">
            <a:avLst/>
          </a:prstGeom>
        </p:spPr>
        <p:txBody>
          <a:bodyPr vert="horz" wrap="square" lIns="0" tIns="2127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675"/>
              </a:spcBef>
            </a:pPr>
            <a:r>
              <a:rPr sz="4200" b="1" spc="-80" dirty="0">
                <a:solidFill>
                  <a:srgbClr val="FFFFFF"/>
                </a:solidFill>
                <a:latin typeface="Trebuchet MS"/>
                <a:cs typeface="Trebuchet MS"/>
              </a:rPr>
              <a:t>Preferred</a:t>
            </a:r>
            <a:r>
              <a:rPr sz="4200" b="1" spc="-2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200" b="1" spc="-30" dirty="0">
                <a:solidFill>
                  <a:srgbClr val="FFFFFF"/>
                </a:solidFill>
                <a:latin typeface="Trebuchet MS"/>
                <a:cs typeface="Trebuchet MS"/>
              </a:rPr>
              <a:t>habitat</a:t>
            </a:r>
            <a:r>
              <a:rPr sz="4200" spc="-30" dirty="0">
                <a:solidFill>
                  <a:srgbClr val="FFFFFF"/>
                </a:solidFill>
                <a:latin typeface="Trebuchet MS"/>
                <a:cs typeface="Trebuchet MS"/>
              </a:rPr>
              <a:t>:</a:t>
            </a:r>
            <a:r>
              <a:rPr sz="4200" spc="-15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200" spc="-5" dirty="0">
                <a:solidFill>
                  <a:srgbClr val="FFFFFF"/>
                </a:solidFill>
                <a:latin typeface="Trebuchet MS"/>
                <a:cs typeface="Trebuchet MS"/>
              </a:rPr>
              <a:t>Salt</a:t>
            </a:r>
            <a:r>
              <a:rPr sz="4200" spc="-15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200" spc="-120" dirty="0">
                <a:solidFill>
                  <a:srgbClr val="FFFFFF"/>
                </a:solidFill>
                <a:latin typeface="Trebuchet MS"/>
                <a:cs typeface="Trebuchet MS"/>
              </a:rPr>
              <a:t>marsh</a:t>
            </a:r>
            <a:endParaRPr sz="42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575"/>
              </a:spcBef>
            </a:pPr>
            <a:r>
              <a:rPr sz="4200" b="1" spc="-210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4200" b="1" spc="-195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4200" b="1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4200" b="1" spc="95" dirty="0">
                <a:solidFill>
                  <a:srgbClr val="FFFFFF"/>
                </a:solidFill>
                <a:latin typeface="Trebuchet MS"/>
                <a:cs typeface="Trebuchet MS"/>
              </a:rPr>
              <a:t>dat</a:t>
            </a:r>
            <a:r>
              <a:rPr sz="4200" b="1" spc="2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200" b="1" spc="-195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4200" b="1" spc="30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4200" spc="-425" dirty="0">
                <a:solidFill>
                  <a:srgbClr val="FFFFFF"/>
                </a:solidFill>
                <a:latin typeface="Trebuchet MS"/>
                <a:cs typeface="Trebuchet MS"/>
              </a:rPr>
              <a:t>:</a:t>
            </a:r>
            <a:r>
              <a:rPr sz="4200" spc="-1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200" spc="-16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4200" spc="18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4200" spc="10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4200" spc="55" dirty="0">
                <a:solidFill>
                  <a:srgbClr val="FFFFFF"/>
                </a:solidFill>
                <a:latin typeface="Trebuchet MS"/>
                <a:cs typeface="Trebuchet MS"/>
              </a:rPr>
              <a:t>oo</a:t>
            </a:r>
            <a:r>
              <a:rPr sz="4200" spc="-16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42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4200" spc="-570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4200" spc="-1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200" spc="50" dirty="0">
                <a:solidFill>
                  <a:srgbClr val="FFFFFF"/>
                </a:solidFill>
                <a:latin typeface="Trebuchet MS"/>
                <a:cs typeface="Trebuchet MS"/>
              </a:rPr>
              <a:t>b</a:t>
            </a:r>
            <a:r>
              <a:rPr sz="4200" spc="-24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4200" spc="-33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4200" spc="50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42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4200" spc="-570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4200" spc="-1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200" spc="10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4200" spc="5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200" spc="-290" dirty="0">
                <a:solidFill>
                  <a:srgbClr val="FFFFFF"/>
                </a:solidFill>
                <a:latin typeface="Trebuchet MS"/>
                <a:cs typeface="Trebuchet MS"/>
              </a:rPr>
              <a:t>y</a:t>
            </a:r>
            <a:r>
              <a:rPr sz="4200" spc="5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200" spc="-285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4200" spc="-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42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endParaRPr sz="4200">
              <a:latin typeface="Trebuchet MS"/>
              <a:cs typeface="Trebuchet MS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1016000" y="399803"/>
            <a:ext cx="6729730" cy="4250690"/>
          </a:xfrm>
          <a:prstGeom prst="rect">
            <a:avLst/>
          </a:prstGeom>
        </p:spPr>
        <p:txBody>
          <a:bodyPr vert="horz" wrap="square" lIns="0" tIns="5270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150"/>
              </a:spcBef>
            </a:pPr>
            <a:r>
              <a:rPr sz="8000" b="0" spc="35" dirty="0">
                <a:latin typeface="Arial MT"/>
                <a:cs typeface="Arial MT"/>
              </a:rPr>
              <a:t>Life</a:t>
            </a:r>
            <a:r>
              <a:rPr sz="8000" b="0" spc="-175" dirty="0">
                <a:latin typeface="Arial MT"/>
                <a:cs typeface="Arial MT"/>
              </a:rPr>
              <a:t> </a:t>
            </a:r>
            <a:r>
              <a:rPr sz="8000" b="0" spc="35" dirty="0">
                <a:latin typeface="Arial MT"/>
                <a:cs typeface="Arial MT"/>
              </a:rPr>
              <a:t>History</a:t>
            </a:r>
            <a:endParaRPr sz="8000">
              <a:latin typeface="Arial MT"/>
              <a:cs typeface="Arial MT"/>
            </a:endParaRPr>
          </a:p>
          <a:p>
            <a:pPr marL="12700" marR="5080">
              <a:lnSpc>
                <a:spcPct val="123500"/>
              </a:lnSpc>
              <a:spcBef>
                <a:spcPts val="944"/>
              </a:spcBef>
            </a:pPr>
            <a:r>
              <a:rPr sz="4200" spc="-270" dirty="0">
                <a:latin typeface="Trebuchet MS"/>
                <a:cs typeface="Trebuchet MS"/>
              </a:rPr>
              <a:t>L</a:t>
            </a:r>
            <a:r>
              <a:rPr sz="4200" spc="-80" dirty="0">
                <a:latin typeface="Trebuchet MS"/>
                <a:cs typeface="Trebuchet MS"/>
              </a:rPr>
              <a:t>i</a:t>
            </a:r>
            <a:r>
              <a:rPr sz="4200" spc="-30" dirty="0">
                <a:latin typeface="Trebuchet MS"/>
                <a:cs typeface="Trebuchet MS"/>
              </a:rPr>
              <a:t>f</a:t>
            </a:r>
            <a:r>
              <a:rPr sz="4200" spc="-15" dirty="0">
                <a:latin typeface="Trebuchet MS"/>
                <a:cs typeface="Trebuchet MS"/>
              </a:rPr>
              <a:t>e</a:t>
            </a:r>
            <a:r>
              <a:rPr sz="4200" spc="-220" dirty="0">
                <a:latin typeface="Trebuchet MS"/>
                <a:cs typeface="Trebuchet MS"/>
              </a:rPr>
              <a:t> </a:t>
            </a:r>
            <a:r>
              <a:rPr sz="4200" spc="155" dirty="0">
                <a:latin typeface="Trebuchet MS"/>
                <a:cs typeface="Trebuchet MS"/>
              </a:rPr>
              <a:t>spa</a:t>
            </a:r>
            <a:r>
              <a:rPr sz="4200" spc="170" dirty="0">
                <a:latin typeface="Trebuchet MS"/>
                <a:cs typeface="Trebuchet MS"/>
              </a:rPr>
              <a:t>n</a:t>
            </a:r>
            <a:r>
              <a:rPr sz="4200" b="0" spc="-425" dirty="0">
                <a:latin typeface="Trebuchet MS"/>
                <a:cs typeface="Trebuchet MS"/>
              </a:rPr>
              <a:t>:</a:t>
            </a:r>
            <a:r>
              <a:rPr sz="4200" b="0" spc="-135" dirty="0">
                <a:latin typeface="Trebuchet MS"/>
                <a:cs typeface="Trebuchet MS"/>
              </a:rPr>
              <a:t> </a:t>
            </a:r>
            <a:r>
              <a:rPr sz="4200" b="0" spc="265" dirty="0">
                <a:latin typeface="Trebuchet MS"/>
                <a:cs typeface="Trebuchet MS"/>
              </a:rPr>
              <a:t>20</a:t>
            </a:r>
            <a:r>
              <a:rPr sz="4200" b="0" spc="-135" dirty="0">
                <a:latin typeface="Trebuchet MS"/>
                <a:cs typeface="Trebuchet MS"/>
              </a:rPr>
              <a:t> </a:t>
            </a:r>
            <a:r>
              <a:rPr sz="4200" b="0" spc="-285" dirty="0">
                <a:latin typeface="Trebuchet MS"/>
                <a:cs typeface="Trebuchet MS"/>
              </a:rPr>
              <a:t>t</a:t>
            </a:r>
            <a:r>
              <a:rPr sz="4200" b="0" spc="55" dirty="0">
                <a:latin typeface="Trebuchet MS"/>
                <a:cs typeface="Trebuchet MS"/>
              </a:rPr>
              <a:t>o</a:t>
            </a:r>
            <a:r>
              <a:rPr sz="4200" b="0" spc="-135" dirty="0">
                <a:latin typeface="Trebuchet MS"/>
                <a:cs typeface="Trebuchet MS"/>
              </a:rPr>
              <a:t> </a:t>
            </a:r>
            <a:r>
              <a:rPr sz="4200" b="0" spc="335" dirty="0">
                <a:latin typeface="Trebuchet MS"/>
                <a:cs typeface="Trebuchet MS"/>
              </a:rPr>
              <a:t>4</a:t>
            </a:r>
            <a:r>
              <a:rPr sz="4200" b="0" spc="145" dirty="0">
                <a:latin typeface="Trebuchet MS"/>
                <a:cs typeface="Trebuchet MS"/>
              </a:rPr>
              <a:t>0</a:t>
            </a:r>
            <a:r>
              <a:rPr sz="4200" b="0" spc="-135" dirty="0">
                <a:latin typeface="Trebuchet MS"/>
                <a:cs typeface="Trebuchet MS"/>
              </a:rPr>
              <a:t> </a:t>
            </a:r>
            <a:r>
              <a:rPr sz="4200" b="0" spc="-290" dirty="0">
                <a:latin typeface="Trebuchet MS"/>
                <a:cs typeface="Trebuchet MS"/>
              </a:rPr>
              <a:t>y</a:t>
            </a:r>
            <a:r>
              <a:rPr sz="4200" b="0" spc="-5" dirty="0">
                <a:latin typeface="Trebuchet MS"/>
                <a:cs typeface="Trebuchet MS"/>
              </a:rPr>
              <a:t>e</a:t>
            </a:r>
            <a:r>
              <a:rPr sz="4200" b="0" spc="185" dirty="0">
                <a:latin typeface="Trebuchet MS"/>
                <a:cs typeface="Trebuchet MS"/>
              </a:rPr>
              <a:t>a</a:t>
            </a:r>
            <a:r>
              <a:rPr sz="4200" b="0" spc="-330" dirty="0">
                <a:latin typeface="Trebuchet MS"/>
                <a:cs typeface="Trebuchet MS"/>
              </a:rPr>
              <a:t>r</a:t>
            </a:r>
            <a:r>
              <a:rPr sz="4200" b="0" spc="-10" dirty="0">
                <a:latin typeface="Trebuchet MS"/>
                <a:cs typeface="Trebuchet MS"/>
              </a:rPr>
              <a:t>s  </a:t>
            </a:r>
            <a:r>
              <a:rPr sz="4200" spc="-210" dirty="0">
                <a:latin typeface="Trebuchet MS"/>
                <a:cs typeface="Trebuchet MS"/>
              </a:rPr>
              <a:t>P</a:t>
            </a:r>
            <a:r>
              <a:rPr sz="4200" spc="-195" dirty="0">
                <a:latin typeface="Trebuchet MS"/>
                <a:cs typeface="Trebuchet MS"/>
              </a:rPr>
              <a:t>r</a:t>
            </a:r>
            <a:r>
              <a:rPr sz="4200" spc="-15" dirty="0">
                <a:latin typeface="Trebuchet MS"/>
                <a:cs typeface="Trebuchet MS"/>
              </a:rPr>
              <a:t>e</a:t>
            </a:r>
            <a:r>
              <a:rPr sz="4200" spc="-175" dirty="0">
                <a:latin typeface="Trebuchet MS"/>
                <a:cs typeface="Trebuchet MS"/>
              </a:rPr>
              <a:t>y</a:t>
            </a:r>
            <a:r>
              <a:rPr sz="4200" spc="-220" dirty="0">
                <a:latin typeface="Trebuchet MS"/>
                <a:cs typeface="Trebuchet MS"/>
              </a:rPr>
              <a:t> </a:t>
            </a:r>
            <a:r>
              <a:rPr sz="4200" spc="195" dirty="0">
                <a:latin typeface="Trebuchet MS"/>
                <a:cs typeface="Trebuchet MS"/>
              </a:rPr>
              <a:t>Spec</a:t>
            </a:r>
            <a:r>
              <a:rPr sz="4200" spc="-80" dirty="0">
                <a:latin typeface="Trebuchet MS"/>
                <a:cs typeface="Trebuchet MS"/>
              </a:rPr>
              <a:t>i</a:t>
            </a:r>
            <a:r>
              <a:rPr sz="4200" spc="-15" dirty="0">
                <a:latin typeface="Trebuchet MS"/>
                <a:cs typeface="Trebuchet MS"/>
              </a:rPr>
              <a:t>e</a:t>
            </a:r>
            <a:r>
              <a:rPr sz="4200" spc="305" dirty="0">
                <a:latin typeface="Trebuchet MS"/>
                <a:cs typeface="Trebuchet MS"/>
              </a:rPr>
              <a:t>s</a:t>
            </a:r>
            <a:r>
              <a:rPr sz="4200" b="0" spc="-425" dirty="0">
                <a:latin typeface="Trebuchet MS"/>
                <a:cs typeface="Trebuchet MS"/>
              </a:rPr>
              <a:t>:</a:t>
            </a:r>
            <a:r>
              <a:rPr sz="4200" b="0" spc="-135" dirty="0">
                <a:latin typeface="Trebuchet MS"/>
                <a:cs typeface="Trebuchet MS"/>
              </a:rPr>
              <a:t> </a:t>
            </a:r>
            <a:r>
              <a:rPr sz="4200" b="0" spc="105" dirty="0">
                <a:latin typeface="Trebuchet MS"/>
                <a:cs typeface="Trebuchet MS"/>
              </a:rPr>
              <a:t>c</a:t>
            </a:r>
            <a:r>
              <a:rPr sz="4200" b="0" spc="-25" dirty="0">
                <a:latin typeface="Trebuchet MS"/>
                <a:cs typeface="Trebuchet MS"/>
              </a:rPr>
              <a:t>rabs</a:t>
            </a:r>
            <a:r>
              <a:rPr sz="4200" b="0" spc="-570" dirty="0">
                <a:latin typeface="Trebuchet MS"/>
                <a:cs typeface="Trebuchet MS"/>
              </a:rPr>
              <a:t>,</a:t>
            </a:r>
            <a:r>
              <a:rPr sz="4200" b="0" spc="-135" dirty="0">
                <a:latin typeface="Trebuchet MS"/>
                <a:cs typeface="Trebuchet MS"/>
              </a:rPr>
              <a:t> </a:t>
            </a:r>
            <a:r>
              <a:rPr sz="4200" b="0" spc="-15" dirty="0">
                <a:latin typeface="Trebuchet MS"/>
                <a:cs typeface="Trebuchet MS"/>
              </a:rPr>
              <a:t>s</a:t>
            </a:r>
            <a:r>
              <a:rPr sz="4200" b="0" spc="-160" dirty="0">
                <a:latin typeface="Trebuchet MS"/>
                <a:cs typeface="Trebuchet MS"/>
              </a:rPr>
              <a:t>n</a:t>
            </a:r>
            <a:r>
              <a:rPr sz="4200" b="0" spc="185" dirty="0">
                <a:latin typeface="Trebuchet MS"/>
                <a:cs typeface="Trebuchet MS"/>
              </a:rPr>
              <a:t>a</a:t>
            </a:r>
            <a:r>
              <a:rPr sz="4200" b="0" spc="-240" dirty="0">
                <a:latin typeface="Trebuchet MS"/>
                <a:cs typeface="Trebuchet MS"/>
              </a:rPr>
              <a:t>i</a:t>
            </a:r>
            <a:r>
              <a:rPr sz="4200" b="0" spc="-315" dirty="0">
                <a:latin typeface="Trebuchet MS"/>
                <a:cs typeface="Trebuchet MS"/>
              </a:rPr>
              <a:t>l</a:t>
            </a:r>
            <a:r>
              <a:rPr sz="4200" b="0" spc="-15" dirty="0">
                <a:latin typeface="Trebuchet MS"/>
                <a:cs typeface="Trebuchet MS"/>
              </a:rPr>
              <a:t>s</a:t>
            </a:r>
            <a:r>
              <a:rPr sz="4200" b="0" spc="-500" dirty="0">
                <a:latin typeface="Trebuchet MS"/>
                <a:cs typeface="Trebuchet MS"/>
              </a:rPr>
              <a:t>,  </a:t>
            </a:r>
            <a:r>
              <a:rPr sz="4200" b="0" spc="-150" dirty="0">
                <a:latin typeface="Trebuchet MS"/>
                <a:cs typeface="Trebuchet MS"/>
              </a:rPr>
              <a:t>clams,</a:t>
            </a:r>
            <a:r>
              <a:rPr sz="4200" b="0" spc="-145" dirty="0">
                <a:latin typeface="Trebuchet MS"/>
                <a:cs typeface="Trebuchet MS"/>
              </a:rPr>
              <a:t> </a:t>
            </a:r>
            <a:r>
              <a:rPr sz="4200" b="0" spc="-170" dirty="0">
                <a:latin typeface="Trebuchet MS"/>
                <a:cs typeface="Trebuchet MS"/>
              </a:rPr>
              <a:t>mussels,</a:t>
            </a:r>
            <a:r>
              <a:rPr sz="4200" b="0" spc="-145" dirty="0">
                <a:latin typeface="Trebuchet MS"/>
                <a:cs typeface="Trebuchet MS"/>
              </a:rPr>
              <a:t> </a:t>
            </a:r>
            <a:r>
              <a:rPr sz="4200" b="0" spc="25" dirty="0">
                <a:latin typeface="Trebuchet MS"/>
                <a:cs typeface="Trebuchet MS"/>
              </a:rPr>
              <a:t>and</a:t>
            </a:r>
            <a:r>
              <a:rPr sz="4200" b="0" spc="-145" dirty="0">
                <a:latin typeface="Trebuchet MS"/>
                <a:cs typeface="Trebuchet MS"/>
              </a:rPr>
              <a:t> </a:t>
            </a:r>
            <a:r>
              <a:rPr sz="4200" b="0" spc="-150" dirty="0">
                <a:latin typeface="Trebuchet MS"/>
                <a:cs typeface="Trebuchet MS"/>
              </a:rPr>
              <a:t>small</a:t>
            </a:r>
            <a:r>
              <a:rPr sz="4200" b="0" spc="-145" dirty="0">
                <a:latin typeface="Trebuchet MS"/>
                <a:cs typeface="Trebuchet MS"/>
              </a:rPr>
              <a:t> </a:t>
            </a:r>
            <a:r>
              <a:rPr sz="4200" b="0" spc="-135" dirty="0">
                <a:latin typeface="Trebuchet MS"/>
                <a:cs typeface="Trebuchet MS"/>
              </a:rPr>
              <a:t>fish</a:t>
            </a:r>
            <a:endParaRPr sz="4200">
              <a:latin typeface="Trebuchet MS"/>
              <a:cs typeface="Trebuchet M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6077" y="9980930"/>
            <a:ext cx="1316736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FFFFFF"/>
                </a:solidFill>
                <a:latin typeface="Trebuchet MS"/>
                <a:cs typeface="Trebuchet MS"/>
              </a:rPr>
              <a:t>image</a:t>
            </a:r>
            <a:r>
              <a:rPr sz="900" spc="-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30" dirty="0">
                <a:solidFill>
                  <a:srgbClr val="FFFFFF"/>
                </a:solidFill>
                <a:latin typeface="Trebuchet MS"/>
                <a:cs typeface="Trebuchet MS"/>
              </a:rPr>
              <a:t>credits:</a:t>
            </a:r>
            <a:r>
              <a:rPr sz="900" spc="229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Racoon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25" dirty="0">
                <a:solidFill>
                  <a:srgbClr val="FFFFFF"/>
                </a:solidFill>
                <a:latin typeface="Trebuchet MS"/>
                <a:cs typeface="Trebuchet MS"/>
              </a:rPr>
              <a:t>by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15" dirty="0">
                <a:solidFill>
                  <a:srgbClr val="FFFFFF"/>
                </a:solidFill>
                <a:latin typeface="Trebuchet MS"/>
                <a:cs typeface="Trebuchet MS"/>
              </a:rPr>
              <a:t>Grae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10" dirty="0">
                <a:solidFill>
                  <a:srgbClr val="FFFFFF"/>
                </a:solidFill>
                <a:latin typeface="Trebuchet MS"/>
                <a:cs typeface="Trebuchet MS"/>
              </a:rPr>
              <a:t>O'Toole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35" dirty="0">
                <a:solidFill>
                  <a:srgbClr val="FFFFFF"/>
                </a:solidFill>
                <a:latin typeface="Trebuchet MS"/>
                <a:cs typeface="Trebuchet MS"/>
              </a:rPr>
              <a:t>-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15" dirty="0">
                <a:solidFill>
                  <a:srgbClr val="FFFFFF"/>
                </a:solidFill>
                <a:latin typeface="Trebuchet MS"/>
                <a:cs typeface="Trebuchet MS"/>
              </a:rPr>
              <a:t>personal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25" dirty="0">
                <a:solidFill>
                  <a:srgbClr val="FFFFFF"/>
                </a:solidFill>
                <a:latin typeface="Trebuchet MS"/>
                <a:cs typeface="Trebuchet MS"/>
              </a:rPr>
              <a:t>photo;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5" dirty="0">
                <a:solidFill>
                  <a:srgbClr val="FFFFFF"/>
                </a:solidFill>
                <a:latin typeface="Trebuchet MS"/>
                <a:cs typeface="Trebuchet MS"/>
              </a:rPr>
              <a:t>"</a:t>
            </a:r>
            <a:r>
              <a:rPr sz="900" spc="5" dirty="0">
                <a:solidFill>
                  <a:srgbClr val="FFFFFF"/>
                </a:solidFill>
                <a:latin typeface="Trebuchet MS"/>
                <a:cs typeface="Trebuchet MS"/>
                <a:hlinkClick r:id="rId9"/>
              </a:rPr>
              <a:t>Great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  <a:hlinkClick r:id="rId9"/>
              </a:rPr>
              <a:t> </a:t>
            </a:r>
            <a:r>
              <a:rPr sz="900" spc="-5" dirty="0">
                <a:solidFill>
                  <a:srgbClr val="FFFFFF"/>
                </a:solidFill>
                <a:latin typeface="Trebuchet MS"/>
                <a:cs typeface="Trebuchet MS"/>
                <a:hlinkClick r:id="rId9"/>
              </a:rPr>
              <a:t>Black-backed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  <a:hlinkClick r:id="rId9"/>
              </a:rPr>
              <a:t> </a:t>
            </a:r>
            <a:r>
              <a:rPr sz="900" spc="-10" dirty="0">
                <a:solidFill>
                  <a:srgbClr val="FFFFFF"/>
                </a:solidFill>
                <a:latin typeface="Trebuchet MS"/>
                <a:cs typeface="Trebuchet MS"/>
                <a:hlinkClick r:id="rId9"/>
              </a:rPr>
              <a:t>Gull</a:t>
            </a:r>
            <a:r>
              <a:rPr sz="900" spc="-10" dirty="0">
                <a:solidFill>
                  <a:srgbClr val="FFFFFF"/>
                </a:solidFill>
                <a:latin typeface="Trebuchet MS"/>
                <a:cs typeface="Trebuchet MS"/>
              </a:rPr>
              <a:t>"</a:t>
            </a:r>
            <a:r>
              <a:rPr sz="900" spc="-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-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  <a:hlinkClick r:id="rId10"/>
              </a:rPr>
              <a:t>Andreas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  <a:hlinkClick r:id="rId10"/>
              </a:rPr>
              <a:t> </a:t>
            </a:r>
            <a:r>
              <a:rPr sz="900" spc="-55" dirty="0">
                <a:solidFill>
                  <a:srgbClr val="FFFFFF"/>
                </a:solidFill>
                <a:latin typeface="Trebuchet MS"/>
                <a:cs typeface="Trebuchet MS"/>
                <a:hlinkClick r:id="rId10"/>
              </a:rPr>
              <a:t>Trepte</a:t>
            </a:r>
            <a:r>
              <a:rPr sz="900" spc="-5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15" dirty="0">
                <a:solidFill>
                  <a:srgbClr val="FFFFFF"/>
                </a:solidFill>
                <a:latin typeface="Trebuchet MS"/>
                <a:cs typeface="Trebuchet MS"/>
              </a:rPr>
              <a:t>licensed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30" dirty="0">
                <a:solidFill>
                  <a:srgbClr val="FFFFFF"/>
                </a:solidFill>
                <a:latin typeface="Trebuchet MS"/>
                <a:cs typeface="Trebuchet MS"/>
              </a:rPr>
              <a:t>under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114" dirty="0">
                <a:solidFill>
                  <a:srgbClr val="FFFFFF"/>
                </a:solidFill>
                <a:latin typeface="Trebuchet MS"/>
                <a:cs typeface="Trebuchet MS"/>
                <a:hlinkClick r:id="rId11"/>
              </a:rPr>
              <a:t>CC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  <a:hlinkClick r:id="rId11"/>
              </a:rPr>
              <a:t> </a:t>
            </a:r>
            <a:r>
              <a:rPr sz="900" spc="30" dirty="0">
                <a:solidFill>
                  <a:srgbClr val="FFFFFF"/>
                </a:solidFill>
                <a:latin typeface="Trebuchet MS"/>
                <a:cs typeface="Trebuchet MS"/>
                <a:hlinkClick r:id="rId11"/>
              </a:rPr>
              <a:t>BY-SA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  <a:hlinkClick r:id="rId11"/>
              </a:rPr>
              <a:t> </a:t>
            </a:r>
            <a:r>
              <a:rPr sz="900" spc="-35" dirty="0">
                <a:solidFill>
                  <a:srgbClr val="FFFFFF"/>
                </a:solidFill>
                <a:latin typeface="Trebuchet MS"/>
                <a:cs typeface="Trebuchet MS"/>
                <a:hlinkClick r:id="rId11"/>
              </a:rPr>
              <a:t>2.5</a:t>
            </a:r>
            <a:r>
              <a:rPr sz="900" spc="-35" dirty="0">
                <a:solidFill>
                  <a:srgbClr val="FFFFFF"/>
                </a:solidFill>
                <a:latin typeface="Trebuchet MS"/>
                <a:cs typeface="Trebuchet MS"/>
              </a:rPr>
              <a:t>.;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10" dirty="0">
                <a:solidFill>
                  <a:srgbClr val="FFFFFF"/>
                </a:solidFill>
                <a:latin typeface="Trebuchet MS"/>
                <a:cs typeface="Trebuchet MS"/>
              </a:rPr>
              <a:t>"</a:t>
            </a:r>
            <a:r>
              <a:rPr sz="900" spc="10" dirty="0">
                <a:solidFill>
                  <a:srgbClr val="FFFFFF"/>
                </a:solidFill>
                <a:latin typeface="Trebuchet MS"/>
                <a:cs typeface="Trebuchet MS"/>
                <a:hlinkClick r:id="rId12"/>
              </a:rPr>
              <a:t>Male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  <a:hlinkClick r:id="rId12"/>
              </a:rPr>
              <a:t> </a:t>
            </a:r>
            <a:r>
              <a:rPr sz="900" spc="-30" dirty="0">
                <a:solidFill>
                  <a:srgbClr val="FFFFFF"/>
                </a:solidFill>
                <a:latin typeface="Trebuchet MS"/>
                <a:cs typeface="Trebuchet MS"/>
                <a:hlinkClick r:id="rId12"/>
              </a:rPr>
              <a:t>Fiddler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  <a:hlinkClick r:id="rId12"/>
              </a:rPr>
              <a:t> </a:t>
            </a:r>
            <a:r>
              <a:rPr sz="900" spc="25" dirty="0">
                <a:solidFill>
                  <a:srgbClr val="FFFFFF"/>
                </a:solidFill>
                <a:latin typeface="Trebuchet MS"/>
                <a:cs typeface="Trebuchet MS"/>
                <a:hlinkClick r:id="rId12"/>
              </a:rPr>
              <a:t>Crab</a:t>
            </a:r>
            <a:r>
              <a:rPr sz="900" spc="25" dirty="0">
                <a:solidFill>
                  <a:srgbClr val="FFFFFF"/>
                </a:solidFill>
                <a:latin typeface="Trebuchet MS"/>
                <a:cs typeface="Trebuchet MS"/>
              </a:rPr>
              <a:t>"</a:t>
            </a:r>
            <a:r>
              <a:rPr sz="900" spc="-25" dirty="0">
                <a:solidFill>
                  <a:srgbClr val="FFFFFF"/>
                </a:solidFill>
                <a:latin typeface="Trebuchet MS"/>
                <a:cs typeface="Trebuchet MS"/>
              </a:rPr>
              <a:t> by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35" dirty="0">
                <a:solidFill>
                  <a:srgbClr val="FFFFFF"/>
                </a:solidFill>
                <a:latin typeface="Trebuchet MS"/>
                <a:cs typeface="Trebuchet MS"/>
                <a:hlinkClick r:id="rId13"/>
              </a:rPr>
              <a:t>Patrick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  <a:hlinkClick r:id="rId13"/>
              </a:rPr>
              <a:t> </a:t>
            </a:r>
            <a:r>
              <a:rPr sz="900" spc="-55" dirty="0">
                <a:solidFill>
                  <a:srgbClr val="FFFFFF"/>
                </a:solidFill>
                <a:latin typeface="Trebuchet MS"/>
                <a:cs typeface="Trebuchet MS"/>
                <a:hlinkClick r:id="rId13"/>
              </a:rPr>
              <a:t>Feller</a:t>
            </a:r>
            <a:r>
              <a:rPr sz="900" spc="-5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15" dirty="0">
                <a:solidFill>
                  <a:srgbClr val="FFFFFF"/>
                </a:solidFill>
                <a:latin typeface="Trebuchet MS"/>
                <a:cs typeface="Trebuchet MS"/>
              </a:rPr>
              <a:t>licensed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30" dirty="0">
                <a:solidFill>
                  <a:srgbClr val="FFFFFF"/>
                </a:solidFill>
                <a:latin typeface="Trebuchet MS"/>
                <a:cs typeface="Trebuchet MS"/>
              </a:rPr>
              <a:t>under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114" dirty="0">
                <a:solidFill>
                  <a:srgbClr val="FFFFFF"/>
                </a:solidFill>
                <a:latin typeface="Trebuchet MS"/>
                <a:cs typeface="Trebuchet MS"/>
                <a:hlinkClick r:id="rId14"/>
              </a:rPr>
              <a:t>CC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  <a:hlinkClick r:id="rId14"/>
              </a:rPr>
              <a:t> 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  <a:hlinkClick r:id="rId14"/>
              </a:rPr>
              <a:t>BY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  <a:hlinkClick r:id="rId14"/>
              </a:rPr>
              <a:t> </a:t>
            </a:r>
            <a:r>
              <a:rPr sz="900" spc="-35" dirty="0">
                <a:solidFill>
                  <a:srgbClr val="FFFFFF"/>
                </a:solidFill>
                <a:latin typeface="Trebuchet MS"/>
                <a:cs typeface="Trebuchet MS"/>
                <a:hlinkClick r:id="rId14"/>
              </a:rPr>
              <a:t>2.0</a:t>
            </a:r>
            <a:r>
              <a:rPr sz="900" spc="-35" dirty="0">
                <a:solidFill>
                  <a:srgbClr val="FFFFFF"/>
                </a:solidFill>
                <a:latin typeface="Trebuchet MS"/>
                <a:cs typeface="Trebuchet MS"/>
              </a:rPr>
              <a:t>.;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25" dirty="0">
                <a:solidFill>
                  <a:srgbClr val="FFFFFF"/>
                </a:solidFill>
                <a:latin typeface="Trebuchet MS"/>
                <a:cs typeface="Trebuchet MS"/>
              </a:rPr>
              <a:t>"</a:t>
            </a:r>
            <a:r>
              <a:rPr sz="900" spc="-25" dirty="0">
                <a:solidFill>
                  <a:srgbClr val="FFFFFF"/>
                </a:solidFill>
                <a:latin typeface="Trebuchet MS"/>
                <a:cs typeface="Trebuchet MS"/>
                <a:hlinkClick r:id="rId15"/>
              </a:rPr>
              <a:t>Belle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  <a:hlinkClick r:id="rId15"/>
              </a:rPr>
              <a:t> </a:t>
            </a:r>
            <a:r>
              <a:rPr sz="900" spc="-35" dirty="0">
                <a:solidFill>
                  <a:srgbClr val="FFFFFF"/>
                </a:solidFill>
                <a:latin typeface="Trebuchet MS"/>
                <a:cs typeface="Trebuchet MS"/>
                <a:hlinkClick r:id="rId15"/>
              </a:rPr>
              <a:t>Isle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  <a:hlinkClick r:id="rId15"/>
              </a:rPr>
              <a:t> 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  <a:hlinkClick r:id="rId15"/>
              </a:rPr>
              <a:t>State</a:t>
            </a:r>
            <a:r>
              <a:rPr sz="900" spc="-25" dirty="0">
                <a:solidFill>
                  <a:srgbClr val="FFFFFF"/>
                </a:solidFill>
                <a:latin typeface="Trebuchet MS"/>
                <a:cs typeface="Trebuchet MS"/>
                <a:hlinkClick r:id="rId15"/>
              </a:rPr>
              <a:t> 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  <a:hlinkClick r:id="rId15"/>
              </a:rPr>
              <a:t>Park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</a:rPr>
              <a:t>" </a:t>
            </a:r>
            <a:r>
              <a:rPr sz="900" spc="35" dirty="0">
                <a:solidFill>
                  <a:srgbClr val="FFFFFF"/>
                </a:solidFill>
                <a:latin typeface="Trebuchet MS"/>
                <a:cs typeface="Trebuchet MS"/>
              </a:rPr>
              <a:t>-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  <a:hlinkClick r:id="rId16"/>
              </a:rPr>
              <a:t>vastateparksstaff </a:t>
            </a:r>
            <a:r>
              <a:rPr sz="900" spc="-15" dirty="0">
                <a:solidFill>
                  <a:srgbClr val="FFFFFF"/>
                </a:solidFill>
                <a:latin typeface="Trebuchet MS"/>
                <a:cs typeface="Trebuchet MS"/>
              </a:rPr>
              <a:t>licensed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30" dirty="0">
                <a:solidFill>
                  <a:srgbClr val="FFFFFF"/>
                </a:solidFill>
                <a:latin typeface="Trebuchet MS"/>
                <a:cs typeface="Trebuchet MS"/>
              </a:rPr>
              <a:t>under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114" dirty="0">
                <a:solidFill>
                  <a:srgbClr val="FFFFFF"/>
                </a:solidFill>
                <a:latin typeface="Trebuchet MS"/>
                <a:cs typeface="Trebuchet MS"/>
                <a:hlinkClick r:id="rId14"/>
              </a:rPr>
              <a:t>CC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  <a:hlinkClick r:id="rId14"/>
              </a:rPr>
              <a:t> 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  <a:hlinkClick r:id="rId14"/>
              </a:rPr>
              <a:t>BY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  <a:hlinkClick r:id="rId14"/>
              </a:rPr>
              <a:t> 2.0</a:t>
            </a:r>
            <a:r>
              <a:rPr sz="900" spc="-20" dirty="0">
                <a:solidFill>
                  <a:srgbClr val="FFFFFF"/>
                </a:solidFill>
                <a:latin typeface="Trebuchet MS"/>
                <a:cs typeface="Trebuchet MS"/>
              </a:rPr>
              <a:t>.</a:t>
            </a:r>
            <a:endParaRPr sz="900">
              <a:latin typeface="Trebuchet MS"/>
              <a:cs typeface="Trebuchet MS"/>
            </a:endParaRPr>
          </a:p>
        </p:txBody>
      </p:sp>
      <p:pic>
        <p:nvPicPr>
          <p:cNvPr id="14" name="object 14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5691849" y="7459534"/>
            <a:ext cx="2495549" cy="230504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4985" y="399581"/>
            <a:ext cx="17678400" cy="9496425"/>
          </a:xfrm>
          <a:custGeom>
            <a:avLst/>
            <a:gdLst/>
            <a:ahLst/>
            <a:cxnLst/>
            <a:rect l="l" t="t" r="r" b="b"/>
            <a:pathLst>
              <a:path w="17678400" h="9496425">
                <a:moveTo>
                  <a:pt x="17678398" y="9496424"/>
                </a:moveTo>
                <a:lnTo>
                  <a:pt x="0" y="9496424"/>
                </a:lnTo>
                <a:lnTo>
                  <a:pt x="0" y="0"/>
                </a:lnTo>
                <a:lnTo>
                  <a:pt x="17678398" y="0"/>
                </a:lnTo>
                <a:lnTo>
                  <a:pt x="17678398" y="9496424"/>
                </a:lnTo>
                <a:close/>
              </a:path>
            </a:pathLst>
          </a:custGeom>
          <a:solidFill>
            <a:srgbClr val="736F3A">
              <a:alpha val="6783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016000" y="2563466"/>
            <a:ext cx="7138670" cy="47402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54990">
              <a:lnSpc>
                <a:spcPct val="122800"/>
              </a:lnSpc>
              <a:spcBef>
                <a:spcPts val="95"/>
              </a:spcBef>
            </a:pPr>
            <a:r>
              <a:rPr sz="2800" spc="-80" dirty="0">
                <a:solidFill>
                  <a:srgbClr val="FFFFFF"/>
                </a:solidFill>
                <a:latin typeface="Trebuchet MS"/>
                <a:cs typeface="Trebuchet MS"/>
              </a:rPr>
              <a:t>Nest</a:t>
            </a:r>
            <a:r>
              <a:rPr sz="2800" spc="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habitat:</a:t>
            </a:r>
            <a:r>
              <a:rPr sz="28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35" dirty="0">
                <a:solidFill>
                  <a:srgbClr val="FFFFFF"/>
                </a:solidFill>
                <a:latin typeface="Trebuchet MS"/>
                <a:cs typeface="Trebuchet MS"/>
              </a:rPr>
              <a:t>sandy</a:t>
            </a:r>
            <a:r>
              <a:rPr sz="2800" spc="20" dirty="0">
                <a:solidFill>
                  <a:srgbClr val="FFFFFF"/>
                </a:solidFill>
                <a:latin typeface="Trebuchet MS"/>
                <a:cs typeface="Trebuchet MS"/>
              </a:rPr>
              <a:t> beach</a:t>
            </a:r>
            <a:r>
              <a:rPr sz="28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or</a:t>
            </a:r>
            <a:r>
              <a:rPr sz="28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45" dirty="0">
                <a:solidFill>
                  <a:srgbClr val="FFFFFF"/>
                </a:solidFill>
                <a:latin typeface="Trebuchet MS"/>
                <a:cs typeface="Trebuchet MS"/>
              </a:rPr>
              <a:t>dunes </a:t>
            </a:r>
            <a:r>
              <a:rPr sz="2800" spc="-4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55" dirty="0">
                <a:solidFill>
                  <a:srgbClr val="FFFFFF"/>
                </a:solidFill>
                <a:latin typeface="Trebuchet MS"/>
                <a:cs typeface="Trebuchet MS"/>
              </a:rPr>
              <a:t>Nesting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40" dirty="0">
                <a:solidFill>
                  <a:srgbClr val="FFFFFF"/>
                </a:solidFill>
                <a:latin typeface="Trebuchet MS"/>
                <a:cs typeface="Trebuchet MS"/>
              </a:rPr>
              <a:t>season: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05" dirty="0">
                <a:solidFill>
                  <a:srgbClr val="FFFFFF"/>
                </a:solidFill>
                <a:latin typeface="Trebuchet MS"/>
                <a:cs typeface="Trebuchet MS"/>
              </a:rPr>
              <a:t>early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45" dirty="0">
                <a:solidFill>
                  <a:srgbClr val="FFFFFF"/>
                </a:solidFill>
                <a:latin typeface="Trebuchet MS"/>
                <a:cs typeface="Trebuchet MS"/>
              </a:rPr>
              <a:t>spring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80" dirty="0">
                <a:solidFill>
                  <a:srgbClr val="FFFFFF"/>
                </a:solidFill>
                <a:latin typeface="Trebuchet MS"/>
                <a:cs typeface="Trebuchet MS"/>
              </a:rPr>
              <a:t>to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05" dirty="0">
                <a:solidFill>
                  <a:srgbClr val="FFFFFF"/>
                </a:solidFill>
                <a:latin typeface="Trebuchet MS"/>
                <a:cs typeface="Trebuchet MS"/>
              </a:rPr>
              <a:t>mid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25" dirty="0">
                <a:solidFill>
                  <a:srgbClr val="FFFFFF"/>
                </a:solidFill>
                <a:latin typeface="Trebuchet MS"/>
                <a:cs typeface="Trebuchet MS"/>
              </a:rPr>
              <a:t>summer</a:t>
            </a:r>
            <a:endParaRPr sz="28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550">
              <a:latin typeface="Trebuchet MS"/>
              <a:cs typeface="Trebuchet MS"/>
            </a:endParaRPr>
          </a:p>
          <a:p>
            <a:pPr marL="12700" marR="447040">
              <a:lnSpc>
                <a:spcPct val="122800"/>
              </a:lnSpc>
            </a:pPr>
            <a:r>
              <a:rPr sz="2800" spc="7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65" dirty="0">
                <a:solidFill>
                  <a:srgbClr val="FFFFFF"/>
                </a:solidFill>
                <a:latin typeface="Trebuchet MS"/>
                <a:cs typeface="Trebuchet MS"/>
              </a:rPr>
              <a:t>feamle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25" dirty="0">
                <a:solidFill>
                  <a:srgbClr val="FFFFFF"/>
                </a:solidFill>
                <a:latin typeface="Trebuchet MS"/>
                <a:cs typeface="Trebuchet MS"/>
              </a:rPr>
              <a:t>can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lay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3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65" dirty="0">
                <a:solidFill>
                  <a:srgbClr val="FFFFFF"/>
                </a:solidFill>
                <a:latin typeface="Trebuchet MS"/>
                <a:cs typeface="Trebuchet MS"/>
              </a:rPr>
              <a:t>clutches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Trebuchet MS"/>
                <a:cs typeface="Trebuchet MS"/>
              </a:rPr>
              <a:t>of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FFFFFF"/>
                </a:solidFill>
                <a:latin typeface="Trebuchet MS"/>
                <a:cs typeface="Trebuchet MS"/>
              </a:rPr>
              <a:t>8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80" dirty="0">
                <a:solidFill>
                  <a:srgbClr val="FFFFFF"/>
                </a:solidFill>
                <a:latin typeface="Trebuchet MS"/>
                <a:cs typeface="Trebuchet MS"/>
              </a:rPr>
              <a:t>to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170" dirty="0">
                <a:solidFill>
                  <a:srgbClr val="FFFFFF"/>
                </a:solidFill>
                <a:latin typeface="Trebuchet MS"/>
                <a:cs typeface="Trebuchet MS"/>
              </a:rPr>
              <a:t>20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95" dirty="0">
                <a:solidFill>
                  <a:srgbClr val="FFFFFF"/>
                </a:solidFill>
                <a:latin typeface="Trebuchet MS"/>
                <a:cs typeface="Trebuchet MS"/>
              </a:rPr>
              <a:t>eggs </a:t>
            </a:r>
            <a:r>
              <a:rPr sz="2800" spc="-8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15" dirty="0">
                <a:solidFill>
                  <a:srgbClr val="FFFFFF"/>
                </a:solidFill>
                <a:latin typeface="Trebuchet MS"/>
                <a:cs typeface="Trebuchet MS"/>
              </a:rPr>
              <a:t>each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55" dirty="0">
                <a:solidFill>
                  <a:srgbClr val="FFFFFF"/>
                </a:solidFill>
                <a:latin typeface="Trebuchet MS"/>
                <a:cs typeface="Trebuchet MS"/>
              </a:rPr>
              <a:t>nesting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40" dirty="0">
                <a:solidFill>
                  <a:srgbClr val="FFFFFF"/>
                </a:solidFill>
                <a:latin typeface="Trebuchet MS"/>
                <a:cs typeface="Trebuchet MS"/>
              </a:rPr>
              <a:t>season.</a:t>
            </a:r>
            <a:endParaRPr sz="28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</a:pPr>
            <a:endParaRPr sz="3550">
              <a:latin typeface="Trebuchet MS"/>
              <a:cs typeface="Trebuchet MS"/>
            </a:endParaRPr>
          </a:p>
          <a:p>
            <a:pPr marL="12700" marR="5080" algn="just">
              <a:lnSpc>
                <a:spcPct val="122800"/>
              </a:lnSpc>
            </a:pPr>
            <a:r>
              <a:rPr sz="2800" spc="-28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240" dirty="0">
                <a:solidFill>
                  <a:srgbClr val="FFFFFF"/>
                </a:solidFill>
                <a:latin typeface="Trebuchet MS"/>
                <a:cs typeface="Trebuchet MS"/>
              </a:rPr>
              <a:t>k</a:t>
            </a:r>
            <a:r>
              <a:rPr sz="2800" spc="-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12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21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380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28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8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6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2800" spc="-21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200" dirty="0">
                <a:solidFill>
                  <a:srgbClr val="FFFFFF"/>
                </a:solidFill>
                <a:latin typeface="Trebuchet MS"/>
                <a:cs typeface="Trebuchet MS"/>
              </a:rPr>
              <a:t>g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v</a:t>
            </a:r>
            <a:r>
              <a:rPr sz="2800" spc="-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12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21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-60" dirty="0">
                <a:solidFill>
                  <a:srgbClr val="FFFFFF"/>
                </a:solidFill>
                <a:latin typeface="Trebuchet MS"/>
                <a:cs typeface="Trebuchet MS"/>
              </a:rPr>
              <a:t>w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v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v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215" dirty="0">
                <a:solidFill>
                  <a:srgbClr val="FFFFFF"/>
                </a:solidFill>
                <a:latin typeface="Trebuchet MS"/>
                <a:cs typeface="Trebuchet MS"/>
              </a:rPr>
              <a:t>l  </a:t>
            </a:r>
            <a:r>
              <a:rPr sz="2800" spc="-114" dirty="0">
                <a:solidFill>
                  <a:srgbClr val="FFFFFF"/>
                </a:solidFill>
                <a:latin typeface="Trebuchet MS"/>
                <a:cs typeface="Trebuchet MS"/>
              </a:rPr>
              <a:t>rate.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80" dirty="0">
                <a:solidFill>
                  <a:srgbClr val="FFFFFF"/>
                </a:solidFill>
                <a:latin typeface="Trebuchet MS"/>
                <a:cs typeface="Trebuchet MS"/>
              </a:rPr>
              <a:t>Nest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15" dirty="0">
                <a:solidFill>
                  <a:srgbClr val="FFFFFF"/>
                </a:solidFill>
                <a:latin typeface="Trebuchet MS"/>
                <a:cs typeface="Trebuchet MS"/>
              </a:rPr>
              <a:t>and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40" dirty="0">
                <a:solidFill>
                  <a:srgbClr val="FFFFFF"/>
                </a:solidFill>
                <a:latin typeface="Trebuchet MS"/>
                <a:cs typeface="Trebuchet MS"/>
              </a:rPr>
              <a:t>young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terrapins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70" dirty="0">
                <a:solidFill>
                  <a:srgbClr val="FFFFFF"/>
                </a:solidFill>
                <a:latin typeface="Trebuchet MS"/>
                <a:cs typeface="Trebuchet MS"/>
              </a:rPr>
              <a:t>often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FFFFFF"/>
                </a:solidFill>
                <a:latin typeface="Trebuchet MS"/>
                <a:cs typeface="Trebuchet MS"/>
              </a:rPr>
              <a:t>get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40" dirty="0">
                <a:solidFill>
                  <a:srgbClr val="FFFFFF"/>
                </a:solidFill>
                <a:latin typeface="Trebuchet MS"/>
                <a:cs typeface="Trebuchet MS"/>
              </a:rPr>
              <a:t>eaten </a:t>
            </a:r>
            <a:r>
              <a:rPr sz="2800" spc="-8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80" dirty="0">
                <a:solidFill>
                  <a:srgbClr val="FFFFFF"/>
                </a:solidFill>
                <a:latin typeface="Trebuchet MS"/>
                <a:cs typeface="Trebuchet MS"/>
              </a:rPr>
              <a:t>by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75" dirty="0">
                <a:solidFill>
                  <a:srgbClr val="FFFFFF"/>
                </a:solidFill>
                <a:latin typeface="Trebuchet MS"/>
                <a:cs typeface="Trebuchet MS"/>
              </a:rPr>
              <a:t>predators.</a:t>
            </a:r>
            <a:endParaRPr sz="28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016000" y="971798"/>
            <a:ext cx="3441065" cy="1244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0" b="0" spc="-40" dirty="0">
                <a:latin typeface="Arial MT"/>
                <a:cs typeface="Arial MT"/>
              </a:rPr>
              <a:t>Nesting</a:t>
            </a:r>
            <a:endParaRPr sz="8000">
              <a:latin typeface="Arial MT"/>
              <a:cs typeface="Arial MT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9038764" y="1086035"/>
            <a:ext cx="8372475" cy="8526145"/>
            <a:chOff x="9038764" y="1086035"/>
            <a:chExt cx="8372475" cy="8526145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038764" y="1086035"/>
              <a:ext cx="4324349" cy="367664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038764" y="4877811"/>
              <a:ext cx="8372474" cy="4733924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480902" y="1086035"/>
              <a:ext cx="3924299" cy="3676649"/>
            </a:xfrm>
            <a:prstGeom prst="rect">
              <a:avLst/>
            </a:prstGeom>
          </p:spPr>
        </p:pic>
      </p:grpSp>
      <p:sp>
        <p:nvSpPr>
          <p:cNvPr id="9" name="object 9"/>
          <p:cNvSpPr txBox="1"/>
          <p:nvPr/>
        </p:nvSpPr>
        <p:spPr>
          <a:xfrm>
            <a:off x="9035588" y="9619670"/>
            <a:ext cx="204787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25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800" spc="-35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800" spc="-10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800" spc="-2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800" spc="-10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800" spc="-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800" spc="2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800" spc="-35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800" spc="-15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800" spc="-5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800" spc="-3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800" spc="-2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800" spc="-145" dirty="0">
                <a:solidFill>
                  <a:srgbClr val="FFFFFF"/>
                </a:solidFill>
                <a:latin typeface="Verdana"/>
                <a:cs typeface="Verdana"/>
              </a:rPr>
              <a:t>:</a:t>
            </a:r>
            <a:r>
              <a:rPr sz="800" spc="-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800" spc="2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800" spc="-3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800" spc="-35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800" spc="-3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800" spc="-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800" spc="-45" dirty="0">
                <a:solidFill>
                  <a:srgbClr val="FFFFFF"/>
                </a:solidFill>
                <a:latin typeface="Verdana"/>
                <a:cs typeface="Verdana"/>
              </a:rPr>
              <a:t>Ru</a:t>
            </a:r>
            <a:r>
              <a:rPr sz="800" spc="-5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800" spc="-10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800" spc="-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800" dirty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r>
              <a:rPr sz="800" spc="-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800" spc="-15" dirty="0">
                <a:solidFill>
                  <a:srgbClr val="FFFFFF"/>
                </a:solidFill>
                <a:latin typeface="Verdana"/>
                <a:cs typeface="Verdana"/>
              </a:rPr>
              <a:t>pe</a:t>
            </a:r>
            <a:r>
              <a:rPr sz="800" spc="-35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800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800" spc="-10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800" spc="-4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800" spc="-30" dirty="0">
                <a:solidFill>
                  <a:srgbClr val="FFFFFF"/>
                </a:solidFill>
                <a:latin typeface="Verdana"/>
                <a:cs typeface="Verdana"/>
              </a:rPr>
              <a:t>al</a:t>
            </a:r>
            <a:r>
              <a:rPr sz="800" spc="-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800" spc="-15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800" spc="-35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800" spc="-10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800" spc="-2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800" spc="-10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800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8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4985" y="399581"/>
            <a:ext cx="17678400" cy="9496425"/>
          </a:xfrm>
          <a:custGeom>
            <a:avLst/>
            <a:gdLst/>
            <a:ahLst/>
            <a:cxnLst/>
            <a:rect l="l" t="t" r="r" b="b"/>
            <a:pathLst>
              <a:path w="17678400" h="9496425">
                <a:moveTo>
                  <a:pt x="17678398" y="9496424"/>
                </a:moveTo>
                <a:lnTo>
                  <a:pt x="0" y="9496424"/>
                </a:lnTo>
                <a:lnTo>
                  <a:pt x="0" y="0"/>
                </a:lnTo>
                <a:lnTo>
                  <a:pt x="17678398" y="0"/>
                </a:lnTo>
                <a:lnTo>
                  <a:pt x="17678398" y="9496424"/>
                </a:lnTo>
                <a:close/>
              </a:path>
            </a:pathLst>
          </a:custGeom>
          <a:solidFill>
            <a:srgbClr val="736F3A">
              <a:alpha val="6783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016000" y="4509136"/>
            <a:ext cx="8651240" cy="38925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6515">
              <a:lnSpc>
                <a:spcPct val="129500"/>
              </a:lnSpc>
              <a:spcBef>
                <a:spcPts val="95"/>
              </a:spcBef>
            </a:pP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Terrapins </a:t>
            </a:r>
            <a:r>
              <a:rPr sz="2800" spc="-135" dirty="0">
                <a:solidFill>
                  <a:srgbClr val="FFFFFF"/>
                </a:solidFill>
                <a:latin typeface="Trebuchet MS"/>
                <a:cs typeface="Trebuchet MS"/>
              </a:rPr>
              <a:t>primarily </a:t>
            </a:r>
            <a:r>
              <a:rPr sz="2800" spc="-30" dirty="0">
                <a:solidFill>
                  <a:srgbClr val="FFFFFF"/>
                </a:solidFill>
                <a:latin typeface="Trebuchet MS"/>
                <a:cs typeface="Trebuchet MS"/>
              </a:rPr>
              <a:t>eat </a:t>
            </a:r>
            <a:r>
              <a:rPr sz="2800" b="1" spc="25" dirty="0">
                <a:solidFill>
                  <a:srgbClr val="FFFFFF"/>
                </a:solidFill>
                <a:latin typeface="Trebuchet MS"/>
                <a:cs typeface="Trebuchet MS"/>
              </a:rPr>
              <a:t>marsh </a:t>
            </a:r>
            <a:r>
              <a:rPr sz="2800" b="1" spc="-45" dirty="0">
                <a:solidFill>
                  <a:srgbClr val="FFFFFF"/>
                </a:solidFill>
                <a:latin typeface="Trebuchet MS"/>
                <a:cs typeface="Trebuchet MS"/>
              </a:rPr>
              <a:t>periwinkle </a:t>
            </a:r>
            <a:r>
              <a:rPr sz="2800" b="1" dirty="0">
                <a:solidFill>
                  <a:srgbClr val="FFFFFF"/>
                </a:solidFill>
                <a:latin typeface="Trebuchet MS"/>
                <a:cs typeface="Trebuchet MS"/>
              </a:rPr>
              <a:t>snails</a:t>
            </a:r>
            <a:r>
              <a:rPr sz="2800" dirty="0">
                <a:solidFill>
                  <a:srgbClr val="FFFFFF"/>
                </a:solidFill>
                <a:latin typeface="Trebuchet MS"/>
                <a:cs typeface="Trebuchet MS"/>
              </a:rPr>
              <a:t>, </a:t>
            </a:r>
            <a:r>
              <a:rPr sz="2800" spc="-75" dirty="0">
                <a:solidFill>
                  <a:srgbClr val="FFFFFF"/>
                </a:solidFill>
                <a:latin typeface="Trebuchet MS"/>
                <a:cs typeface="Trebuchet MS"/>
              </a:rPr>
              <a:t>which </a:t>
            </a:r>
            <a:r>
              <a:rPr sz="2800" spc="-7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2800" spc="-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21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2800" spc="200" dirty="0">
                <a:solidFill>
                  <a:srgbClr val="FFFFFF"/>
                </a:solidFill>
                <a:latin typeface="Trebuchet MS"/>
                <a:cs typeface="Trebuchet MS"/>
              </a:rPr>
              <a:t>g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ff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f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21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95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105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6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2800" spc="200" dirty="0">
                <a:solidFill>
                  <a:srgbClr val="FFFFFF"/>
                </a:solidFill>
                <a:latin typeface="Trebuchet MS"/>
                <a:cs typeface="Trebuchet MS"/>
              </a:rPr>
              <a:t>g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ss</a:t>
            </a:r>
            <a:r>
              <a:rPr sz="2800" spc="-285" dirty="0">
                <a:solidFill>
                  <a:srgbClr val="FFFFFF"/>
                </a:solidFill>
                <a:latin typeface="Trebuchet MS"/>
                <a:cs typeface="Trebuchet MS"/>
              </a:rPr>
              <a:t>.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40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2800" spc="-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21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6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75" dirty="0">
                <a:solidFill>
                  <a:srgbClr val="FFFFFF"/>
                </a:solidFill>
                <a:latin typeface="Trebuchet MS"/>
                <a:cs typeface="Trebuchet MS"/>
              </a:rPr>
              <a:t>n  </a:t>
            </a:r>
            <a:r>
              <a:rPr sz="2800" spc="10" dirty="0">
                <a:solidFill>
                  <a:srgbClr val="FFFFFF"/>
                </a:solidFill>
                <a:latin typeface="Trebuchet MS"/>
                <a:cs typeface="Trebuchet MS"/>
              </a:rPr>
              <a:t>be </a:t>
            </a:r>
            <a:r>
              <a:rPr sz="2800" spc="-114" dirty="0">
                <a:solidFill>
                  <a:srgbClr val="FFFFFF"/>
                </a:solidFill>
                <a:latin typeface="Trebuchet MS"/>
                <a:cs typeface="Trebuchet MS"/>
              </a:rPr>
              <a:t>harmful </a:t>
            </a:r>
            <a:r>
              <a:rPr sz="2800" spc="-80" dirty="0">
                <a:solidFill>
                  <a:srgbClr val="FFFFFF"/>
                </a:solidFill>
                <a:latin typeface="Trebuchet MS"/>
                <a:cs typeface="Trebuchet MS"/>
              </a:rPr>
              <a:t>to </a:t>
            </a:r>
            <a:r>
              <a:rPr sz="2800" spc="-100" dirty="0">
                <a:solidFill>
                  <a:srgbClr val="FFFFFF"/>
                </a:solidFill>
                <a:latin typeface="Trebuchet MS"/>
                <a:cs typeface="Trebuchet MS"/>
              </a:rPr>
              <a:t>the </a:t>
            </a:r>
            <a:r>
              <a:rPr sz="2800" spc="-35" dirty="0">
                <a:solidFill>
                  <a:srgbClr val="FFFFFF"/>
                </a:solidFill>
                <a:latin typeface="Trebuchet MS"/>
                <a:cs typeface="Trebuchet MS"/>
              </a:rPr>
              <a:t>grass. 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Terrapins </a:t>
            </a:r>
            <a:r>
              <a:rPr sz="2800" spc="-55" dirty="0">
                <a:solidFill>
                  <a:srgbClr val="FFFFFF"/>
                </a:solidFill>
                <a:latin typeface="Trebuchet MS"/>
                <a:cs typeface="Trebuchet MS"/>
              </a:rPr>
              <a:t>keep </a:t>
            </a:r>
            <a:r>
              <a:rPr sz="2800" spc="-100" dirty="0">
                <a:solidFill>
                  <a:srgbClr val="FFFFFF"/>
                </a:solidFill>
                <a:latin typeface="Trebuchet MS"/>
                <a:cs typeface="Trebuchet MS"/>
              </a:rPr>
              <a:t>the </a:t>
            </a:r>
            <a:r>
              <a:rPr sz="2800" spc="-75" dirty="0">
                <a:solidFill>
                  <a:srgbClr val="FFFFFF"/>
                </a:solidFill>
                <a:latin typeface="Trebuchet MS"/>
                <a:cs typeface="Trebuchet MS"/>
              </a:rPr>
              <a:t>snail </a:t>
            </a:r>
            <a:r>
              <a:rPr sz="2800" spc="-7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55" dirty="0">
                <a:solidFill>
                  <a:srgbClr val="FFFFFF"/>
                </a:solidFill>
                <a:latin typeface="Trebuchet MS"/>
                <a:cs typeface="Trebuchet MS"/>
              </a:rPr>
              <a:t>population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35" dirty="0">
                <a:solidFill>
                  <a:srgbClr val="FFFFFF"/>
                </a:solidFill>
                <a:latin typeface="Trebuchet MS"/>
                <a:cs typeface="Trebuchet MS"/>
              </a:rPr>
              <a:t>in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45" dirty="0">
                <a:solidFill>
                  <a:srgbClr val="FFFFFF"/>
                </a:solidFill>
                <a:latin typeface="Trebuchet MS"/>
                <a:cs typeface="Trebuchet MS"/>
              </a:rPr>
              <a:t>check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10" dirty="0">
                <a:solidFill>
                  <a:srgbClr val="FFFFFF"/>
                </a:solidFill>
                <a:latin typeface="Trebuchet MS"/>
                <a:cs typeface="Trebuchet MS"/>
              </a:rPr>
              <a:t>so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that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00" dirty="0">
                <a:solidFill>
                  <a:srgbClr val="FFFFFF"/>
                </a:solidFill>
                <a:latin typeface="Trebuchet MS"/>
                <a:cs typeface="Trebuchet MS"/>
              </a:rPr>
              <a:t>the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marsh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60" dirty="0">
                <a:solidFill>
                  <a:srgbClr val="FFFFFF"/>
                </a:solidFill>
                <a:latin typeface="Trebuchet MS"/>
                <a:cs typeface="Trebuchet MS"/>
              </a:rPr>
              <a:t>stays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25" dirty="0">
                <a:solidFill>
                  <a:srgbClr val="FFFFFF"/>
                </a:solidFill>
                <a:latin typeface="Trebuchet MS"/>
                <a:cs typeface="Trebuchet MS"/>
              </a:rPr>
              <a:t>healthy.</a:t>
            </a:r>
            <a:endParaRPr sz="28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3700">
              <a:latin typeface="Trebuchet MS"/>
              <a:cs typeface="Trebuchet MS"/>
            </a:endParaRPr>
          </a:p>
          <a:p>
            <a:pPr marL="12700" marR="5080">
              <a:lnSpc>
                <a:spcPct val="129500"/>
              </a:lnSpc>
            </a:pPr>
            <a:r>
              <a:rPr sz="2800" spc="-114" dirty="0">
                <a:solidFill>
                  <a:srgbClr val="FFFFFF"/>
                </a:solidFill>
                <a:latin typeface="Trebuchet MS"/>
                <a:cs typeface="Trebuchet MS"/>
              </a:rPr>
              <a:t>Look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35" dirty="0">
                <a:solidFill>
                  <a:srgbClr val="FFFFFF"/>
                </a:solidFill>
                <a:latin typeface="Trebuchet MS"/>
                <a:cs typeface="Trebuchet MS"/>
              </a:rPr>
              <a:t>at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45" dirty="0">
                <a:solidFill>
                  <a:srgbClr val="FFFFFF"/>
                </a:solidFill>
                <a:latin typeface="Trebuchet MS"/>
                <a:cs typeface="Trebuchet MS"/>
              </a:rPr>
              <a:t>how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many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65" dirty="0">
                <a:solidFill>
                  <a:srgbClr val="FFFFFF"/>
                </a:solidFill>
                <a:latin typeface="Trebuchet MS"/>
                <a:cs typeface="Trebuchet MS"/>
              </a:rPr>
              <a:t>snails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35" dirty="0">
                <a:solidFill>
                  <a:srgbClr val="FFFFFF"/>
                </a:solidFill>
                <a:latin typeface="Trebuchet MS"/>
                <a:cs typeface="Trebuchet MS"/>
              </a:rPr>
              <a:t>are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40" dirty="0">
                <a:solidFill>
                  <a:srgbClr val="FFFFFF"/>
                </a:solidFill>
                <a:latin typeface="Trebuchet MS"/>
                <a:cs typeface="Trebuchet MS"/>
              </a:rPr>
              <a:t>on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60" dirty="0">
                <a:solidFill>
                  <a:srgbClr val="FFFFFF"/>
                </a:solidFill>
                <a:latin typeface="Trebuchet MS"/>
                <a:cs typeface="Trebuchet MS"/>
              </a:rPr>
              <a:t>those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15" dirty="0">
                <a:solidFill>
                  <a:srgbClr val="FFFFFF"/>
                </a:solidFill>
                <a:latin typeface="Trebuchet MS"/>
                <a:cs typeface="Trebuchet MS"/>
              </a:rPr>
              <a:t>grass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blades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35" dirty="0">
                <a:solidFill>
                  <a:srgbClr val="FFFFFF"/>
                </a:solidFill>
                <a:latin typeface="Trebuchet MS"/>
                <a:cs typeface="Trebuchet MS"/>
              </a:rPr>
              <a:t>in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00" dirty="0">
                <a:solidFill>
                  <a:srgbClr val="FFFFFF"/>
                </a:solidFill>
                <a:latin typeface="Trebuchet MS"/>
                <a:cs typeface="Trebuchet MS"/>
              </a:rPr>
              <a:t>the </a:t>
            </a:r>
            <a:r>
              <a:rPr sz="2800" spc="-8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photo.</a:t>
            </a:r>
            <a:endParaRPr sz="28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016000" y="302698"/>
            <a:ext cx="8859520" cy="3679825"/>
          </a:xfrm>
          <a:prstGeom prst="rect">
            <a:avLst/>
          </a:prstGeom>
        </p:spPr>
        <p:txBody>
          <a:bodyPr vert="horz" wrap="square" lIns="0" tIns="68135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5365"/>
              </a:spcBef>
            </a:pPr>
            <a:r>
              <a:rPr sz="8000" b="0" spc="-45" dirty="0">
                <a:latin typeface="Arial MT"/>
                <a:cs typeface="Arial MT"/>
              </a:rPr>
              <a:t>Keystone</a:t>
            </a:r>
            <a:r>
              <a:rPr sz="8000" b="0" spc="-180" dirty="0">
                <a:latin typeface="Arial MT"/>
                <a:cs typeface="Arial MT"/>
              </a:rPr>
              <a:t> </a:t>
            </a:r>
            <a:r>
              <a:rPr sz="8000" b="0" spc="-240" dirty="0">
                <a:latin typeface="Arial MT"/>
                <a:cs typeface="Arial MT"/>
              </a:rPr>
              <a:t>Species</a:t>
            </a:r>
            <a:endParaRPr sz="8000">
              <a:latin typeface="Arial MT"/>
              <a:cs typeface="Arial MT"/>
            </a:endParaRPr>
          </a:p>
          <a:p>
            <a:pPr marL="12700" marR="5080" algn="just">
              <a:lnSpc>
                <a:spcPct val="129500"/>
              </a:lnSpc>
              <a:spcBef>
                <a:spcPts val="855"/>
              </a:spcBef>
            </a:pPr>
            <a:r>
              <a:rPr sz="2800" spc="-25" dirty="0">
                <a:latin typeface="Trebuchet MS"/>
                <a:cs typeface="Trebuchet MS"/>
              </a:rPr>
              <a:t>Keystone </a:t>
            </a:r>
            <a:r>
              <a:rPr sz="2800" spc="80" dirty="0">
                <a:latin typeface="Trebuchet MS"/>
                <a:cs typeface="Trebuchet MS"/>
              </a:rPr>
              <a:t>species</a:t>
            </a:r>
            <a:r>
              <a:rPr sz="2800" b="0" spc="80" dirty="0">
                <a:latin typeface="Trebuchet MS"/>
                <a:cs typeface="Trebuchet MS"/>
              </a:rPr>
              <a:t>- </a:t>
            </a:r>
            <a:r>
              <a:rPr sz="2800" b="0" spc="5" dirty="0">
                <a:latin typeface="Trebuchet MS"/>
                <a:cs typeface="Trebuchet MS"/>
              </a:rPr>
              <a:t>an </a:t>
            </a:r>
            <a:r>
              <a:rPr sz="2800" b="0" spc="-45" dirty="0">
                <a:latin typeface="Trebuchet MS"/>
                <a:cs typeface="Trebuchet MS"/>
              </a:rPr>
              <a:t>organism </a:t>
            </a:r>
            <a:r>
              <a:rPr sz="2800" b="0" spc="-95" dirty="0">
                <a:latin typeface="Trebuchet MS"/>
                <a:cs typeface="Trebuchet MS"/>
              </a:rPr>
              <a:t>that </a:t>
            </a:r>
            <a:r>
              <a:rPr sz="2800" b="0" dirty="0">
                <a:latin typeface="Trebuchet MS"/>
                <a:cs typeface="Trebuchet MS"/>
              </a:rPr>
              <a:t>has </a:t>
            </a:r>
            <a:r>
              <a:rPr sz="2800" b="0" spc="5" dirty="0">
                <a:latin typeface="Trebuchet MS"/>
                <a:cs typeface="Trebuchet MS"/>
              </a:rPr>
              <a:t>an </a:t>
            </a:r>
            <a:r>
              <a:rPr sz="2800" b="0" spc="-50" dirty="0">
                <a:latin typeface="Trebuchet MS"/>
                <a:cs typeface="Trebuchet MS"/>
              </a:rPr>
              <a:t>effect </a:t>
            </a:r>
            <a:r>
              <a:rPr sz="2800" b="0" spc="-40" dirty="0">
                <a:latin typeface="Trebuchet MS"/>
                <a:cs typeface="Trebuchet MS"/>
              </a:rPr>
              <a:t>on </a:t>
            </a:r>
            <a:r>
              <a:rPr sz="2800" b="0" spc="-100" dirty="0">
                <a:latin typeface="Trebuchet MS"/>
                <a:cs typeface="Trebuchet MS"/>
              </a:rPr>
              <a:t>all </a:t>
            </a:r>
            <a:r>
              <a:rPr sz="2800" b="0" spc="-830" dirty="0">
                <a:latin typeface="Trebuchet MS"/>
                <a:cs typeface="Trebuchet MS"/>
              </a:rPr>
              <a:t> </a:t>
            </a:r>
            <a:r>
              <a:rPr sz="2800" b="0" spc="30" dirty="0">
                <a:latin typeface="Trebuchet MS"/>
                <a:cs typeface="Trebuchet MS"/>
              </a:rPr>
              <a:t>o</a:t>
            </a:r>
            <a:r>
              <a:rPr sz="2800" b="0" spc="-190" dirty="0">
                <a:latin typeface="Trebuchet MS"/>
                <a:cs typeface="Trebuchet MS"/>
              </a:rPr>
              <a:t>t</a:t>
            </a:r>
            <a:r>
              <a:rPr sz="2800" b="0" spc="-110" dirty="0">
                <a:latin typeface="Trebuchet MS"/>
                <a:cs typeface="Trebuchet MS"/>
              </a:rPr>
              <a:t>h</a:t>
            </a:r>
            <a:r>
              <a:rPr sz="2800" b="0" spc="-10" dirty="0">
                <a:latin typeface="Trebuchet MS"/>
                <a:cs typeface="Trebuchet MS"/>
              </a:rPr>
              <a:t>e</a:t>
            </a:r>
            <a:r>
              <a:rPr sz="2800" b="0" spc="-220" dirty="0">
                <a:latin typeface="Trebuchet MS"/>
                <a:cs typeface="Trebuchet MS"/>
              </a:rPr>
              <a:t>r</a:t>
            </a:r>
            <a:r>
              <a:rPr sz="2800" b="0" spc="-90" dirty="0">
                <a:latin typeface="Trebuchet MS"/>
                <a:cs typeface="Trebuchet MS"/>
              </a:rPr>
              <a:t> </a:t>
            </a:r>
            <a:r>
              <a:rPr sz="2800" b="0" spc="-15" dirty="0">
                <a:latin typeface="Trebuchet MS"/>
                <a:cs typeface="Trebuchet MS"/>
              </a:rPr>
              <a:t>s</a:t>
            </a:r>
            <a:r>
              <a:rPr sz="2800" b="0" spc="30" dirty="0">
                <a:latin typeface="Trebuchet MS"/>
                <a:cs typeface="Trebuchet MS"/>
              </a:rPr>
              <a:t>p</a:t>
            </a:r>
            <a:r>
              <a:rPr sz="2800" b="0" spc="-10" dirty="0">
                <a:latin typeface="Trebuchet MS"/>
                <a:cs typeface="Trebuchet MS"/>
              </a:rPr>
              <a:t>e</a:t>
            </a:r>
            <a:r>
              <a:rPr sz="2800" b="0" spc="65" dirty="0">
                <a:latin typeface="Trebuchet MS"/>
                <a:cs typeface="Trebuchet MS"/>
              </a:rPr>
              <a:t>c</a:t>
            </a:r>
            <a:r>
              <a:rPr sz="2800" b="0" spc="-160" dirty="0">
                <a:latin typeface="Trebuchet MS"/>
                <a:cs typeface="Trebuchet MS"/>
              </a:rPr>
              <a:t>i</a:t>
            </a:r>
            <a:r>
              <a:rPr sz="2800" b="0" spc="-10" dirty="0">
                <a:latin typeface="Trebuchet MS"/>
                <a:cs typeface="Trebuchet MS"/>
              </a:rPr>
              <a:t>es</a:t>
            </a:r>
            <a:r>
              <a:rPr sz="2800" b="0" spc="-90" dirty="0">
                <a:latin typeface="Trebuchet MS"/>
                <a:cs typeface="Trebuchet MS"/>
              </a:rPr>
              <a:t> </a:t>
            </a:r>
            <a:r>
              <a:rPr sz="2800" b="0" spc="-210" dirty="0">
                <a:latin typeface="Trebuchet MS"/>
                <a:cs typeface="Trebuchet MS"/>
              </a:rPr>
              <a:t>l</a:t>
            </a:r>
            <a:r>
              <a:rPr sz="2800" b="0" spc="-160" dirty="0">
                <a:latin typeface="Trebuchet MS"/>
                <a:cs typeface="Trebuchet MS"/>
              </a:rPr>
              <a:t>i</a:t>
            </a:r>
            <a:r>
              <a:rPr sz="2800" b="0" spc="-190" dirty="0">
                <a:latin typeface="Trebuchet MS"/>
                <a:cs typeface="Trebuchet MS"/>
              </a:rPr>
              <a:t>v</a:t>
            </a:r>
            <a:r>
              <a:rPr sz="2800" b="0" spc="-160" dirty="0">
                <a:latin typeface="Trebuchet MS"/>
                <a:cs typeface="Trebuchet MS"/>
              </a:rPr>
              <a:t>i</a:t>
            </a:r>
            <a:r>
              <a:rPr sz="2800" b="0" spc="-110" dirty="0">
                <a:latin typeface="Trebuchet MS"/>
                <a:cs typeface="Trebuchet MS"/>
              </a:rPr>
              <a:t>n</a:t>
            </a:r>
            <a:r>
              <a:rPr sz="2800" b="0" spc="204" dirty="0">
                <a:latin typeface="Trebuchet MS"/>
                <a:cs typeface="Trebuchet MS"/>
              </a:rPr>
              <a:t>g</a:t>
            </a:r>
            <a:r>
              <a:rPr sz="2800" b="0" spc="-90" dirty="0">
                <a:latin typeface="Trebuchet MS"/>
                <a:cs typeface="Trebuchet MS"/>
              </a:rPr>
              <a:t> </a:t>
            </a:r>
            <a:r>
              <a:rPr sz="2800" b="0" spc="-160" dirty="0">
                <a:latin typeface="Trebuchet MS"/>
                <a:cs typeface="Trebuchet MS"/>
              </a:rPr>
              <a:t>i</a:t>
            </a:r>
            <a:r>
              <a:rPr sz="2800" b="0" spc="-105" dirty="0">
                <a:latin typeface="Trebuchet MS"/>
                <a:cs typeface="Trebuchet MS"/>
              </a:rPr>
              <a:t>n</a:t>
            </a:r>
            <a:r>
              <a:rPr sz="2800" b="0" spc="-90" dirty="0">
                <a:latin typeface="Trebuchet MS"/>
                <a:cs typeface="Trebuchet MS"/>
              </a:rPr>
              <a:t> </a:t>
            </a:r>
            <a:r>
              <a:rPr sz="2800" b="0" spc="114" dirty="0">
                <a:latin typeface="Trebuchet MS"/>
                <a:cs typeface="Trebuchet MS"/>
              </a:rPr>
              <a:t>a</a:t>
            </a:r>
            <a:r>
              <a:rPr sz="2800" b="0" spc="-105" dirty="0">
                <a:latin typeface="Trebuchet MS"/>
                <a:cs typeface="Trebuchet MS"/>
              </a:rPr>
              <a:t>n</a:t>
            </a:r>
            <a:r>
              <a:rPr sz="2800" b="0" spc="-90" dirty="0">
                <a:latin typeface="Trebuchet MS"/>
                <a:cs typeface="Trebuchet MS"/>
              </a:rPr>
              <a:t> </a:t>
            </a:r>
            <a:r>
              <a:rPr sz="2800" b="0" spc="-10" dirty="0">
                <a:latin typeface="Trebuchet MS"/>
                <a:cs typeface="Trebuchet MS"/>
              </a:rPr>
              <a:t>e</a:t>
            </a:r>
            <a:r>
              <a:rPr sz="2800" b="0" spc="65" dirty="0">
                <a:latin typeface="Trebuchet MS"/>
                <a:cs typeface="Trebuchet MS"/>
              </a:rPr>
              <a:t>c</a:t>
            </a:r>
            <a:r>
              <a:rPr sz="2800" b="0" spc="30" dirty="0">
                <a:latin typeface="Trebuchet MS"/>
                <a:cs typeface="Trebuchet MS"/>
              </a:rPr>
              <a:t>o</a:t>
            </a:r>
            <a:r>
              <a:rPr sz="2800" b="0" spc="-15" dirty="0">
                <a:latin typeface="Trebuchet MS"/>
                <a:cs typeface="Trebuchet MS"/>
              </a:rPr>
              <a:t>s</a:t>
            </a:r>
            <a:r>
              <a:rPr sz="2800" b="0" spc="-200" dirty="0">
                <a:latin typeface="Trebuchet MS"/>
                <a:cs typeface="Trebuchet MS"/>
              </a:rPr>
              <a:t>y</a:t>
            </a:r>
            <a:r>
              <a:rPr sz="2800" b="0" spc="-15" dirty="0">
                <a:latin typeface="Trebuchet MS"/>
                <a:cs typeface="Trebuchet MS"/>
              </a:rPr>
              <a:t>s</a:t>
            </a:r>
            <a:r>
              <a:rPr sz="2800" b="0" spc="-190" dirty="0">
                <a:latin typeface="Trebuchet MS"/>
                <a:cs typeface="Trebuchet MS"/>
              </a:rPr>
              <a:t>t</a:t>
            </a:r>
            <a:r>
              <a:rPr sz="2800" b="0" spc="-10" dirty="0">
                <a:latin typeface="Trebuchet MS"/>
                <a:cs typeface="Trebuchet MS"/>
              </a:rPr>
              <a:t>e</a:t>
            </a:r>
            <a:r>
              <a:rPr sz="2800" b="0" spc="-195" dirty="0">
                <a:latin typeface="Trebuchet MS"/>
                <a:cs typeface="Trebuchet MS"/>
              </a:rPr>
              <a:t>m</a:t>
            </a:r>
            <a:r>
              <a:rPr sz="2800" b="0" spc="-380" dirty="0">
                <a:latin typeface="Trebuchet MS"/>
                <a:cs typeface="Trebuchet MS"/>
              </a:rPr>
              <a:t>,</a:t>
            </a:r>
            <a:r>
              <a:rPr sz="2800" b="0" spc="-90" dirty="0">
                <a:latin typeface="Trebuchet MS"/>
                <a:cs typeface="Trebuchet MS"/>
              </a:rPr>
              <a:t> </a:t>
            </a:r>
            <a:r>
              <a:rPr sz="2800" b="0" spc="-240" dirty="0">
                <a:latin typeface="Trebuchet MS"/>
                <a:cs typeface="Trebuchet MS"/>
              </a:rPr>
              <a:t>k</a:t>
            </a:r>
            <a:r>
              <a:rPr sz="2800" b="0" spc="-10" dirty="0">
                <a:latin typeface="Trebuchet MS"/>
                <a:cs typeface="Trebuchet MS"/>
              </a:rPr>
              <a:t>ee</a:t>
            </a:r>
            <a:r>
              <a:rPr sz="2800" b="0" spc="30" dirty="0">
                <a:latin typeface="Trebuchet MS"/>
                <a:cs typeface="Trebuchet MS"/>
              </a:rPr>
              <a:t>p</a:t>
            </a:r>
            <a:r>
              <a:rPr sz="2800" b="0" spc="-160" dirty="0">
                <a:latin typeface="Trebuchet MS"/>
                <a:cs typeface="Trebuchet MS"/>
              </a:rPr>
              <a:t>i</a:t>
            </a:r>
            <a:r>
              <a:rPr sz="2800" b="0" spc="-110" dirty="0">
                <a:latin typeface="Trebuchet MS"/>
                <a:cs typeface="Trebuchet MS"/>
              </a:rPr>
              <a:t>n</a:t>
            </a:r>
            <a:r>
              <a:rPr sz="2800" b="0" spc="204" dirty="0">
                <a:latin typeface="Trebuchet MS"/>
                <a:cs typeface="Trebuchet MS"/>
              </a:rPr>
              <a:t>g</a:t>
            </a:r>
            <a:r>
              <a:rPr sz="2800" b="0" spc="-90" dirty="0">
                <a:latin typeface="Trebuchet MS"/>
                <a:cs typeface="Trebuchet MS"/>
              </a:rPr>
              <a:t> </a:t>
            </a:r>
            <a:r>
              <a:rPr sz="2800" b="0" spc="-160" dirty="0">
                <a:latin typeface="Trebuchet MS"/>
                <a:cs typeface="Trebuchet MS"/>
              </a:rPr>
              <a:t>i</a:t>
            </a:r>
            <a:r>
              <a:rPr sz="2800" b="0" spc="-190" dirty="0">
                <a:latin typeface="Trebuchet MS"/>
                <a:cs typeface="Trebuchet MS"/>
              </a:rPr>
              <a:t>t</a:t>
            </a:r>
            <a:r>
              <a:rPr sz="2800" b="0" spc="-90" dirty="0">
                <a:latin typeface="Trebuchet MS"/>
                <a:cs typeface="Trebuchet MS"/>
              </a:rPr>
              <a:t> </a:t>
            </a:r>
            <a:r>
              <a:rPr sz="2800" b="0" spc="-15" dirty="0">
                <a:latin typeface="Trebuchet MS"/>
                <a:cs typeface="Trebuchet MS"/>
              </a:rPr>
              <a:t>s</a:t>
            </a:r>
            <a:r>
              <a:rPr sz="2800" b="0" spc="-190" dirty="0">
                <a:latin typeface="Trebuchet MS"/>
                <a:cs typeface="Trebuchet MS"/>
              </a:rPr>
              <a:t>t</a:t>
            </a:r>
            <a:r>
              <a:rPr sz="2800" b="0" spc="114" dirty="0">
                <a:latin typeface="Trebuchet MS"/>
                <a:cs typeface="Trebuchet MS"/>
              </a:rPr>
              <a:t>a</a:t>
            </a:r>
            <a:r>
              <a:rPr sz="2800" b="0" spc="30" dirty="0">
                <a:latin typeface="Trebuchet MS"/>
                <a:cs typeface="Trebuchet MS"/>
              </a:rPr>
              <a:t>b</a:t>
            </a:r>
            <a:r>
              <a:rPr sz="2800" b="0" spc="-210" dirty="0">
                <a:latin typeface="Trebuchet MS"/>
                <a:cs typeface="Trebuchet MS"/>
              </a:rPr>
              <a:t>l</a:t>
            </a:r>
            <a:r>
              <a:rPr sz="2800" b="0" spc="-5" dirty="0">
                <a:latin typeface="Trebuchet MS"/>
                <a:cs typeface="Trebuchet MS"/>
              </a:rPr>
              <a:t>e</a:t>
            </a:r>
            <a:r>
              <a:rPr sz="2800" b="0" spc="-90" dirty="0">
                <a:latin typeface="Trebuchet MS"/>
                <a:cs typeface="Trebuchet MS"/>
              </a:rPr>
              <a:t> </a:t>
            </a:r>
            <a:r>
              <a:rPr sz="2800" b="0" spc="114" dirty="0">
                <a:latin typeface="Trebuchet MS"/>
                <a:cs typeface="Trebuchet MS"/>
              </a:rPr>
              <a:t>a</a:t>
            </a:r>
            <a:r>
              <a:rPr sz="2800" b="0" spc="-110" dirty="0">
                <a:latin typeface="Trebuchet MS"/>
                <a:cs typeface="Trebuchet MS"/>
              </a:rPr>
              <a:t>n</a:t>
            </a:r>
            <a:r>
              <a:rPr sz="2800" b="0" spc="25" dirty="0">
                <a:latin typeface="Trebuchet MS"/>
                <a:cs typeface="Trebuchet MS"/>
              </a:rPr>
              <a:t>d  </a:t>
            </a:r>
            <a:r>
              <a:rPr sz="2800" b="0" spc="-85" dirty="0">
                <a:latin typeface="Trebuchet MS"/>
                <a:cs typeface="Trebuchet MS"/>
              </a:rPr>
              <a:t>functioning.</a:t>
            </a:r>
            <a:endParaRPr sz="2800">
              <a:latin typeface="Trebuchet MS"/>
              <a:cs typeface="Trebuchet MS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850158" y="1332820"/>
            <a:ext cx="6619875" cy="7924799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12953362" y="9235442"/>
            <a:ext cx="452882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30" dirty="0">
                <a:solidFill>
                  <a:srgbClr val="FFFFFF"/>
                </a:solidFill>
                <a:latin typeface="Verdana"/>
                <a:cs typeface="Verdana"/>
              </a:rPr>
              <a:t>"Snails</a:t>
            </a:r>
            <a:r>
              <a:rPr sz="800" spc="-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800" spc="-25" dirty="0">
                <a:solidFill>
                  <a:srgbClr val="FFFFFF"/>
                </a:solidFill>
                <a:latin typeface="Verdana"/>
                <a:cs typeface="Verdana"/>
              </a:rPr>
              <a:t>climbing</a:t>
            </a:r>
            <a:r>
              <a:rPr sz="800" spc="-5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800" spc="-15" dirty="0">
                <a:solidFill>
                  <a:srgbClr val="FFFFFF"/>
                </a:solidFill>
                <a:latin typeface="Verdana"/>
                <a:cs typeface="Verdana"/>
              </a:rPr>
              <a:t>grass</a:t>
            </a:r>
            <a:r>
              <a:rPr sz="800" spc="-5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800" spc="-25" dirty="0">
                <a:solidFill>
                  <a:srgbClr val="FFFFFF"/>
                </a:solidFill>
                <a:latin typeface="Verdana"/>
                <a:cs typeface="Verdana"/>
              </a:rPr>
              <a:t>on</a:t>
            </a:r>
            <a:r>
              <a:rPr sz="800" spc="-5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800" spc="-20" dirty="0">
                <a:solidFill>
                  <a:srgbClr val="FFFFFF"/>
                </a:solidFill>
                <a:latin typeface="Verdana"/>
                <a:cs typeface="Verdana"/>
              </a:rPr>
              <a:t>Pinckney</a:t>
            </a:r>
            <a:r>
              <a:rPr sz="800" spc="-5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800" spc="-40" dirty="0">
                <a:solidFill>
                  <a:srgbClr val="FFFFFF"/>
                </a:solidFill>
                <a:latin typeface="Verdana"/>
                <a:cs typeface="Verdana"/>
              </a:rPr>
              <a:t>Island"</a:t>
            </a:r>
            <a:r>
              <a:rPr sz="800" spc="-5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800" spc="-15" dirty="0">
                <a:solidFill>
                  <a:srgbClr val="FFFFFF"/>
                </a:solidFill>
                <a:latin typeface="Verdana"/>
                <a:cs typeface="Verdana"/>
              </a:rPr>
              <a:t>by</a:t>
            </a:r>
            <a:r>
              <a:rPr sz="800" spc="-5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Verdana"/>
                <a:cs typeface="Verdana"/>
              </a:rPr>
              <a:t>Lee</a:t>
            </a:r>
            <a:r>
              <a:rPr sz="800" spc="-5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800" spc="-25" dirty="0">
                <a:solidFill>
                  <a:srgbClr val="FFFFFF"/>
                </a:solidFill>
                <a:latin typeface="Verdana"/>
                <a:cs typeface="Verdana"/>
              </a:rPr>
              <a:t>Edwin</a:t>
            </a:r>
            <a:r>
              <a:rPr sz="800" spc="-5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800" spc="-15" dirty="0">
                <a:solidFill>
                  <a:srgbClr val="FFFFFF"/>
                </a:solidFill>
                <a:latin typeface="Verdana"/>
                <a:cs typeface="Verdana"/>
              </a:rPr>
              <a:t>Coursey</a:t>
            </a:r>
            <a:r>
              <a:rPr sz="800" spc="-5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800" spc="-15" dirty="0">
                <a:solidFill>
                  <a:srgbClr val="FFFFFF"/>
                </a:solidFill>
                <a:latin typeface="Verdana"/>
                <a:cs typeface="Verdana"/>
              </a:rPr>
              <a:t>is</a:t>
            </a:r>
            <a:r>
              <a:rPr sz="800" spc="-5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800" spc="-15" dirty="0">
                <a:solidFill>
                  <a:srgbClr val="FFFFFF"/>
                </a:solidFill>
                <a:latin typeface="Verdana"/>
                <a:cs typeface="Verdana"/>
              </a:rPr>
              <a:t>licensed</a:t>
            </a:r>
            <a:r>
              <a:rPr sz="800" spc="-5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800" spc="-30" dirty="0">
                <a:solidFill>
                  <a:srgbClr val="FFFFFF"/>
                </a:solidFill>
                <a:latin typeface="Verdana"/>
                <a:cs typeface="Verdana"/>
              </a:rPr>
              <a:t>under</a:t>
            </a:r>
            <a:r>
              <a:rPr sz="800" spc="-5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800" spc="20" dirty="0">
                <a:solidFill>
                  <a:srgbClr val="FFFFFF"/>
                </a:solidFill>
                <a:latin typeface="Verdana"/>
                <a:cs typeface="Verdana"/>
              </a:rPr>
              <a:t>CC</a:t>
            </a:r>
            <a:r>
              <a:rPr sz="800" spc="-5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800" spc="5" dirty="0">
                <a:solidFill>
                  <a:srgbClr val="FFFFFF"/>
                </a:solidFill>
                <a:latin typeface="Verdana"/>
                <a:cs typeface="Verdana"/>
              </a:rPr>
              <a:t>BY</a:t>
            </a:r>
            <a:r>
              <a:rPr sz="800" spc="-5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800" spc="-45" dirty="0">
                <a:solidFill>
                  <a:srgbClr val="FFFFFF"/>
                </a:solidFill>
                <a:latin typeface="Verdana"/>
                <a:cs typeface="Verdana"/>
              </a:rPr>
              <a:t>2.0.</a:t>
            </a:r>
            <a:endParaRPr sz="8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736F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0223640" y="5500105"/>
            <a:ext cx="6652259" cy="15970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22800"/>
              </a:lnSpc>
              <a:spcBef>
                <a:spcPts val="95"/>
              </a:spcBef>
            </a:pPr>
            <a:r>
              <a:rPr sz="2800" spc="-165" dirty="0">
                <a:solidFill>
                  <a:srgbClr val="FFFFFF"/>
                </a:solidFill>
                <a:latin typeface="Lucida Sans Unicode"/>
                <a:cs typeface="Lucida Sans Unicode"/>
              </a:rPr>
              <a:t>A</a:t>
            </a:r>
            <a:r>
              <a:rPr sz="2800" spc="-110" dirty="0">
                <a:solidFill>
                  <a:srgbClr val="FFFFFF"/>
                </a:solidFill>
                <a:latin typeface="Lucida Sans Unicode"/>
                <a:cs typeface="Lucida Sans Unicode"/>
              </a:rPr>
              <a:t>cc</a:t>
            </a:r>
            <a:r>
              <a:rPr sz="2800" spc="-35" dirty="0">
                <a:solidFill>
                  <a:srgbClr val="FFFFFF"/>
                </a:solidFill>
                <a:latin typeface="Lucida Sans Unicode"/>
                <a:cs typeface="Lucida Sans Unicode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r</a:t>
            </a:r>
            <a:r>
              <a:rPr sz="2800" spc="-55" dirty="0">
                <a:solidFill>
                  <a:srgbClr val="FFFFFF"/>
                </a:solidFill>
                <a:latin typeface="Lucida Sans Unicode"/>
                <a:cs typeface="Lucida Sans Unicode"/>
              </a:rPr>
              <a:t>d</a:t>
            </a:r>
            <a:r>
              <a:rPr sz="2800" spc="-105" dirty="0">
                <a:solidFill>
                  <a:srgbClr val="FFFFFF"/>
                </a:solidFill>
                <a:latin typeface="Lucida Sans Unicode"/>
                <a:cs typeface="Lucida Sans Unicode"/>
              </a:rPr>
              <a:t>i</a:t>
            </a:r>
            <a:r>
              <a:rPr sz="2800" spc="-25" dirty="0">
                <a:solidFill>
                  <a:srgbClr val="FFFFFF"/>
                </a:solidFill>
                <a:latin typeface="Lucida Sans Unicode"/>
                <a:cs typeface="Lucida Sans Unicode"/>
              </a:rPr>
              <a:t>n</a:t>
            </a:r>
            <a:r>
              <a:rPr sz="2800" spc="-215" dirty="0">
                <a:solidFill>
                  <a:srgbClr val="FFFFFF"/>
                </a:solidFill>
                <a:latin typeface="Lucida Sans Unicode"/>
                <a:cs typeface="Lucida Sans Unicode"/>
              </a:rPr>
              <a:t>g</a:t>
            </a:r>
            <a:r>
              <a:rPr sz="2800" spc="-16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800" spc="-60" dirty="0">
                <a:solidFill>
                  <a:srgbClr val="FFFFFF"/>
                </a:solidFill>
                <a:latin typeface="Lucida Sans Unicode"/>
                <a:cs typeface="Lucida Sans Unicode"/>
              </a:rPr>
              <a:t>t</a:t>
            </a:r>
            <a:r>
              <a:rPr sz="2800" spc="-30" dirty="0">
                <a:solidFill>
                  <a:srgbClr val="FFFFFF"/>
                </a:solidFill>
                <a:latin typeface="Lucida Sans Unicode"/>
                <a:cs typeface="Lucida Sans Unicode"/>
              </a:rPr>
              <a:t>o</a:t>
            </a:r>
            <a:r>
              <a:rPr sz="2800" spc="-16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800" spc="-60" dirty="0">
                <a:solidFill>
                  <a:srgbClr val="FFFFFF"/>
                </a:solidFill>
                <a:latin typeface="Lucida Sans Unicode"/>
                <a:cs typeface="Lucida Sans Unicode"/>
              </a:rPr>
              <a:t>t</a:t>
            </a:r>
            <a:r>
              <a:rPr sz="2800" spc="-25" dirty="0">
                <a:solidFill>
                  <a:srgbClr val="FFFFFF"/>
                </a:solidFill>
                <a:latin typeface="Lucida Sans Unicode"/>
                <a:cs typeface="Lucida Sans Unicode"/>
              </a:rPr>
              <a:t>h</a:t>
            </a:r>
            <a:r>
              <a:rPr sz="2800" spc="10" dirty="0">
                <a:solidFill>
                  <a:srgbClr val="FFFFFF"/>
                </a:solidFill>
                <a:latin typeface="Lucida Sans Unicode"/>
                <a:cs typeface="Lucida Sans Unicode"/>
              </a:rPr>
              <a:t>e</a:t>
            </a:r>
            <a:r>
              <a:rPr sz="2800" spc="-16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Lucida Sans Unicode"/>
                <a:cs typeface="Lucida Sans Unicode"/>
              </a:rPr>
              <a:t>I</a:t>
            </a:r>
            <a:r>
              <a:rPr sz="2800" spc="90" dirty="0">
                <a:solidFill>
                  <a:srgbClr val="FFFFFF"/>
                </a:solidFill>
                <a:latin typeface="Lucida Sans Unicode"/>
                <a:cs typeface="Lucida Sans Unicode"/>
              </a:rPr>
              <a:t>U</a:t>
            </a:r>
            <a:r>
              <a:rPr sz="2800" spc="-180" dirty="0">
                <a:solidFill>
                  <a:srgbClr val="FFFFFF"/>
                </a:solidFill>
                <a:latin typeface="Lucida Sans Unicode"/>
                <a:cs typeface="Lucida Sans Unicode"/>
              </a:rPr>
              <a:t>C</a:t>
            </a:r>
            <a:r>
              <a:rPr sz="2800" spc="40" dirty="0">
                <a:solidFill>
                  <a:srgbClr val="FFFFFF"/>
                </a:solidFill>
                <a:latin typeface="Lucida Sans Unicode"/>
                <a:cs typeface="Lucida Sans Unicode"/>
              </a:rPr>
              <a:t>N</a:t>
            </a:r>
            <a:r>
              <a:rPr sz="2800" spc="-16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800" spc="-45" dirty="0">
                <a:solidFill>
                  <a:srgbClr val="FFFFFF"/>
                </a:solidFill>
                <a:latin typeface="Lucida Sans Unicode"/>
                <a:cs typeface="Lucida Sans Unicode"/>
              </a:rPr>
              <a:t>R</a:t>
            </a:r>
            <a:r>
              <a:rPr sz="2800" spc="5" dirty="0">
                <a:solidFill>
                  <a:srgbClr val="FFFFFF"/>
                </a:solidFill>
                <a:latin typeface="Lucida Sans Unicode"/>
                <a:cs typeface="Lucida Sans Unicode"/>
              </a:rPr>
              <a:t>e</a:t>
            </a:r>
            <a:r>
              <a:rPr sz="2800" spc="-55" dirty="0">
                <a:solidFill>
                  <a:srgbClr val="FFFFFF"/>
                </a:solidFill>
                <a:latin typeface="Lucida Sans Unicode"/>
                <a:cs typeface="Lucida Sans Unicode"/>
              </a:rPr>
              <a:t>d</a:t>
            </a:r>
            <a:r>
              <a:rPr sz="2800" spc="-45" dirty="0">
                <a:solidFill>
                  <a:srgbClr val="FFFFFF"/>
                </a:solidFill>
                <a:latin typeface="Lucida Sans Unicode"/>
                <a:cs typeface="Lucida Sans Unicode"/>
              </a:rPr>
              <a:t>L</a:t>
            </a:r>
            <a:r>
              <a:rPr sz="2800" spc="-105" dirty="0">
                <a:solidFill>
                  <a:srgbClr val="FFFFFF"/>
                </a:solidFill>
                <a:latin typeface="Lucida Sans Unicode"/>
                <a:cs typeface="Lucida Sans Unicode"/>
              </a:rPr>
              <a:t>i</a:t>
            </a:r>
            <a:r>
              <a:rPr sz="2800" spc="-100" dirty="0">
                <a:solidFill>
                  <a:srgbClr val="FFFFFF"/>
                </a:solidFill>
                <a:latin typeface="Lucida Sans Unicode"/>
                <a:cs typeface="Lucida Sans Unicode"/>
              </a:rPr>
              <a:t>s</a:t>
            </a:r>
            <a:r>
              <a:rPr sz="2800" spc="-60" dirty="0">
                <a:solidFill>
                  <a:srgbClr val="FFFFFF"/>
                </a:solidFill>
                <a:latin typeface="Lucida Sans Unicode"/>
                <a:cs typeface="Lucida Sans Unicode"/>
              </a:rPr>
              <a:t>t</a:t>
            </a:r>
            <a:r>
              <a:rPr sz="2800" spc="-16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800" spc="-229" dirty="0">
                <a:solidFill>
                  <a:srgbClr val="FFFFFF"/>
                </a:solidFill>
                <a:latin typeface="Lucida Sans Unicode"/>
                <a:cs typeface="Lucida Sans Unicode"/>
              </a:rPr>
              <a:t>T</a:t>
            </a:r>
            <a:r>
              <a:rPr sz="2800" spc="5" dirty="0">
                <a:solidFill>
                  <a:srgbClr val="FFFFFF"/>
                </a:solidFill>
                <a:latin typeface="Lucida Sans Unicode"/>
                <a:cs typeface="Lucida Sans Unicode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rr</a:t>
            </a:r>
            <a:r>
              <a:rPr sz="2800" spc="5" dirty="0">
                <a:solidFill>
                  <a:srgbClr val="FFFFFF"/>
                </a:solidFill>
                <a:latin typeface="Lucida Sans Unicode"/>
                <a:cs typeface="Lucida Sans Unicode"/>
              </a:rPr>
              <a:t>a</a:t>
            </a:r>
            <a:r>
              <a:rPr sz="2800" spc="-55" dirty="0">
                <a:solidFill>
                  <a:srgbClr val="FFFFFF"/>
                </a:solidFill>
                <a:latin typeface="Lucida Sans Unicode"/>
                <a:cs typeface="Lucida Sans Unicode"/>
              </a:rPr>
              <a:t>p</a:t>
            </a:r>
            <a:r>
              <a:rPr sz="2800" spc="-105" dirty="0">
                <a:solidFill>
                  <a:srgbClr val="FFFFFF"/>
                </a:solidFill>
                <a:latin typeface="Lucida Sans Unicode"/>
                <a:cs typeface="Lucida Sans Unicode"/>
              </a:rPr>
              <a:t>i</a:t>
            </a:r>
            <a:r>
              <a:rPr sz="2800" spc="-25" dirty="0">
                <a:solidFill>
                  <a:srgbClr val="FFFFFF"/>
                </a:solidFill>
                <a:latin typeface="Lucida Sans Unicode"/>
                <a:cs typeface="Lucida Sans Unicode"/>
              </a:rPr>
              <a:t>n</a:t>
            </a:r>
            <a:r>
              <a:rPr sz="2800" spc="-70" dirty="0">
                <a:solidFill>
                  <a:srgbClr val="FFFFFF"/>
                </a:solidFill>
                <a:latin typeface="Lucida Sans Unicode"/>
                <a:cs typeface="Lucida Sans Unicode"/>
              </a:rPr>
              <a:t>s  </a:t>
            </a:r>
            <a:r>
              <a:rPr sz="2800" spc="-25" dirty="0">
                <a:solidFill>
                  <a:srgbClr val="FFFFFF"/>
                </a:solidFill>
                <a:latin typeface="Lucida Sans Unicode"/>
                <a:cs typeface="Lucida Sans Unicode"/>
              </a:rPr>
              <a:t>h</a:t>
            </a:r>
            <a:r>
              <a:rPr sz="2800" spc="5" dirty="0">
                <a:solidFill>
                  <a:srgbClr val="FFFFFF"/>
                </a:solidFill>
                <a:latin typeface="Lucida Sans Unicode"/>
                <a:cs typeface="Lucida Sans Unicode"/>
              </a:rPr>
              <a:t>a</a:t>
            </a:r>
            <a:r>
              <a:rPr sz="2800" spc="-55" dirty="0">
                <a:solidFill>
                  <a:srgbClr val="FFFFFF"/>
                </a:solidFill>
                <a:latin typeface="Lucida Sans Unicode"/>
                <a:cs typeface="Lucida Sans Unicode"/>
              </a:rPr>
              <a:t>v</a:t>
            </a:r>
            <a:r>
              <a:rPr sz="2800" spc="10" dirty="0">
                <a:solidFill>
                  <a:srgbClr val="FFFFFF"/>
                </a:solidFill>
                <a:latin typeface="Lucida Sans Unicode"/>
                <a:cs typeface="Lucida Sans Unicode"/>
              </a:rPr>
              <a:t>e</a:t>
            </a:r>
            <a:r>
              <a:rPr sz="2800" spc="-16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800" spc="-55" dirty="0">
                <a:solidFill>
                  <a:srgbClr val="FFFFFF"/>
                </a:solidFill>
                <a:latin typeface="Lucida Sans Unicode"/>
                <a:cs typeface="Lucida Sans Unicode"/>
              </a:rPr>
              <a:t>b</a:t>
            </a:r>
            <a:r>
              <a:rPr sz="2800" spc="5" dirty="0">
                <a:solidFill>
                  <a:srgbClr val="FFFFFF"/>
                </a:solidFill>
                <a:latin typeface="Lucida Sans Unicode"/>
                <a:cs typeface="Lucida Sans Unicode"/>
              </a:rPr>
              <a:t>ee</a:t>
            </a:r>
            <a:r>
              <a:rPr sz="2800" spc="-20" dirty="0">
                <a:solidFill>
                  <a:srgbClr val="FFFFFF"/>
                </a:solidFill>
                <a:latin typeface="Lucida Sans Unicode"/>
                <a:cs typeface="Lucida Sans Unicode"/>
              </a:rPr>
              <a:t>n</a:t>
            </a:r>
            <a:r>
              <a:rPr sz="2800" spc="-16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800" spc="-105" dirty="0">
                <a:solidFill>
                  <a:srgbClr val="FFFFFF"/>
                </a:solidFill>
                <a:latin typeface="Lucida Sans Unicode"/>
                <a:cs typeface="Lucida Sans Unicode"/>
              </a:rPr>
              <a:t>li</a:t>
            </a:r>
            <a:r>
              <a:rPr sz="2800" spc="-100" dirty="0">
                <a:solidFill>
                  <a:srgbClr val="FFFFFF"/>
                </a:solidFill>
                <a:latin typeface="Lucida Sans Unicode"/>
                <a:cs typeface="Lucida Sans Unicode"/>
              </a:rPr>
              <a:t>s</a:t>
            </a:r>
            <a:r>
              <a:rPr sz="2800" spc="-60" dirty="0">
                <a:solidFill>
                  <a:srgbClr val="FFFFFF"/>
                </a:solidFill>
                <a:latin typeface="Lucida Sans Unicode"/>
                <a:cs typeface="Lucida Sans Unicode"/>
              </a:rPr>
              <a:t>t</a:t>
            </a:r>
            <a:r>
              <a:rPr sz="2800" spc="5" dirty="0">
                <a:solidFill>
                  <a:srgbClr val="FFFFFF"/>
                </a:solidFill>
                <a:latin typeface="Lucida Sans Unicode"/>
                <a:cs typeface="Lucida Sans Unicode"/>
              </a:rPr>
              <a:t>e</a:t>
            </a:r>
            <a:r>
              <a:rPr sz="2800" spc="-50" dirty="0">
                <a:solidFill>
                  <a:srgbClr val="FFFFFF"/>
                </a:solidFill>
                <a:latin typeface="Lucida Sans Unicode"/>
                <a:cs typeface="Lucida Sans Unicode"/>
              </a:rPr>
              <a:t>d</a:t>
            </a:r>
            <a:r>
              <a:rPr sz="2800" spc="-16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800" spc="5" dirty="0">
                <a:solidFill>
                  <a:srgbClr val="FFFFFF"/>
                </a:solidFill>
                <a:latin typeface="Lucida Sans Unicode"/>
                <a:cs typeface="Lucida Sans Unicode"/>
              </a:rPr>
              <a:t>a</a:t>
            </a:r>
            <a:r>
              <a:rPr sz="2800" spc="-95" dirty="0">
                <a:solidFill>
                  <a:srgbClr val="FFFFFF"/>
                </a:solidFill>
                <a:latin typeface="Lucida Sans Unicode"/>
                <a:cs typeface="Lucida Sans Unicode"/>
              </a:rPr>
              <a:t>s</a:t>
            </a:r>
            <a:r>
              <a:rPr sz="2800" spc="-16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800" spc="70" dirty="0">
                <a:solidFill>
                  <a:srgbClr val="FFFFFF"/>
                </a:solidFill>
                <a:latin typeface="Lucida Sans Unicode"/>
                <a:cs typeface="Lucida Sans Unicode"/>
              </a:rPr>
              <a:t>"</a:t>
            </a:r>
            <a:r>
              <a:rPr sz="2800" spc="-55" dirty="0">
                <a:solidFill>
                  <a:srgbClr val="FFFFFF"/>
                </a:solidFill>
                <a:latin typeface="Lucida Sans Unicode"/>
                <a:cs typeface="Lucida Sans Unicode"/>
              </a:rPr>
              <a:t>v</a:t>
            </a:r>
            <a:r>
              <a:rPr sz="2800" spc="-25" dirty="0">
                <a:solidFill>
                  <a:srgbClr val="FFFFFF"/>
                </a:solidFill>
                <a:latin typeface="Lucida Sans Unicode"/>
                <a:cs typeface="Lucida Sans Unicode"/>
              </a:rPr>
              <a:t>u</a:t>
            </a:r>
            <a:r>
              <a:rPr sz="2800" spc="-105" dirty="0">
                <a:solidFill>
                  <a:srgbClr val="FFFFFF"/>
                </a:solidFill>
                <a:latin typeface="Lucida Sans Unicode"/>
                <a:cs typeface="Lucida Sans Unicode"/>
              </a:rPr>
              <a:t>l</a:t>
            </a:r>
            <a:r>
              <a:rPr sz="2800" spc="-25" dirty="0">
                <a:solidFill>
                  <a:srgbClr val="FFFFFF"/>
                </a:solidFill>
                <a:latin typeface="Lucida Sans Unicode"/>
                <a:cs typeface="Lucida Sans Unicode"/>
              </a:rPr>
              <a:t>n</a:t>
            </a:r>
            <a:r>
              <a:rPr sz="2800" spc="5" dirty="0">
                <a:solidFill>
                  <a:srgbClr val="FFFFFF"/>
                </a:solidFill>
                <a:latin typeface="Lucida Sans Unicode"/>
                <a:cs typeface="Lucida Sans Unicode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r</a:t>
            </a:r>
            <a:r>
              <a:rPr sz="2800" spc="5" dirty="0">
                <a:solidFill>
                  <a:srgbClr val="FFFFFF"/>
                </a:solidFill>
                <a:latin typeface="Lucida Sans Unicode"/>
                <a:cs typeface="Lucida Sans Unicode"/>
              </a:rPr>
              <a:t>a</a:t>
            </a:r>
            <a:r>
              <a:rPr sz="2800" spc="-55" dirty="0">
                <a:solidFill>
                  <a:srgbClr val="FFFFFF"/>
                </a:solidFill>
                <a:latin typeface="Lucida Sans Unicode"/>
                <a:cs typeface="Lucida Sans Unicode"/>
              </a:rPr>
              <a:t>b</a:t>
            </a:r>
            <a:r>
              <a:rPr sz="2800" spc="-105" dirty="0">
                <a:solidFill>
                  <a:srgbClr val="FFFFFF"/>
                </a:solidFill>
                <a:latin typeface="Lucida Sans Unicode"/>
                <a:cs typeface="Lucida Sans Unicode"/>
              </a:rPr>
              <a:t>l</a:t>
            </a:r>
            <a:r>
              <a:rPr sz="2800" spc="5" dirty="0">
                <a:solidFill>
                  <a:srgbClr val="FFFFFF"/>
                </a:solidFill>
                <a:latin typeface="Lucida Sans Unicode"/>
                <a:cs typeface="Lucida Sans Unicode"/>
              </a:rPr>
              <a:t>e</a:t>
            </a:r>
            <a:r>
              <a:rPr sz="2800" spc="75" dirty="0">
                <a:solidFill>
                  <a:srgbClr val="FFFFFF"/>
                </a:solidFill>
                <a:latin typeface="Lucida Sans Unicode"/>
                <a:cs typeface="Lucida Sans Unicode"/>
              </a:rPr>
              <a:t>"</a:t>
            </a:r>
            <a:r>
              <a:rPr sz="2800" spc="-16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800" spc="-100" dirty="0">
                <a:solidFill>
                  <a:srgbClr val="FFFFFF"/>
                </a:solidFill>
                <a:latin typeface="Lucida Sans Unicode"/>
                <a:cs typeface="Lucida Sans Unicode"/>
              </a:rPr>
              <a:t>s</a:t>
            </a:r>
            <a:r>
              <a:rPr sz="2800" spc="-105" dirty="0">
                <a:solidFill>
                  <a:srgbClr val="FFFFFF"/>
                </a:solidFill>
                <a:latin typeface="Lucida Sans Unicode"/>
                <a:cs typeface="Lucida Sans Unicode"/>
              </a:rPr>
              <a:t>i</a:t>
            </a:r>
            <a:r>
              <a:rPr sz="2800" spc="-25" dirty="0">
                <a:solidFill>
                  <a:srgbClr val="FFFFFF"/>
                </a:solidFill>
                <a:latin typeface="Lucida Sans Unicode"/>
                <a:cs typeface="Lucida Sans Unicode"/>
              </a:rPr>
              <a:t>n</a:t>
            </a:r>
            <a:r>
              <a:rPr sz="2800" spc="-110" dirty="0">
                <a:solidFill>
                  <a:srgbClr val="FFFFFF"/>
                </a:solidFill>
                <a:latin typeface="Lucida Sans Unicode"/>
                <a:cs typeface="Lucida Sans Unicode"/>
              </a:rPr>
              <a:t>c</a:t>
            </a:r>
            <a:r>
              <a:rPr sz="2800" spc="5" dirty="0">
                <a:solidFill>
                  <a:srgbClr val="FFFFFF"/>
                </a:solidFill>
                <a:latin typeface="Lucida Sans Unicode"/>
                <a:cs typeface="Lucida Sans Unicode"/>
              </a:rPr>
              <a:t>e  </a:t>
            </a:r>
            <a:r>
              <a:rPr sz="2800" spc="-175" dirty="0">
                <a:solidFill>
                  <a:srgbClr val="FFFFFF"/>
                </a:solidFill>
                <a:latin typeface="Lucida Sans Unicode"/>
                <a:cs typeface="Lucida Sans Unicode"/>
              </a:rPr>
              <a:t>201</a:t>
            </a:r>
            <a:r>
              <a:rPr sz="2800" spc="-170" dirty="0">
                <a:solidFill>
                  <a:srgbClr val="FFFFFF"/>
                </a:solidFill>
                <a:latin typeface="Lucida Sans Unicode"/>
                <a:cs typeface="Lucida Sans Unicode"/>
              </a:rPr>
              <a:t>8</a:t>
            </a:r>
            <a:r>
              <a:rPr sz="2800" spc="-16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800" spc="5" dirty="0">
                <a:solidFill>
                  <a:srgbClr val="FFFFFF"/>
                </a:solidFill>
                <a:latin typeface="Lucida Sans Unicode"/>
                <a:cs typeface="Lucida Sans Unicode"/>
              </a:rPr>
              <a:t>a</a:t>
            </a:r>
            <a:r>
              <a:rPr sz="2800" spc="-25" dirty="0">
                <a:solidFill>
                  <a:srgbClr val="FFFFFF"/>
                </a:solidFill>
                <a:latin typeface="Lucida Sans Unicode"/>
                <a:cs typeface="Lucida Sans Unicode"/>
              </a:rPr>
              <a:t>n</a:t>
            </a:r>
            <a:r>
              <a:rPr sz="2800" spc="-50" dirty="0">
                <a:solidFill>
                  <a:srgbClr val="FFFFFF"/>
                </a:solidFill>
                <a:latin typeface="Lucida Sans Unicode"/>
                <a:cs typeface="Lucida Sans Unicode"/>
              </a:rPr>
              <a:t>d</a:t>
            </a:r>
            <a:r>
              <a:rPr sz="2800" spc="-16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800" spc="-60" dirty="0">
                <a:solidFill>
                  <a:srgbClr val="FFFFFF"/>
                </a:solidFill>
                <a:latin typeface="Lucida Sans Unicode"/>
                <a:cs typeface="Lucida Sans Unicode"/>
              </a:rPr>
              <a:t>t</a:t>
            </a:r>
            <a:r>
              <a:rPr sz="2800" spc="-25" dirty="0">
                <a:solidFill>
                  <a:srgbClr val="FFFFFF"/>
                </a:solidFill>
                <a:latin typeface="Lucida Sans Unicode"/>
                <a:cs typeface="Lucida Sans Unicode"/>
              </a:rPr>
              <a:t>h</a:t>
            </a:r>
            <a:r>
              <a:rPr sz="2800" spc="5" dirty="0">
                <a:solidFill>
                  <a:srgbClr val="FFFFFF"/>
                </a:solidFill>
                <a:latin typeface="Lucida Sans Unicode"/>
                <a:cs typeface="Lucida Sans Unicode"/>
              </a:rPr>
              <a:t>e</a:t>
            </a:r>
            <a:r>
              <a:rPr sz="2800" spc="-105" dirty="0">
                <a:solidFill>
                  <a:srgbClr val="FFFFFF"/>
                </a:solidFill>
                <a:latin typeface="Lucida Sans Unicode"/>
                <a:cs typeface="Lucida Sans Unicode"/>
              </a:rPr>
              <a:t>i</a:t>
            </a:r>
            <a:r>
              <a:rPr sz="2800" spc="-5" dirty="0">
                <a:solidFill>
                  <a:srgbClr val="FFFFFF"/>
                </a:solidFill>
                <a:latin typeface="Lucida Sans Unicode"/>
                <a:cs typeface="Lucida Sans Unicode"/>
              </a:rPr>
              <a:t>r</a:t>
            </a:r>
            <a:r>
              <a:rPr sz="2800" spc="-16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800" spc="-55" dirty="0">
                <a:solidFill>
                  <a:srgbClr val="FFFFFF"/>
                </a:solidFill>
                <a:latin typeface="Lucida Sans Unicode"/>
                <a:cs typeface="Lucida Sans Unicode"/>
              </a:rPr>
              <a:t>p</a:t>
            </a:r>
            <a:r>
              <a:rPr sz="2800" spc="-35" dirty="0">
                <a:solidFill>
                  <a:srgbClr val="FFFFFF"/>
                </a:solidFill>
                <a:latin typeface="Lucida Sans Unicode"/>
                <a:cs typeface="Lucida Sans Unicode"/>
              </a:rPr>
              <a:t>o</a:t>
            </a:r>
            <a:r>
              <a:rPr sz="2800" spc="-55" dirty="0">
                <a:solidFill>
                  <a:srgbClr val="FFFFFF"/>
                </a:solidFill>
                <a:latin typeface="Lucida Sans Unicode"/>
                <a:cs typeface="Lucida Sans Unicode"/>
              </a:rPr>
              <a:t>p</a:t>
            </a:r>
            <a:r>
              <a:rPr sz="2800" spc="-25" dirty="0">
                <a:solidFill>
                  <a:srgbClr val="FFFFFF"/>
                </a:solidFill>
                <a:latin typeface="Lucida Sans Unicode"/>
                <a:cs typeface="Lucida Sans Unicode"/>
              </a:rPr>
              <a:t>u</a:t>
            </a:r>
            <a:r>
              <a:rPr sz="2800" spc="-105" dirty="0">
                <a:solidFill>
                  <a:srgbClr val="FFFFFF"/>
                </a:solidFill>
                <a:latin typeface="Lucida Sans Unicode"/>
                <a:cs typeface="Lucida Sans Unicode"/>
              </a:rPr>
              <a:t>l</a:t>
            </a:r>
            <a:r>
              <a:rPr sz="2800" spc="5" dirty="0">
                <a:solidFill>
                  <a:srgbClr val="FFFFFF"/>
                </a:solidFill>
                <a:latin typeface="Lucida Sans Unicode"/>
                <a:cs typeface="Lucida Sans Unicode"/>
              </a:rPr>
              <a:t>a</a:t>
            </a:r>
            <a:r>
              <a:rPr sz="2800" spc="-60" dirty="0">
                <a:solidFill>
                  <a:srgbClr val="FFFFFF"/>
                </a:solidFill>
                <a:latin typeface="Lucida Sans Unicode"/>
                <a:cs typeface="Lucida Sans Unicode"/>
              </a:rPr>
              <a:t>t</a:t>
            </a:r>
            <a:r>
              <a:rPr sz="2800" spc="-105" dirty="0">
                <a:solidFill>
                  <a:srgbClr val="FFFFFF"/>
                </a:solidFill>
                <a:latin typeface="Lucida Sans Unicode"/>
                <a:cs typeface="Lucida Sans Unicode"/>
              </a:rPr>
              <a:t>i</a:t>
            </a:r>
            <a:r>
              <a:rPr sz="2800" spc="-35" dirty="0">
                <a:solidFill>
                  <a:srgbClr val="FFFFFF"/>
                </a:solidFill>
                <a:latin typeface="Lucida Sans Unicode"/>
                <a:cs typeface="Lucida Sans Unicode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Lucida Sans Unicode"/>
                <a:cs typeface="Lucida Sans Unicode"/>
              </a:rPr>
              <a:t>n</a:t>
            </a:r>
            <a:r>
              <a:rPr sz="2800" spc="-16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800" spc="-105" dirty="0">
                <a:solidFill>
                  <a:srgbClr val="FFFFFF"/>
                </a:solidFill>
                <a:latin typeface="Lucida Sans Unicode"/>
                <a:cs typeface="Lucida Sans Unicode"/>
              </a:rPr>
              <a:t>i</a:t>
            </a:r>
            <a:r>
              <a:rPr sz="2800" spc="-95" dirty="0">
                <a:solidFill>
                  <a:srgbClr val="FFFFFF"/>
                </a:solidFill>
                <a:latin typeface="Lucida Sans Unicode"/>
                <a:cs typeface="Lucida Sans Unicode"/>
              </a:rPr>
              <a:t>s</a:t>
            </a:r>
            <a:r>
              <a:rPr sz="2800" spc="-16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800" spc="-105" dirty="0">
                <a:solidFill>
                  <a:srgbClr val="FFFFFF"/>
                </a:solidFill>
                <a:latin typeface="Lucida Sans Unicode"/>
                <a:cs typeface="Lucida Sans Unicode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Lucida Sans Unicode"/>
                <a:cs typeface="Lucida Sans Unicode"/>
              </a:rPr>
              <a:t>n</a:t>
            </a:r>
            <a:r>
              <a:rPr sz="2800" spc="-16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800" spc="-55" dirty="0">
                <a:solidFill>
                  <a:srgbClr val="FFFFFF"/>
                </a:solidFill>
                <a:latin typeface="Lucida Sans Unicode"/>
                <a:cs typeface="Lucida Sans Unicode"/>
              </a:rPr>
              <a:t>d</a:t>
            </a:r>
            <a:r>
              <a:rPr sz="2800" spc="5" dirty="0">
                <a:solidFill>
                  <a:srgbClr val="FFFFFF"/>
                </a:solidFill>
                <a:latin typeface="Lucida Sans Unicode"/>
                <a:cs typeface="Lucida Sans Unicode"/>
              </a:rPr>
              <a:t>e</a:t>
            </a:r>
            <a:r>
              <a:rPr sz="2800" spc="-110" dirty="0">
                <a:solidFill>
                  <a:srgbClr val="FFFFFF"/>
                </a:solidFill>
                <a:latin typeface="Lucida Sans Unicode"/>
                <a:cs typeface="Lucida Sans Unicode"/>
              </a:rPr>
              <a:t>c</a:t>
            </a:r>
            <a:r>
              <a:rPr sz="2800" spc="-105" dirty="0">
                <a:solidFill>
                  <a:srgbClr val="FFFFFF"/>
                </a:solidFill>
                <a:latin typeface="Lucida Sans Unicode"/>
                <a:cs typeface="Lucida Sans Unicode"/>
              </a:rPr>
              <a:t>li</a:t>
            </a:r>
            <a:r>
              <a:rPr sz="2800" spc="-25" dirty="0">
                <a:solidFill>
                  <a:srgbClr val="FFFFFF"/>
                </a:solidFill>
                <a:latin typeface="Lucida Sans Unicode"/>
                <a:cs typeface="Lucida Sans Unicode"/>
              </a:rPr>
              <a:t>n</a:t>
            </a:r>
            <a:r>
              <a:rPr sz="2800" spc="5" dirty="0">
                <a:solidFill>
                  <a:srgbClr val="FFFFFF"/>
                </a:solidFill>
                <a:latin typeface="Lucida Sans Unicode"/>
                <a:cs typeface="Lucida Sans Unicode"/>
              </a:rPr>
              <a:t>e</a:t>
            </a:r>
            <a:r>
              <a:rPr sz="2800" spc="-145" dirty="0">
                <a:solidFill>
                  <a:srgbClr val="FFFFFF"/>
                </a:solidFill>
                <a:latin typeface="Lucida Sans Unicode"/>
                <a:cs typeface="Lucida Sans Unicode"/>
              </a:rPr>
              <a:t>.</a:t>
            </a:r>
            <a:endParaRPr sz="2800">
              <a:latin typeface="Lucida Sans Unicode"/>
              <a:cs typeface="Lucida Sans Unicode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223640" y="2383715"/>
            <a:ext cx="5236845" cy="2463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8000" b="1" dirty="0">
                <a:solidFill>
                  <a:srgbClr val="FFFFFF"/>
                </a:solidFill>
                <a:latin typeface="Tahoma"/>
                <a:cs typeface="Tahoma"/>
              </a:rPr>
              <a:t>Threats</a:t>
            </a:r>
            <a:r>
              <a:rPr sz="8000" b="1" spc="-33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000" b="1" spc="75" dirty="0">
                <a:solidFill>
                  <a:srgbClr val="FFFFFF"/>
                </a:solidFill>
                <a:latin typeface="Tahoma"/>
                <a:cs typeface="Tahoma"/>
              </a:rPr>
              <a:t>to </a:t>
            </a:r>
            <a:r>
              <a:rPr sz="8000" b="1" spc="-233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000" b="1" spc="55" dirty="0">
                <a:solidFill>
                  <a:srgbClr val="FFFFFF"/>
                </a:solidFill>
                <a:latin typeface="Tahoma"/>
                <a:cs typeface="Tahoma"/>
              </a:rPr>
              <a:t>terrapins</a:t>
            </a:r>
            <a:endParaRPr sz="8000">
              <a:latin typeface="Tahoma"/>
              <a:cs typeface="Tahoma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10286999"/>
          </a:xfrm>
          <a:prstGeom prst="rect">
            <a:avLst/>
          </a:prstGeom>
        </p:spPr>
      </p:pic>
      <p:sp>
        <p:nvSpPr>
          <p:cNvPr id="6" name="object 6"/>
          <p:cNvSpPr/>
          <p:nvPr/>
        </p:nvSpPr>
        <p:spPr>
          <a:xfrm>
            <a:off x="13428646" y="642699"/>
            <a:ext cx="772160" cy="772160"/>
          </a:xfrm>
          <a:custGeom>
            <a:avLst/>
            <a:gdLst/>
            <a:ahLst/>
            <a:cxnLst/>
            <a:rect l="l" t="t" r="r" b="b"/>
            <a:pathLst>
              <a:path w="772159" h="772160">
                <a:moveTo>
                  <a:pt x="385997" y="771998"/>
                </a:moveTo>
                <a:lnTo>
                  <a:pt x="337578" y="768991"/>
                </a:lnTo>
                <a:lnTo>
                  <a:pt x="290954" y="760210"/>
                </a:lnTo>
                <a:lnTo>
                  <a:pt x="246487" y="746016"/>
                </a:lnTo>
                <a:lnTo>
                  <a:pt x="204537" y="726772"/>
                </a:lnTo>
                <a:lnTo>
                  <a:pt x="165468" y="702840"/>
                </a:lnTo>
                <a:lnTo>
                  <a:pt x="129640" y="674581"/>
                </a:lnTo>
                <a:lnTo>
                  <a:pt x="97416" y="642357"/>
                </a:lnTo>
                <a:lnTo>
                  <a:pt x="69156" y="606529"/>
                </a:lnTo>
                <a:lnTo>
                  <a:pt x="45224" y="567459"/>
                </a:lnTo>
                <a:lnTo>
                  <a:pt x="25980" y="525510"/>
                </a:lnTo>
                <a:lnTo>
                  <a:pt x="11787" y="481042"/>
                </a:lnTo>
                <a:lnTo>
                  <a:pt x="3006" y="434418"/>
                </a:lnTo>
                <a:lnTo>
                  <a:pt x="0" y="386022"/>
                </a:lnTo>
                <a:lnTo>
                  <a:pt x="3006" y="337580"/>
                </a:lnTo>
                <a:lnTo>
                  <a:pt x="11787" y="290956"/>
                </a:lnTo>
                <a:lnTo>
                  <a:pt x="25980" y="246488"/>
                </a:lnTo>
                <a:lnTo>
                  <a:pt x="45224" y="204539"/>
                </a:lnTo>
                <a:lnTo>
                  <a:pt x="69156" y="165469"/>
                </a:lnTo>
                <a:lnTo>
                  <a:pt x="97416" y="129641"/>
                </a:lnTo>
                <a:lnTo>
                  <a:pt x="129640" y="97417"/>
                </a:lnTo>
                <a:lnTo>
                  <a:pt x="165468" y="69158"/>
                </a:lnTo>
                <a:lnTo>
                  <a:pt x="204537" y="45225"/>
                </a:lnTo>
                <a:lnTo>
                  <a:pt x="246487" y="25982"/>
                </a:lnTo>
                <a:lnTo>
                  <a:pt x="290954" y="11788"/>
                </a:lnTo>
                <a:lnTo>
                  <a:pt x="337578" y="3007"/>
                </a:lnTo>
                <a:lnTo>
                  <a:pt x="385997" y="0"/>
                </a:lnTo>
                <a:lnTo>
                  <a:pt x="434416" y="3007"/>
                </a:lnTo>
                <a:lnTo>
                  <a:pt x="481040" y="11788"/>
                </a:lnTo>
                <a:lnTo>
                  <a:pt x="525508" y="25982"/>
                </a:lnTo>
                <a:lnTo>
                  <a:pt x="567457" y="45225"/>
                </a:lnTo>
                <a:lnTo>
                  <a:pt x="606527" y="69158"/>
                </a:lnTo>
                <a:lnTo>
                  <a:pt x="642355" y="97417"/>
                </a:lnTo>
                <a:lnTo>
                  <a:pt x="674579" y="129641"/>
                </a:lnTo>
                <a:lnTo>
                  <a:pt x="702838" y="165469"/>
                </a:lnTo>
                <a:lnTo>
                  <a:pt x="726771" y="204539"/>
                </a:lnTo>
                <a:lnTo>
                  <a:pt x="746014" y="246488"/>
                </a:lnTo>
                <a:lnTo>
                  <a:pt x="760208" y="290956"/>
                </a:lnTo>
                <a:lnTo>
                  <a:pt x="768989" y="337580"/>
                </a:lnTo>
                <a:lnTo>
                  <a:pt x="771995" y="386022"/>
                </a:lnTo>
                <a:lnTo>
                  <a:pt x="768989" y="434418"/>
                </a:lnTo>
                <a:lnTo>
                  <a:pt x="760208" y="481042"/>
                </a:lnTo>
                <a:lnTo>
                  <a:pt x="746014" y="525510"/>
                </a:lnTo>
                <a:lnTo>
                  <a:pt x="726771" y="567459"/>
                </a:lnTo>
                <a:lnTo>
                  <a:pt x="702838" y="606529"/>
                </a:lnTo>
                <a:lnTo>
                  <a:pt x="674579" y="642357"/>
                </a:lnTo>
                <a:lnTo>
                  <a:pt x="642355" y="674581"/>
                </a:lnTo>
                <a:lnTo>
                  <a:pt x="606527" y="702840"/>
                </a:lnTo>
                <a:lnTo>
                  <a:pt x="567457" y="726772"/>
                </a:lnTo>
                <a:lnTo>
                  <a:pt x="525508" y="746016"/>
                </a:lnTo>
                <a:lnTo>
                  <a:pt x="481040" y="760210"/>
                </a:lnTo>
                <a:lnTo>
                  <a:pt x="434416" y="768991"/>
                </a:lnTo>
                <a:lnTo>
                  <a:pt x="385997" y="77199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3671469" y="725487"/>
            <a:ext cx="28638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240" dirty="0">
                <a:solidFill>
                  <a:srgbClr val="FFFFFF"/>
                </a:solidFill>
                <a:latin typeface="Tahoma"/>
                <a:cs typeface="Tahoma"/>
              </a:rPr>
              <a:t>2</a:t>
            </a:r>
            <a:endParaRPr sz="36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4985" y="399582"/>
            <a:ext cx="17678400" cy="9496425"/>
          </a:xfrm>
          <a:custGeom>
            <a:avLst/>
            <a:gdLst/>
            <a:ahLst/>
            <a:cxnLst/>
            <a:rect l="l" t="t" r="r" b="b"/>
            <a:pathLst>
              <a:path w="17678400" h="9496425">
                <a:moveTo>
                  <a:pt x="17678398" y="9496424"/>
                </a:moveTo>
                <a:lnTo>
                  <a:pt x="0" y="9496424"/>
                </a:lnTo>
                <a:lnTo>
                  <a:pt x="0" y="0"/>
                </a:lnTo>
                <a:lnTo>
                  <a:pt x="17678398" y="0"/>
                </a:lnTo>
                <a:lnTo>
                  <a:pt x="17678398" y="9496424"/>
                </a:lnTo>
                <a:close/>
              </a:path>
            </a:pathLst>
          </a:custGeom>
          <a:solidFill>
            <a:srgbClr val="736F3A">
              <a:alpha val="6783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016000" y="3880760"/>
            <a:ext cx="7292340" cy="5578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18300"/>
              </a:lnSpc>
              <a:spcBef>
                <a:spcPts val="100"/>
              </a:spcBef>
            </a:pPr>
            <a:r>
              <a:rPr sz="2800" spc="-16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0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2800" spc="-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lang="en-US"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lang="en-US" sz="2800" spc="-665" dirty="0">
                <a:solidFill>
                  <a:srgbClr val="FFFFFF"/>
                </a:solidFill>
                <a:latin typeface="Trebuchet MS"/>
                <a:cs typeface="Trebuchet MS"/>
              </a:rPr>
              <a:t>1 </a:t>
            </a:r>
            <a:r>
              <a:rPr sz="2800" spc="-5" dirty="0">
                <a:solidFill>
                  <a:srgbClr val="FFFFFF"/>
                </a:solidFill>
                <a:latin typeface="Trebuchet MS"/>
                <a:cs typeface="Trebuchet MS"/>
              </a:rPr>
              <a:t>8</a:t>
            </a:r>
            <a:r>
              <a:rPr sz="2800" spc="90" dirty="0">
                <a:solidFill>
                  <a:srgbClr val="FFFFFF"/>
                </a:solidFill>
                <a:latin typeface="Trebuchet MS"/>
                <a:cs typeface="Trebuchet MS"/>
              </a:rPr>
              <a:t>00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rr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65" dirty="0">
                <a:solidFill>
                  <a:srgbClr val="FFFFFF"/>
                </a:solidFill>
                <a:latin typeface="Trebuchet MS"/>
                <a:cs typeface="Trebuchet MS"/>
              </a:rPr>
              <a:t>w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-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v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3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f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f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ood</a:t>
            </a:r>
            <a:r>
              <a:rPr sz="2800" spc="-335" dirty="0">
                <a:solidFill>
                  <a:srgbClr val="FFFFFF"/>
                </a:solidFill>
                <a:latin typeface="Trebuchet MS"/>
                <a:cs typeface="Trebuchet MS"/>
              </a:rPr>
              <a:t>,  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3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12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95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0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200" dirty="0">
                <a:solidFill>
                  <a:srgbClr val="FFFFFF"/>
                </a:solidFill>
                <a:latin typeface="Trebuchet MS"/>
                <a:cs typeface="Trebuchet MS"/>
              </a:rPr>
              <a:t>g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0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21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2800" spc="-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2800" spc="-285" dirty="0">
                <a:solidFill>
                  <a:srgbClr val="FFFFFF"/>
                </a:solidFill>
                <a:latin typeface="Trebuchet MS"/>
                <a:cs typeface="Trebuchet MS"/>
              </a:rPr>
              <a:t>.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B</a:t>
            </a:r>
            <a:r>
              <a:rPr sz="2800" spc="-195" dirty="0">
                <a:solidFill>
                  <a:srgbClr val="FFFFFF"/>
                </a:solidFill>
                <a:latin typeface="Trebuchet MS"/>
                <a:cs typeface="Trebuchet MS"/>
              </a:rPr>
              <a:t>y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2800" spc="-5" dirty="0">
                <a:solidFill>
                  <a:srgbClr val="FFFFFF"/>
                </a:solidFill>
                <a:latin typeface="Trebuchet MS"/>
                <a:cs typeface="Trebuchet MS"/>
              </a:rPr>
              <a:t>e  </a:t>
            </a:r>
            <a:r>
              <a:rPr sz="2800" spc="-105" dirty="0">
                <a:solidFill>
                  <a:srgbClr val="FFFFFF"/>
                </a:solidFill>
                <a:latin typeface="Trebuchet MS"/>
                <a:cs typeface="Trebuchet MS"/>
              </a:rPr>
              <a:t>early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05" dirty="0">
                <a:solidFill>
                  <a:srgbClr val="FFFFFF"/>
                </a:solidFill>
                <a:latin typeface="Trebuchet MS"/>
                <a:cs typeface="Trebuchet MS"/>
              </a:rPr>
              <a:t>1900s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00" dirty="0">
                <a:solidFill>
                  <a:srgbClr val="FFFFFF"/>
                </a:solidFill>
                <a:latin typeface="Trebuchet MS"/>
                <a:cs typeface="Trebuchet MS"/>
              </a:rPr>
              <a:t>the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55" dirty="0">
                <a:solidFill>
                  <a:srgbClr val="FFFFFF"/>
                </a:solidFill>
                <a:latin typeface="Trebuchet MS"/>
                <a:cs typeface="Trebuchet MS"/>
              </a:rPr>
              <a:t>population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15" dirty="0">
                <a:solidFill>
                  <a:srgbClr val="FFFFFF"/>
                </a:solidFill>
                <a:latin typeface="Trebuchet MS"/>
                <a:cs typeface="Trebuchet MS"/>
              </a:rPr>
              <a:t>was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05" dirty="0">
                <a:solidFill>
                  <a:srgbClr val="FFFFFF"/>
                </a:solidFill>
                <a:latin typeface="Trebuchet MS"/>
                <a:cs typeface="Trebuchet MS"/>
              </a:rPr>
              <a:t>nearly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70" dirty="0">
                <a:solidFill>
                  <a:srgbClr val="FFFFFF"/>
                </a:solidFill>
                <a:latin typeface="Trebuchet MS"/>
                <a:cs typeface="Trebuchet MS"/>
              </a:rPr>
              <a:t>depleted.</a:t>
            </a:r>
            <a:endParaRPr sz="2800" dirty="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3400" dirty="0">
              <a:latin typeface="Trebuchet MS"/>
              <a:cs typeface="Trebuchet MS"/>
            </a:endParaRPr>
          </a:p>
          <a:p>
            <a:pPr marL="12700" marR="480695" indent="95885">
              <a:lnSpc>
                <a:spcPct val="118300"/>
              </a:lnSpc>
            </a:pPr>
            <a:r>
              <a:rPr sz="2800" spc="-16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0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95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-195" dirty="0">
                <a:solidFill>
                  <a:srgbClr val="FFFFFF"/>
                </a:solidFill>
                <a:latin typeface="Trebuchet MS"/>
                <a:cs typeface="Trebuchet MS"/>
              </a:rPr>
              <a:t>y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6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2800" spc="-21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204" dirty="0">
                <a:solidFill>
                  <a:srgbClr val="FFFFFF"/>
                </a:solidFill>
                <a:latin typeface="Trebuchet MS"/>
                <a:cs typeface="Trebuchet MS"/>
              </a:rPr>
              <a:t>g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130" dirty="0">
                <a:solidFill>
                  <a:srgbClr val="FFFFFF"/>
                </a:solidFill>
                <a:latin typeface="Trebuchet MS"/>
                <a:cs typeface="Trebuchet MS"/>
              </a:rPr>
              <a:t>V</a:t>
            </a:r>
            <a:r>
              <a:rPr sz="2800" spc="7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380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20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2800" spc="90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2800" spc="-380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3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-315" dirty="0">
                <a:solidFill>
                  <a:srgbClr val="FFFFFF"/>
                </a:solidFill>
                <a:latin typeface="Trebuchet MS"/>
                <a:cs typeface="Trebuchet MS"/>
              </a:rPr>
              <a:t>J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s  </a:t>
            </a:r>
            <a:r>
              <a:rPr sz="2800" spc="-45" dirty="0">
                <a:solidFill>
                  <a:srgbClr val="FFFFFF"/>
                </a:solidFill>
                <a:latin typeface="Trebuchet MS"/>
                <a:cs typeface="Trebuchet MS"/>
              </a:rPr>
              <a:t>now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70" dirty="0">
                <a:solidFill>
                  <a:srgbClr val="FFFFFF"/>
                </a:solidFill>
                <a:latin typeface="Trebuchet MS"/>
                <a:cs typeface="Trebuchet MS"/>
              </a:rPr>
              <a:t>Illegal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80" dirty="0">
                <a:solidFill>
                  <a:srgbClr val="FFFFFF"/>
                </a:solidFill>
                <a:latin typeface="Trebuchet MS"/>
                <a:cs typeface="Trebuchet MS"/>
              </a:rPr>
              <a:t>to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harvest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05" dirty="0">
                <a:solidFill>
                  <a:srgbClr val="FFFFFF"/>
                </a:solidFill>
                <a:latin typeface="Trebuchet MS"/>
                <a:cs typeface="Trebuchet MS"/>
              </a:rPr>
              <a:t>terrapins.</a:t>
            </a:r>
            <a:endParaRPr sz="2800" dirty="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3400" dirty="0">
              <a:latin typeface="Trebuchet MS"/>
              <a:cs typeface="Trebuchet MS"/>
            </a:endParaRPr>
          </a:p>
          <a:p>
            <a:pPr marL="12700" marR="256540">
              <a:lnSpc>
                <a:spcPct val="118300"/>
              </a:lnSpc>
              <a:spcBef>
                <a:spcPts val="5"/>
              </a:spcBef>
            </a:pPr>
            <a:r>
              <a:rPr sz="2800" spc="-80" dirty="0">
                <a:solidFill>
                  <a:srgbClr val="FFFFFF"/>
                </a:solidFill>
                <a:latin typeface="Trebuchet MS"/>
                <a:cs typeface="Trebuchet MS"/>
              </a:rPr>
              <a:t>Another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60" dirty="0">
                <a:solidFill>
                  <a:srgbClr val="FFFFFF"/>
                </a:solidFill>
                <a:latin typeface="Trebuchet MS"/>
                <a:cs typeface="Trebuchet MS"/>
              </a:rPr>
              <a:t>issue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is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35" dirty="0">
                <a:solidFill>
                  <a:srgbClr val="FFFFFF"/>
                </a:solidFill>
                <a:latin typeface="Trebuchet MS"/>
                <a:cs typeface="Trebuchet MS"/>
              </a:rPr>
              <a:t>poaching,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for </a:t>
            </a:r>
            <a:r>
              <a:rPr sz="2800" spc="-100" dirty="0">
                <a:solidFill>
                  <a:srgbClr val="FFFFFF"/>
                </a:solidFill>
                <a:latin typeface="Trebuchet MS"/>
                <a:cs typeface="Trebuchet MS"/>
              </a:rPr>
              <a:t>the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55" dirty="0">
                <a:solidFill>
                  <a:srgbClr val="FFFFFF"/>
                </a:solidFill>
                <a:latin typeface="Trebuchet MS"/>
                <a:cs typeface="Trebuchet MS"/>
              </a:rPr>
              <a:t>pet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55" dirty="0">
                <a:solidFill>
                  <a:srgbClr val="FFFFFF"/>
                </a:solidFill>
                <a:latin typeface="Trebuchet MS"/>
                <a:cs typeface="Trebuchet MS"/>
              </a:rPr>
              <a:t>trade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or </a:t>
            </a:r>
            <a:r>
              <a:rPr sz="2800" spc="-8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for </a:t>
            </a:r>
            <a:r>
              <a:rPr sz="2800" spc="-55" dirty="0">
                <a:solidFill>
                  <a:srgbClr val="FFFFFF"/>
                </a:solidFill>
                <a:latin typeface="Trebuchet MS"/>
                <a:cs typeface="Trebuchet MS"/>
              </a:rPr>
              <a:t>food. 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Adult terrapins </a:t>
            </a:r>
            <a:r>
              <a:rPr sz="2800" spc="25" dirty="0">
                <a:solidFill>
                  <a:srgbClr val="FFFFFF"/>
                </a:solidFill>
                <a:latin typeface="Trebuchet MS"/>
                <a:cs typeface="Trebuchet MS"/>
              </a:rPr>
              <a:t>can </a:t>
            </a:r>
            <a:r>
              <a:rPr sz="2800" spc="10" dirty="0">
                <a:solidFill>
                  <a:srgbClr val="FFFFFF"/>
                </a:solidFill>
                <a:latin typeface="Trebuchet MS"/>
                <a:cs typeface="Trebuchet MS"/>
              </a:rPr>
              <a:t>be </a:t>
            </a:r>
            <a:r>
              <a:rPr sz="2800" spc="-80" dirty="0">
                <a:solidFill>
                  <a:srgbClr val="FFFFFF"/>
                </a:solidFill>
                <a:latin typeface="Trebuchet MS"/>
                <a:cs typeface="Trebuchet MS"/>
              </a:rPr>
              <a:t>easily 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taken </a:t>
            </a:r>
            <a:r>
              <a:rPr sz="2800" spc="-8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14" dirty="0">
                <a:solidFill>
                  <a:srgbClr val="FFFFFF"/>
                </a:solidFill>
                <a:latin typeface="Trebuchet MS"/>
                <a:cs typeface="Trebuchet MS"/>
              </a:rPr>
              <a:t>from </a:t>
            </a:r>
            <a:r>
              <a:rPr sz="2800" spc="-100" dirty="0">
                <a:solidFill>
                  <a:srgbClr val="FFFFFF"/>
                </a:solidFill>
                <a:latin typeface="Trebuchet MS"/>
                <a:cs typeface="Trebuchet MS"/>
              </a:rPr>
              <a:t>the wild 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or </a:t>
            </a:r>
            <a:r>
              <a:rPr sz="2800" spc="-65" dirty="0">
                <a:solidFill>
                  <a:srgbClr val="FFFFFF"/>
                </a:solidFill>
                <a:latin typeface="Trebuchet MS"/>
                <a:cs typeface="Trebuchet MS"/>
              </a:rPr>
              <a:t>clutches </a:t>
            </a:r>
            <a:r>
              <a:rPr sz="2800" spc="-25" dirty="0">
                <a:solidFill>
                  <a:srgbClr val="FFFFFF"/>
                </a:solidFill>
                <a:latin typeface="Trebuchet MS"/>
                <a:cs typeface="Trebuchet MS"/>
              </a:rPr>
              <a:t>of </a:t>
            </a:r>
            <a:r>
              <a:rPr sz="2800" spc="-55" dirty="0">
                <a:solidFill>
                  <a:srgbClr val="FFFFFF"/>
                </a:solidFill>
                <a:latin typeface="Trebuchet MS"/>
                <a:cs typeface="Trebuchet MS"/>
              </a:rPr>
              <a:t>hatchlings </a:t>
            </a:r>
            <a:r>
              <a:rPr sz="2800" spc="-35" dirty="0">
                <a:solidFill>
                  <a:srgbClr val="FFFFFF"/>
                </a:solidFill>
                <a:latin typeface="Trebuchet MS"/>
                <a:cs typeface="Trebuchet MS"/>
              </a:rPr>
              <a:t>are </a:t>
            </a:r>
            <a:r>
              <a:rPr sz="2800" spc="-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50" dirty="0">
                <a:solidFill>
                  <a:srgbClr val="FFFFFF"/>
                </a:solidFill>
                <a:latin typeface="Trebuchet MS"/>
                <a:cs typeface="Trebuchet MS"/>
              </a:rPr>
              <a:t>collected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80" dirty="0">
                <a:solidFill>
                  <a:srgbClr val="FFFFFF"/>
                </a:solidFill>
                <a:latin typeface="Trebuchet MS"/>
                <a:cs typeface="Trebuchet MS"/>
              </a:rPr>
              <a:t>by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poachers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80" dirty="0">
                <a:solidFill>
                  <a:srgbClr val="FFFFFF"/>
                </a:solidFill>
                <a:latin typeface="Trebuchet MS"/>
                <a:cs typeface="Trebuchet MS"/>
              </a:rPr>
              <a:t>to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45" dirty="0">
                <a:solidFill>
                  <a:srgbClr val="FFFFFF"/>
                </a:solidFill>
                <a:latin typeface="Trebuchet MS"/>
                <a:cs typeface="Trebuchet MS"/>
              </a:rPr>
              <a:t>sell.</a:t>
            </a:r>
            <a:endParaRPr sz="2800" dirty="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016000" y="971801"/>
            <a:ext cx="7415530" cy="2463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8000" b="0" spc="-95" dirty="0">
                <a:latin typeface="Arial MT"/>
                <a:cs typeface="Arial MT"/>
              </a:rPr>
              <a:t>O</a:t>
            </a:r>
            <a:r>
              <a:rPr sz="8000" b="0" spc="409" dirty="0">
                <a:latin typeface="Arial MT"/>
                <a:cs typeface="Arial MT"/>
              </a:rPr>
              <a:t>v</a:t>
            </a:r>
            <a:r>
              <a:rPr sz="8000" b="0" spc="-215" dirty="0">
                <a:latin typeface="Arial MT"/>
                <a:cs typeface="Arial MT"/>
              </a:rPr>
              <a:t>e</a:t>
            </a:r>
            <a:r>
              <a:rPr sz="8000" b="0" spc="350" dirty="0">
                <a:latin typeface="Arial MT"/>
                <a:cs typeface="Arial MT"/>
              </a:rPr>
              <a:t>r</a:t>
            </a:r>
            <a:r>
              <a:rPr sz="8000" b="0" spc="409" dirty="0">
                <a:latin typeface="Arial MT"/>
                <a:cs typeface="Arial MT"/>
              </a:rPr>
              <a:t>-</a:t>
            </a:r>
            <a:r>
              <a:rPr sz="8000" b="0" spc="-120" dirty="0">
                <a:latin typeface="Arial MT"/>
                <a:cs typeface="Arial MT"/>
              </a:rPr>
              <a:t>h</a:t>
            </a:r>
            <a:r>
              <a:rPr sz="8000" b="0" spc="-35" dirty="0">
                <a:latin typeface="Arial MT"/>
                <a:cs typeface="Arial MT"/>
              </a:rPr>
              <a:t>a</a:t>
            </a:r>
            <a:r>
              <a:rPr sz="8000" b="0" spc="350" dirty="0">
                <a:latin typeface="Arial MT"/>
                <a:cs typeface="Arial MT"/>
              </a:rPr>
              <a:t>r</a:t>
            </a:r>
            <a:r>
              <a:rPr sz="8000" b="0" spc="409" dirty="0">
                <a:latin typeface="Arial MT"/>
                <a:cs typeface="Arial MT"/>
              </a:rPr>
              <a:t>v</a:t>
            </a:r>
            <a:r>
              <a:rPr sz="8000" b="0" spc="-215" dirty="0">
                <a:latin typeface="Arial MT"/>
                <a:cs typeface="Arial MT"/>
              </a:rPr>
              <a:t>e</a:t>
            </a:r>
            <a:r>
              <a:rPr sz="8000" b="0" spc="-565" dirty="0">
                <a:latin typeface="Arial MT"/>
                <a:cs typeface="Arial MT"/>
              </a:rPr>
              <a:t>s</a:t>
            </a:r>
            <a:r>
              <a:rPr sz="8000" b="0" spc="505" dirty="0">
                <a:latin typeface="Arial MT"/>
                <a:cs typeface="Arial MT"/>
              </a:rPr>
              <a:t>t</a:t>
            </a:r>
            <a:r>
              <a:rPr sz="8000" b="0" spc="-105" dirty="0">
                <a:latin typeface="Arial MT"/>
                <a:cs typeface="Arial MT"/>
              </a:rPr>
              <a:t>i</a:t>
            </a:r>
            <a:r>
              <a:rPr sz="8000" b="0" spc="-185" dirty="0">
                <a:latin typeface="Arial MT"/>
                <a:cs typeface="Arial MT"/>
              </a:rPr>
              <a:t>n</a:t>
            </a:r>
            <a:r>
              <a:rPr sz="8000" b="0" spc="185" dirty="0">
                <a:latin typeface="Arial MT"/>
                <a:cs typeface="Arial MT"/>
              </a:rPr>
              <a:t>g  </a:t>
            </a:r>
            <a:r>
              <a:rPr sz="8000" b="0" spc="-10" dirty="0">
                <a:latin typeface="Arial MT"/>
                <a:cs typeface="Arial MT"/>
              </a:rPr>
              <a:t>and</a:t>
            </a:r>
            <a:r>
              <a:rPr sz="8000" b="0" spc="-150" dirty="0">
                <a:latin typeface="Arial MT"/>
                <a:cs typeface="Arial MT"/>
              </a:rPr>
              <a:t> </a:t>
            </a:r>
            <a:r>
              <a:rPr sz="8000" b="0" spc="-35" dirty="0">
                <a:latin typeface="Arial MT"/>
                <a:cs typeface="Arial MT"/>
              </a:rPr>
              <a:t>poaching</a:t>
            </a:r>
            <a:endParaRPr sz="8000">
              <a:latin typeface="Arial MT"/>
              <a:cs typeface="Arial MT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44000" y="1086037"/>
            <a:ext cx="8115299" cy="8172449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15095318" y="9235440"/>
            <a:ext cx="217678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25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800" spc="-35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800" spc="-10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800" spc="-2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800" spc="-10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800" spc="-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800" spc="2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800" spc="-35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800" spc="-15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800" spc="-5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800" spc="-3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800" spc="-2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800" spc="-145" dirty="0">
                <a:solidFill>
                  <a:srgbClr val="FFFFFF"/>
                </a:solidFill>
                <a:latin typeface="Verdana"/>
                <a:cs typeface="Verdana"/>
              </a:rPr>
              <a:t>:</a:t>
            </a:r>
            <a:r>
              <a:rPr sz="800" spc="-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800" spc="-30" dirty="0">
                <a:solidFill>
                  <a:srgbClr val="FFFFFF"/>
                </a:solidFill>
                <a:latin typeface="Verdana"/>
                <a:cs typeface="Verdana"/>
              </a:rPr>
              <a:t>lli</a:t>
            </a:r>
            <a:r>
              <a:rPr sz="800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800" spc="-10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800" spc="-4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800" spc="-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800" spc="-4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800" spc="-35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800" spc="-10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800" spc="-30" dirty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800" spc="-2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800" dirty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r>
              <a:rPr sz="800" spc="-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800" spc="-15" dirty="0">
                <a:solidFill>
                  <a:srgbClr val="FFFFFF"/>
                </a:solidFill>
                <a:latin typeface="Verdana"/>
                <a:cs typeface="Verdana"/>
              </a:rPr>
              <a:t>pe</a:t>
            </a:r>
            <a:r>
              <a:rPr sz="800" spc="-35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800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800" spc="-10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800" spc="-4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800" spc="-30" dirty="0">
                <a:solidFill>
                  <a:srgbClr val="FFFFFF"/>
                </a:solidFill>
                <a:latin typeface="Verdana"/>
                <a:cs typeface="Verdana"/>
              </a:rPr>
              <a:t>al</a:t>
            </a:r>
            <a:r>
              <a:rPr sz="800" spc="-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800" spc="-15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800" spc="-35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800" spc="-10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800" spc="-2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800" spc="-10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800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8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4985" y="399580"/>
            <a:ext cx="17678400" cy="9496425"/>
          </a:xfrm>
          <a:custGeom>
            <a:avLst/>
            <a:gdLst/>
            <a:ahLst/>
            <a:cxnLst/>
            <a:rect l="l" t="t" r="r" b="b"/>
            <a:pathLst>
              <a:path w="17678400" h="9496425">
                <a:moveTo>
                  <a:pt x="17678398" y="9496424"/>
                </a:moveTo>
                <a:lnTo>
                  <a:pt x="0" y="9496424"/>
                </a:lnTo>
                <a:lnTo>
                  <a:pt x="0" y="0"/>
                </a:lnTo>
                <a:lnTo>
                  <a:pt x="17678398" y="0"/>
                </a:lnTo>
                <a:lnTo>
                  <a:pt x="17678398" y="9496424"/>
                </a:lnTo>
                <a:close/>
              </a:path>
            </a:pathLst>
          </a:custGeom>
          <a:solidFill>
            <a:srgbClr val="736F3A">
              <a:alpha val="6783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016000" y="2581881"/>
            <a:ext cx="7150734" cy="62261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821055">
              <a:lnSpc>
                <a:spcPct val="118300"/>
              </a:lnSpc>
              <a:spcBef>
                <a:spcPts val="100"/>
              </a:spcBef>
            </a:pPr>
            <a:r>
              <a:rPr sz="2800" spc="5" dirty="0">
                <a:solidFill>
                  <a:srgbClr val="FFFFFF"/>
                </a:solidFill>
                <a:latin typeface="Trebuchet MS"/>
                <a:cs typeface="Trebuchet MS"/>
              </a:rPr>
              <a:t>Ghost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fishing: </a:t>
            </a:r>
            <a:r>
              <a:rPr sz="2800" spc="12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55" dirty="0">
                <a:solidFill>
                  <a:srgbClr val="FFFFFF"/>
                </a:solidFill>
                <a:latin typeface="Trebuchet MS"/>
                <a:cs typeface="Trebuchet MS"/>
              </a:rPr>
              <a:t>term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that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35" dirty="0">
                <a:solidFill>
                  <a:srgbClr val="FFFFFF"/>
                </a:solidFill>
                <a:latin typeface="Trebuchet MS"/>
                <a:cs typeface="Trebuchet MS"/>
              </a:rPr>
              <a:t>describes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60" dirty="0">
                <a:solidFill>
                  <a:srgbClr val="FFFFFF"/>
                </a:solidFill>
                <a:latin typeface="Trebuchet MS"/>
                <a:cs typeface="Trebuchet MS"/>
              </a:rPr>
              <a:t>what </a:t>
            </a:r>
            <a:r>
              <a:rPr sz="2800" spc="-8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happens </a:t>
            </a:r>
            <a:r>
              <a:rPr sz="2800" spc="-75" dirty="0">
                <a:solidFill>
                  <a:srgbClr val="FFFFFF"/>
                </a:solidFill>
                <a:latin typeface="Trebuchet MS"/>
                <a:cs typeface="Trebuchet MS"/>
              </a:rPr>
              <a:t>when </a:t>
            </a:r>
            <a:r>
              <a:rPr sz="2800" spc="15" dirty="0">
                <a:solidFill>
                  <a:srgbClr val="FFFFFF"/>
                </a:solidFill>
                <a:latin typeface="Trebuchet MS"/>
                <a:cs typeface="Trebuchet MS"/>
              </a:rPr>
              <a:t>abandoned </a:t>
            </a:r>
            <a:r>
              <a:rPr sz="2800" spc="-60" dirty="0">
                <a:solidFill>
                  <a:srgbClr val="FFFFFF"/>
                </a:solidFill>
                <a:latin typeface="Trebuchet MS"/>
                <a:cs typeface="Trebuchet MS"/>
              </a:rPr>
              <a:t>fishing </a:t>
            </a:r>
            <a:r>
              <a:rPr sz="2800" spc="20" dirty="0">
                <a:solidFill>
                  <a:srgbClr val="FFFFFF"/>
                </a:solidFill>
                <a:latin typeface="Trebuchet MS"/>
                <a:cs typeface="Trebuchet MS"/>
              </a:rPr>
              <a:t>gear </a:t>
            </a:r>
            <a:r>
              <a:rPr sz="28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60" dirty="0">
                <a:solidFill>
                  <a:srgbClr val="FFFFFF"/>
                </a:solidFill>
                <a:latin typeface="Trebuchet MS"/>
                <a:cs typeface="Trebuchet MS"/>
              </a:rPr>
              <a:t>'continues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80" dirty="0">
                <a:solidFill>
                  <a:srgbClr val="FFFFFF"/>
                </a:solidFill>
                <a:latin typeface="Trebuchet MS"/>
                <a:cs typeface="Trebuchet MS"/>
              </a:rPr>
              <a:t>to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05" dirty="0">
                <a:solidFill>
                  <a:srgbClr val="FFFFFF"/>
                </a:solidFill>
                <a:latin typeface="Trebuchet MS"/>
                <a:cs typeface="Trebuchet MS"/>
              </a:rPr>
              <a:t>fish'.</a:t>
            </a:r>
            <a:endParaRPr sz="28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3450">
              <a:latin typeface="Trebuchet MS"/>
              <a:cs typeface="Trebuchet MS"/>
            </a:endParaRPr>
          </a:p>
          <a:p>
            <a:pPr marL="12700" marR="5080">
              <a:lnSpc>
                <a:spcPct val="116100"/>
              </a:lnSpc>
            </a:pPr>
            <a:r>
              <a:rPr sz="2800" spc="315" dirty="0">
                <a:solidFill>
                  <a:srgbClr val="FFFFFF"/>
                </a:solidFill>
                <a:latin typeface="Trebuchet MS"/>
                <a:cs typeface="Trebuchet MS"/>
              </a:rPr>
              <a:t>G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6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35" dirty="0">
                <a:solidFill>
                  <a:srgbClr val="FFFFFF"/>
                </a:solidFill>
                <a:latin typeface="Trebuchet MS"/>
                <a:cs typeface="Trebuchet MS"/>
              </a:rPr>
              <a:t>b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po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0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21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21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95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105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6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ee</a:t>
            </a:r>
            <a:r>
              <a:rPr sz="2800" spc="-240" dirty="0">
                <a:solidFill>
                  <a:srgbClr val="FFFFFF"/>
                </a:solidFill>
                <a:latin typeface="Trebuchet MS"/>
                <a:cs typeface="Trebuchet MS"/>
              </a:rPr>
              <a:t>k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335" dirty="0">
                <a:solidFill>
                  <a:srgbClr val="FFFFFF"/>
                </a:solidFill>
                <a:latin typeface="Trebuchet MS"/>
                <a:cs typeface="Trebuchet MS"/>
              </a:rPr>
              <a:t>,  </a:t>
            </a:r>
            <a:r>
              <a:rPr sz="2800" spc="6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nu</a:t>
            </a:r>
            <a:r>
              <a:rPr sz="2800" spc="-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3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6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-210" dirty="0">
                <a:solidFill>
                  <a:srgbClr val="FFFFFF"/>
                </a:solidFill>
                <a:latin typeface="Trebuchet MS"/>
                <a:cs typeface="Trebuchet MS"/>
              </a:rPr>
              <a:t>ll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6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6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b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285" dirty="0">
                <a:solidFill>
                  <a:srgbClr val="FFFFFF"/>
                </a:solidFill>
                <a:latin typeface="Trebuchet MS"/>
                <a:cs typeface="Trebuchet MS"/>
              </a:rPr>
              <a:t>.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40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rr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65" dirty="0">
                <a:solidFill>
                  <a:srgbClr val="FFFFFF"/>
                </a:solidFill>
                <a:latin typeface="Trebuchet MS"/>
                <a:cs typeface="Trebuchet MS"/>
              </a:rPr>
              <a:t>w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210" dirty="0">
                <a:solidFill>
                  <a:srgbClr val="FFFFFF"/>
                </a:solidFill>
                <a:latin typeface="Trebuchet MS"/>
                <a:cs typeface="Trebuchet MS"/>
              </a:rPr>
              <a:t>ll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200" dirty="0">
                <a:solidFill>
                  <a:srgbClr val="FFFFFF"/>
                </a:solidFill>
                <a:latin typeface="Trebuchet MS"/>
                <a:cs typeface="Trebuchet MS"/>
              </a:rPr>
              <a:t>g</a:t>
            </a:r>
            <a:r>
              <a:rPr sz="2800" spc="3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25" dirty="0">
                <a:solidFill>
                  <a:srgbClr val="FFFFFF"/>
                </a:solidFill>
                <a:latin typeface="Trebuchet MS"/>
                <a:cs typeface="Trebuchet MS"/>
              </a:rPr>
              <a:t>o  </a:t>
            </a:r>
            <a:r>
              <a:rPr sz="2800" spc="-100" dirty="0">
                <a:solidFill>
                  <a:srgbClr val="FFFFFF"/>
                </a:solidFill>
                <a:latin typeface="Trebuchet MS"/>
                <a:cs typeface="Trebuchet MS"/>
              </a:rPr>
              <a:t>the </a:t>
            </a:r>
            <a:r>
              <a:rPr sz="2800" spc="-35" dirty="0">
                <a:solidFill>
                  <a:srgbClr val="FFFFFF"/>
                </a:solidFill>
                <a:latin typeface="Trebuchet MS"/>
                <a:cs typeface="Trebuchet MS"/>
              </a:rPr>
              <a:t>pots </a:t>
            </a:r>
            <a:r>
              <a:rPr sz="2800" spc="-80" dirty="0">
                <a:solidFill>
                  <a:srgbClr val="FFFFFF"/>
                </a:solidFill>
                <a:latin typeface="Trebuchet MS"/>
                <a:cs typeface="Trebuchet MS"/>
              </a:rPr>
              <a:t>to </a:t>
            </a:r>
            <a:r>
              <a:rPr sz="2800" spc="-30" dirty="0">
                <a:solidFill>
                  <a:srgbClr val="FFFFFF"/>
                </a:solidFill>
                <a:latin typeface="Trebuchet MS"/>
                <a:cs typeface="Trebuchet MS"/>
              </a:rPr>
              <a:t>eat </a:t>
            </a:r>
            <a:r>
              <a:rPr sz="2800" spc="-100" dirty="0">
                <a:solidFill>
                  <a:srgbClr val="FFFFFF"/>
                </a:solidFill>
                <a:latin typeface="Trebuchet MS"/>
                <a:cs typeface="Trebuchet MS"/>
              </a:rPr>
              <a:t>the </a:t>
            </a:r>
            <a:r>
              <a:rPr sz="2800" spc="-5" dirty="0">
                <a:solidFill>
                  <a:srgbClr val="FFFFFF"/>
                </a:solidFill>
                <a:latin typeface="Trebuchet MS"/>
                <a:cs typeface="Trebuchet MS"/>
              </a:rPr>
              <a:t>crabs </a:t>
            </a:r>
            <a:r>
              <a:rPr sz="2800" spc="15" dirty="0">
                <a:solidFill>
                  <a:srgbClr val="FFFFFF"/>
                </a:solidFill>
                <a:latin typeface="Trebuchet MS"/>
                <a:cs typeface="Trebuchet MS"/>
              </a:rPr>
              <a:t>and </a:t>
            </a:r>
            <a:r>
              <a:rPr sz="2800" dirty="0">
                <a:solidFill>
                  <a:srgbClr val="FFFFFF"/>
                </a:solidFill>
                <a:latin typeface="Trebuchet MS"/>
                <a:cs typeface="Trebuchet MS"/>
              </a:rPr>
              <a:t>get </a:t>
            </a:r>
            <a:r>
              <a:rPr sz="2800" spc="-30" dirty="0">
                <a:solidFill>
                  <a:srgbClr val="FFFFFF"/>
                </a:solidFill>
                <a:latin typeface="Trebuchet MS"/>
                <a:cs typeface="Trebuchet MS"/>
              </a:rPr>
              <a:t>trapped </a:t>
            </a:r>
            <a:r>
              <a:rPr sz="2800" spc="-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70" dirty="0">
                <a:solidFill>
                  <a:srgbClr val="FFFFFF"/>
                </a:solidFill>
                <a:latin typeface="Trebuchet MS"/>
                <a:cs typeface="Trebuchet MS"/>
              </a:rPr>
              <a:t>inside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15" dirty="0">
                <a:solidFill>
                  <a:srgbClr val="FFFFFF"/>
                </a:solidFill>
                <a:latin typeface="Trebuchet MS"/>
                <a:cs typeface="Trebuchet MS"/>
              </a:rPr>
              <a:t>and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05" dirty="0">
                <a:solidFill>
                  <a:srgbClr val="FFFFFF"/>
                </a:solidFill>
                <a:latin typeface="Trebuchet MS"/>
                <a:cs typeface="Trebuchet MS"/>
              </a:rPr>
              <a:t>drown.</a:t>
            </a:r>
            <a:endParaRPr sz="28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4750">
              <a:latin typeface="Trebuchet MS"/>
              <a:cs typeface="Trebuchet MS"/>
            </a:endParaRPr>
          </a:p>
          <a:p>
            <a:pPr marL="12700" marR="241935">
              <a:lnSpc>
                <a:spcPct val="116100"/>
              </a:lnSpc>
            </a:pPr>
            <a:r>
              <a:rPr sz="2800" spc="-40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ss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2800" spc="-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ff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6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95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21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2800" spc="-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21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95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-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75" dirty="0">
                <a:solidFill>
                  <a:srgbClr val="FFFFFF"/>
                </a:solidFill>
                <a:latin typeface="Trebuchet MS"/>
                <a:cs typeface="Trebuchet MS"/>
              </a:rPr>
              <a:t>n  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f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195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21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b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6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195" dirty="0">
                <a:solidFill>
                  <a:srgbClr val="FFFFFF"/>
                </a:solidFill>
                <a:latin typeface="Trebuchet MS"/>
                <a:cs typeface="Trebuchet MS"/>
              </a:rPr>
              <a:t>y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3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3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b</a:t>
            </a:r>
            <a:r>
              <a:rPr sz="2800" spc="-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195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210" dirty="0">
                <a:solidFill>
                  <a:srgbClr val="FFFFFF"/>
                </a:solidFill>
                <a:latin typeface="Trebuchet MS"/>
                <a:cs typeface="Trebuchet MS"/>
              </a:rPr>
              <a:t>ll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25" dirty="0">
                <a:solidFill>
                  <a:srgbClr val="FFFFFF"/>
                </a:solidFill>
                <a:latin typeface="Trebuchet MS"/>
                <a:cs typeface="Trebuchet MS"/>
              </a:rPr>
              <a:t>d  </a:t>
            </a:r>
            <a:r>
              <a:rPr sz="2800" spc="6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10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f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3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2800" spc="-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6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35" dirty="0">
                <a:solidFill>
                  <a:srgbClr val="FFFFFF"/>
                </a:solidFill>
                <a:latin typeface="Trebuchet MS"/>
                <a:cs typeface="Trebuchet MS"/>
              </a:rPr>
              <a:t>b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po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op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200" dirty="0">
                <a:solidFill>
                  <a:srgbClr val="FFFFFF"/>
                </a:solidFill>
                <a:latin typeface="Trebuchet MS"/>
                <a:cs typeface="Trebuchet MS"/>
              </a:rPr>
              <a:t>g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285" dirty="0">
                <a:solidFill>
                  <a:srgbClr val="FFFFFF"/>
                </a:solidFill>
                <a:latin typeface="Trebuchet MS"/>
                <a:cs typeface="Trebuchet MS"/>
              </a:rPr>
              <a:t>.</a:t>
            </a:r>
            <a:endParaRPr sz="28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016000" y="971798"/>
            <a:ext cx="5989320" cy="1244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0" b="0" spc="-190" dirty="0">
                <a:latin typeface="Arial MT"/>
                <a:cs typeface="Arial MT"/>
              </a:rPr>
              <a:t>Ghost</a:t>
            </a:r>
            <a:r>
              <a:rPr sz="8000" b="0" spc="-225" dirty="0">
                <a:latin typeface="Arial MT"/>
                <a:cs typeface="Arial MT"/>
              </a:rPr>
              <a:t> </a:t>
            </a:r>
            <a:r>
              <a:rPr sz="8000" b="0" spc="-195" dirty="0">
                <a:latin typeface="Arial MT"/>
                <a:cs typeface="Arial MT"/>
              </a:rPr>
              <a:t>Fishing</a:t>
            </a:r>
            <a:endParaRPr sz="8000">
              <a:latin typeface="Arial MT"/>
              <a:cs typeface="Arial MT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44000" y="1695635"/>
            <a:ext cx="8505824" cy="7400924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11943142" y="9120292"/>
            <a:ext cx="571563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30" dirty="0">
                <a:solidFill>
                  <a:srgbClr val="FFFFFF"/>
                </a:solidFill>
                <a:latin typeface="Trebuchet MS"/>
                <a:cs typeface="Trebuchet MS"/>
              </a:rPr>
              <a:t>Photo</a:t>
            </a:r>
            <a:r>
              <a:rPr sz="800" spc="-10" dirty="0">
                <a:solidFill>
                  <a:srgbClr val="FFFFFF"/>
                </a:solidFill>
                <a:latin typeface="Trebuchet MS"/>
                <a:cs typeface="Trebuchet MS"/>
              </a:rPr>
              <a:t> crdit: </a:t>
            </a:r>
            <a:r>
              <a:rPr sz="800" spc="40" dirty="0">
                <a:solidFill>
                  <a:srgbClr val="FFFFFF"/>
                </a:solidFill>
                <a:latin typeface="Trebuchet MS"/>
                <a:cs typeface="Trebuchet MS"/>
              </a:rPr>
              <a:t>Ghost</a:t>
            </a:r>
            <a:r>
              <a:rPr sz="800" spc="-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20" dirty="0">
                <a:solidFill>
                  <a:srgbClr val="FFFFFF"/>
                </a:solidFill>
                <a:latin typeface="Trebuchet MS"/>
                <a:cs typeface="Trebuchet MS"/>
              </a:rPr>
              <a:t>pot</a:t>
            </a:r>
            <a:r>
              <a:rPr sz="800" spc="-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50" dirty="0">
                <a:solidFill>
                  <a:srgbClr val="FFFFFF"/>
                </a:solidFill>
                <a:latin typeface="Trebuchet MS"/>
                <a:cs typeface="Trebuchet MS"/>
              </a:rPr>
              <a:t>by</a:t>
            </a:r>
            <a:r>
              <a:rPr sz="800" spc="-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45" dirty="0">
                <a:solidFill>
                  <a:srgbClr val="FFFFFF"/>
                </a:solidFill>
                <a:latin typeface="Trebuchet MS"/>
                <a:cs typeface="Trebuchet MS"/>
              </a:rPr>
              <a:t>Melissa</a:t>
            </a:r>
            <a:r>
              <a:rPr sz="800" spc="-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50" dirty="0">
                <a:solidFill>
                  <a:srgbClr val="FFFFFF"/>
                </a:solidFill>
                <a:latin typeface="Trebuchet MS"/>
                <a:cs typeface="Trebuchet MS"/>
              </a:rPr>
              <a:t>Jo</a:t>
            </a:r>
            <a:r>
              <a:rPr sz="800" spc="-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30" dirty="0">
                <a:solidFill>
                  <a:srgbClr val="FFFFFF"/>
                </a:solidFill>
                <a:latin typeface="Trebuchet MS"/>
                <a:cs typeface="Trebuchet MS"/>
              </a:rPr>
              <a:t>Keever</a:t>
            </a:r>
            <a:r>
              <a:rPr sz="800" spc="-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40" dirty="0">
                <a:solidFill>
                  <a:srgbClr val="FFFFFF"/>
                </a:solidFill>
                <a:latin typeface="Trebuchet MS"/>
                <a:cs typeface="Trebuchet MS"/>
              </a:rPr>
              <a:t>Bridges</a:t>
            </a:r>
            <a:r>
              <a:rPr sz="8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15" dirty="0">
                <a:solidFill>
                  <a:srgbClr val="FFFFFF"/>
                </a:solidFill>
                <a:latin typeface="Trebuchet MS"/>
                <a:cs typeface="Trebuchet MS"/>
              </a:rPr>
              <a:t>Licenced,</a:t>
            </a:r>
            <a:r>
              <a:rPr sz="800" spc="-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15" dirty="0">
                <a:solidFill>
                  <a:srgbClr val="FFFFFF"/>
                </a:solidFill>
                <a:latin typeface="Trebuchet MS"/>
                <a:cs typeface="Trebuchet MS"/>
                <a:hlinkClick r:id="rId3"/>
              </a:rPr>
              <a:t>Attribution-ShareAlike</a:t>
            </a:r>
            <a:r>
              <a:rPr sz="800" spc="-10" dirty="0">
                <a:solidFill>
                  <a:srgbClr val="FFFFFF"/>
                </a:solidFill>
                <a:latin typeface="Trebuchet MS"/>
                <a:cs typeface="Trebuchet MS"/>
                <a:hlinkClick r:id="rId3"/>
              </a:rPr>
              <a:t> </a:t>
            </a:r>
            <a:r>
              <a:rPr sz="800" spc="30" dirty="0">
                <a:solidFill>
                  <a:srgbClr val="FFFFFF"/>
                </a:solidFill>
                <a:latin typeface="Trebuchet MS"/>
                <a:cs typeface="Trebuchet MS"/>
                <a:hlinkClick r:id="rId3"/>
              </a:rPr>
              <a:t>4.0</a:t>
            </a:r>
            <a:r>
              <a:rPr sz="800" spc="-10" dirty="0">
                <a:solidFill>
                  <a:srgbClr val="FFFFFF"/>
                </a:solidFill>
                <a:latin typeface="Trebuchet MS"/>
                <a:cs typeface="Trebuchet MS"/>
                <a:hlinkClick r:id="rId3"/>
              </a:rPr>
              <a:t> </a:t>
            </a:r>
            <a:r>
              <a:rPr sz="800" spc="5" dirty="0">
                <a:solidFill>
                  <a:srgbClr val="FFFFFF"/>
                </a:solidFill>
                <a:latin typeface="Trebuchet MS"/>
                <a:cs typeface="Trebuchet MS"/>
                <a:hlinkClick r:id="rId3"/>
              </a:rPr>
              <a:t>International</a:t>
            </a:r>
            <a:r>
              <a:rPr sz="800" spc="-10" dirty="0">
                <a:solidFill>
                  <a:srgbClr val="FFFFFF"/>
                </a:solidFill>
                <a:latin typeface="Trebuchet MS"/>
                <a:cs typeface="Trebuchet MS"/>
                <a:hlinkClick r:id="rId3"/>
              </a:rPr>
              <a:t> </a:t>
            </a:r>
            <a:r>
              <a:rPr sz="800" spc="65" dirty="0">
                <a:solidFill>
                  <a:srgbClr val="FFFFFF"/>
                </a:solidFill>
                <a:latin typeface="Trebuchet MS"/>
                <a:cs typeface="Trebuchet MS"/>
                <a:hlinkClick r:id="rId3"/>
              </a:rPr>
              <a:t>(CC</a:t>
            </a:r>
            <a:r>
              <a:rPr sz="800" spc="-10" dirty="0">
                <a:solidFill>
                  <a:srgbClr val="FFFFFF"/>
                </a:solidFill>
                <a:latin typeface="Trebuchet MS"/>
                <a:cs typeface="Trebuchet MS"/>
                <a:hlinkClick r:id="rId3"/>
              </a:rPr>
              <a:t> </a:t>
            </a:r>
            <a:r>
              <a:rPr sz="800" spc="80" dirty="0">
                <a:solidFill>
                  <a:srgbClr val="FFFFFF"/>
                </a:solidFill>
                <a:latin typeface="Trebuchet MS"/>
                <a:cs typeface="Trebuchet MS"/>
                <a:hlinkClick r:id="rId3"/>
              </a:rPr>
              <a:t>BY-SA</a:t>
            </a:r>
            <a:r>
              <a:rPr sz="800" spc="-10" dirty="0">
                <a:solidFill>
                  <a:srgbClr val="FFFFFF"/>
                </a:solidFill>
                <a:latin typeface="Trebuchet MS"/>
                <a:cs typeface="Trebuchet MS"/>
                <a:hlinkClick r:id="rId3"/>
              </a:rPr>
              <a:t> </a:t>
            </a:r>
            <a:r>
              <a:rPr sz="800" spc="20" dirty="0">
                <a:solidFill>
                  <a:srgbClr val="FFFFFF"/>
                </a:solidFill>
                <a:latin typeface="Trebuchet MS"/>
                <a:cs typeface="Trebuchet MS"/>
                <a:hlinkClick r:id="rId3"/>
              </a:rPr>
              <a:t>4.0)</a:t>
            </a:r>
            <a:endParaRPr sz="8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4985" y="399581"/>
            <a:ext cx="17678400" cy="9496425"/>
            <a:chOff x="304985" y="399581"/>
            <a:chExt cx="17678400" cy="9496425"/>
          </a:xfrm>
        </p:grpSpPr>
        <p:sp>
          <p:nvSpPr>
            <p:cNvPr id="3" name="object 3"/>
            <p:cNvSpPr/>
            <p:nvPr/>
          </p:nvSpPr>
          <p:spPr>
            <a:xfrm>
              <a:off x="304985" y="399581"/>
              <a:ext cx="17678400" cy="9496425"/>
            </a:xfrm>
            <a:custGeom>
              <a:avLst/>
              <a:gdLst/>
              <a:ahLst/>
              <a:cxnLst/>
              <a:rect l="l" t="t" r="r" b="b"/>
              <a:pathLst>
                <a:path w="17678400" h="9496425">
                  <a:moveTo>
                    <a:pt x="17678398" y="9496424"/>
                  </a:moveTo>
                  <a:lnTo>
                    <a:pt x="0" y="9496424"/>
                  </a:lnTo>
                  <a:lnTo>
                    <a:pt x="0" y="0"/>
                  </a:lnTo>
                  <a:lnTo>
                    <a:pt x="17678398" y="0"/>
                  </a:lnTo>
                  <a:lnTo>
                    <a:pt x="17678398" y="9496424"/>
                  </a:lnTo>
                  <a:close/>
                </a:path>
              </a:pathLst>
            </a:custGeom>
            <a:solidFill>
              <a:srgbClr val="736F3A">
                <a:alpha val="6783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143999" y="1086035"/>
              <a:ext cx="8267699" cy="8172449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1016000" y="3734483"/>
            <a:ext cx="7340600" cy="5892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726440">
              <a:lnSpc>
                <a:spcPct val="125000"/>
              </a:lnSpc>
              <a:spcBef>
                <a:spcPts val="100"/>
              </a:spcBef>
            </a:pP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Terrapins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35" dirty="0">
                <a:solidFill>
                  <a:srgbClr val="FFFFFF"/>
                </a:solidFill>
                <a:latin typeface="Trebuchet MS"/>
                <a:cs typeface="Trebuchet MS"/>
              </a:rPr>
              <a:t>are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45" dirty="0">
                <a:solidFill>
                  <a:srgbClr val="FFFFFF"/>
                </a:solidFill>
                <a:latin typeface="Trebuchet MS"/>
                <a:cs typeface="Trebuchet MS"/>
              </a:rPr>
              <a:t>losing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80" dirty="0">
                <a:solidFill>
                  <a:srgbClr val="FFFFFF"/>
                </a:solidFill>
                <a:latin typeface="Trebuchet MS"/>
                <a:cs typeface="Trebuchet MS"/>
              </a:rPr>
              <a:t>nest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55" dirty="0">
                <a:solidFill>
                  <a:srgbClr val="FFFFFF"/>
                </a:solidFill>
                <a:latin typeface="Trebuchet MS"/>
                <a:cs typeface="Trebuchet MS"/>
              </a:rPr>
              <a:t>habitat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5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70" dirty="0">
                <a:solidFill>
                  <a:srgbClr val="FFFFFF"/>
                </a:solidFill>
                <a:latin typeface="Trebuchet MS"/>
                <a:cs typeface="Trebuchet MS"/>
              </a:rPr>
              <a:t>humans </a:t>
            </a:r>
            <a:r>
              <a:rPr sz="2800" spc="-8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v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21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3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0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6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21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285" dirty="0">
                <a:solidFill>
                  <a:srgbClr val="FFFFFF"/>
                </a:solidFill>
                <a:latin typeface="Trebuchet MS"/>
                <a:cs typeface="Trebuchet MS"/>
              </a:rPr>
              <a:t>.</a:t>
            </a:r>
            <a:endParaRPr sz="28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3600">
              <a:latin typeface="Trebuchet MS"/>
              <a:cs typeface="Trebuchet MS"/>
            </a:endParaRPr>
          </a:p>
          <a:p>
            <a:pPr marL="12700" marR="5080">
              <a:lnSpc>
                <a:spcPct val="125000"/>
              </a:lnSpc>
              <a:tabLst>
                <a:tab pos="4157345" algn="l"/>
              </a:tabLst>
            </a:pPr>
            <a:r>
              <a:rPr sz="2800" spc="-114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2800" spc="-65" dirty="0">
                <a:solidFill>
                  <a:srgbClr val="FFFFFF"/>
                </a:solidFill>
                <a:latin typeface="Trebuchet MS"/>
                <a:cs typeface="Trebuchet MS"/>
              </a:rPr>
              <a:t>w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200" dirty="0">
                <a:solidFill>
                  <a:srgbClr val="FFFFFF"/>
                </a:solidFill>
                <a:latin typeface="Trebuchet MS"/>
                <a:cs typeface="Trebuchet MS"/>
              </a:rPr>
              <a:t>y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0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6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21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v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21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b</a:t>
            </a:r>
            <a:r>
              <a:rPr sz="2800" spc="-21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2800" spc="-5" dirty="0">
                <a:solidFill>
                  <a:srgbClr val="FFFFFF"/>
                </a:solidFill>
                <a:latin typeface="Trebuchet MS"/>
                <a:cs typeface="Trebuchet MS"/>
              </a:rPr>
              <a:t>e  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b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3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95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285" dirty="0">
                <a:solidFill>
                  <a:srgbClr val="FFFFFF"/>
                </a:solidFill>
                <a:latin typeface="Trebuchet MS"/>
                <a:cs typeface="Trebuchet MS"/>
              </a:rPr>
              <a:t>.</a:t>
            </a:r>
            <a:r>
              <a:rPr sz="2800" dirty="0">
                <a:solidFill>
                  <a:srgbClr val="FFFFFF"/>
                </a:solidFill>
                <a:latin typeface="Trebuchet MS"/>
                <a:cs typeface="Trebuchet MS"/>
              </a:rPr>
              <a:t>	</a:t>
            </a:r>
            <a:r>
              <a:rPr sz="2800" spc="-40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rr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65" dirty="0">
                <a:solidFill>
                  <a:srgbClr val="FFFFFF"/>
                </a:solidFill>
                <a:latin typeface="Trebuchet MS"/>
                <a:cs typeface="Trebuchet MS"/>
              </a:rPr>
              <a:t>w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210" dirty="0">
                <a:solidFill>
                  <a:srgbClr val="FFFFFF"/>
                </a:solidFill>
                <a:latin typeface="Trebuchet MS"/>
                <a:cs typeface="Trebuchet MS"/>
              </a:rPr>
              <a:t>ll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f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75" dirty="0">
                <a:solidFill>
                  <a:srgbClr val="FFFFFF"/>
                </a:solidFill>
                <a:latin typeface="Trebuchet MS"/>
                <a:cs typeface="Trebuchet MS"/>
              </a:rPr>
              <a:t>n  </a:t>
            </a:r>
            <a:r>
              <a:rPr sz="2800" spc="-120" dirty="0">
                <a:solidFill>
                  <a:srgbClr val="FFFFFF"/>
                </a:solidFill>
                <a:latin typeface="Trebuchet MS"/>
                <a:cs typeface="Trebuchet MS"/>
              </a:rPr>
              <a:t>venture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Trebuchet MS"/>
                <a:cs typeface="Trebuchet MS"/>
              </a:rPr>
              <a:t>across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Trebuchet MS"/>
                <a:cs typeface="Trebuchet MS"/>
              </a:rPr>
              <a:t>roadways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35" dirty="0">
                <a:solidFill>
                  <a:srgbClr val="FFFFFF"/>
                </a:solidFill>
                <a:latin typeface="Trebuchet MS"/>
                <a:cs typeface="Trebuchet MS"/>
              </a:rPr>
              <a:t>in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Trebuchet MS"/>
                <a:cs typeface="Trebuchet MS"/>
              </a:rPr>
              <a:t>search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Trebuchet MS"/>
                <a:cs typeface="Trebuchet MS"/>
              </a:rPr>
              <a:t>of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12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FFFFFF"/>
                </a:solidFill>
                <a:latin typeface="Trebuchet MS"/>
                <a:cs typeface="Trebuchet MS"/>
              </a:rPr>
              <a:t>place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80" dirty="0">
                <a:solidFill>
                  <a:srgbClr val="FFFFFF"/>
                </a:solidFill>
                <a:latin typeface="Trebuchet MS"/>
                <a:cs typeface="Trebuchet MS"/>
              </a:rPr>
              <a:t>to </a:t>
            </a:r>
            <a:r>
              <a:rPr sz="2800" spc="-8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lay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FFFFFF"/>
                </a:solidFill>
                <a:latin typeface="Trebuchet MS"/>
                <a:cs typeface="Trebuchet MS"/>
              </a:rPr>
              <a:t>eggs,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80" dirty="0">
                <a:solidFill>
                  <a:srgbClr val="FFFFFF"/>
                </a:solidFill>
                <a:latin typeface="Trebuchet MS"/>
                <a:cs typeface="Trebuchet MS"/>
              </a:rPr>
              <a:t>where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25" dirty="0">
                <a:solidFill>
                  <a:srgbClr val="FFFFFF"/>
                </a:solidFill>
                <a:latin typeface="Trebuchet MS"/>
                <a:cs typeface="Trebuchet MS"/>
              </a:rPr>
              <a:t>they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25" dirty="0">
                <a:solidFill>
                  <a:srgbClr val="FFFFFF"/>
                </a:solidFill>
                <a:latin typeface="Trebuchet MS"/>
                <a:cs typeface="Trebuchet MS"/>
              </a:rPr>
              <a:t>can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10" dirty="0">
                <a:solidFill>
                  <a:srgbClr val="FFFFFF"/>
                </a:solidFill>
                <a:latin typeface="Trebuchet MS"/>
                <a:cs typeface="Trebuchet MS"/>
              </a:rPr>
              <a:t>be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20" dirty="0">
                <a:solidFill>
                  <a:srgbClr val="FFFFFF"/>
                </a:solidFill>
                <a:latin typeface="Trebuchet MS"/>
                <a:cs typeface="Trebuchet MS"/>
              </a:rPr>
              <a:t>struck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80" dirty="0">
                <a:solidFill>
                  <a:srgbClr val="FFFFFF"/>
                </a:solidFill>
                <a:latin typeface="Trebuchet MS"/>
                <a:cs typeface="Trebuchet MS"/>
              </a:rPr>
              <a:t>by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05" dirty="0">
                <a:solidFill>
                  <a:srgbClr val="FFFFFF"/>
                </a:solidFill>
                <a:latin typeface="Trebuchet MS"/>
                <a:cs typeface="Trebuchet MS"/>
              </a:rPr>
              <a:t>vehicles.</a:t>
            </a:r>
            <a:endParaRPr sz="28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3600">
              <a:latin typeface="Trebuchet MS"/>
              <a:cs typeface="Trebuchet MS"/>
            </a:endParaRPr>
          </a:p>
          <a:p>
            <a:pPr marL="12700" marR="673100">
              <a:lnSpc>
                <a:spcPct val="125000"/>
              </a:lnSpc>
              <a:spcBef>
                <a:spcPts val="5"/>
              </a:spcBef>
            </a:pPr>
            <a:r>
              <a:rPr sz="2800" spc="-65" dirty="0">
                <a:solidFill>
                  <a:srgbClr val="FFFFFF"/>
                </a:solidFill>
                <a:latin typeface="Trebuchet MS"/>
                <a:cs typeface="Trebuchet MS"/>
              </a:rPr>
              <a:t>Hatchling 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may </a:t>
            </a:r>
            <a:r>
              <a:rPr sz="2800" spc="-20" dirty="0">
                <a:solidFill>
                  <a:srgbClr val="FFFFFF"/>
                </a:solidFill>
                <a:latin typeface="Trebuchet MS"/>
                <a:cs typeface="Trebuchet MS"/>
              </a:rPr>
              <a:t>also </a:t>
            </a:r>
            <a:r>
              <a:rPr sz="2800" spc="-30" dirty="0">
                <a:solidFill>
                  <a:srgbClr val="FFFFFF"/>
                </a:solidFill>
                <a:latin typeface="Trebuchet MS"/>
                <a:cs typeface="Trebuchet MS"/>
              </a:rPr>
              <a:t>cross </a:t>
            </a:r>
            <a:r>
              <a:rPr sz="2800" spc="-25" dirty="0">
                <a:solidFill>
                  <a:srgbClr val="FFFFFF"/>
                </a:solidFill>
                <a:latin typeface="Trebuchet MS"/>
                <a:cs typeface="Trebuchet MS"/>
              </a:rPr>
              <a:t>roadways </a:t>
            </a:r>
            <a:r>
              <a:rPr sz="2800" spc="15" dirty="0">
                <a:solidFill>
                  <a:srgbClr val="FFFFFF"/>
                </a:solidFill>
                <a:latin typeface="Trebuchet MS"/>
                <a:cs typeface="Trebuchet MS"/>
              </a:rPr>
              <a:t>and </a:t>
            </a:r>
            <a:r>
              <a:rPr sz="2800" spc="10" dirty="0">
                <a:solidFill>
                  <a:srgbClr val="FFFFFF"/>
                </a:solidFill>
                <a:latin typeface="Trebuchet MS"/>
                <a:cs typeface="Trebuchet MS"/>
              </a:rPr>
              <a:t>be </a:t>
            </a:r>
            <a:r>
              <a:rPr sz="28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un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v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65" dirty="0">
                <a:solidFill>
                  <a:srgbClr val="FFFFFF"/>
                </a:solidFill>
                <a:latin typeface="Trebuchet MS"/>
                <a:cs typeface="Trebuchet MS"/>
              </a:rPr>
              <a:t>w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3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do</a:t>
            </a:r>
            <a:r>
              <a:rPr sz="2800" spc="-65" dirty="0">
                <a:solidFill>
                  <a:srgbClr val="FFFFFF"/>
                </a:solidFill>
                <a:latin typeface="Trebuchet MS"/>
                <a:cs typeface="Trebuchet MS"/>
              </a:rPr>
              <a:t>w</a:t>
            </a:r>
            <a:r>
              <a:rPr sz="2800" spc="-10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-195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150" dirty="0">
                <a:solidFill>
                  <a:srgbClr val="FFFFFF"/>
                </a:solidFill>
                <a:latin typeface="Trebuchet MS"/>
                <a:cs typeface="Trebuchet MS"/>
              </a:rPr>
              <a:t>g  </a:t>
            </a:r>
            <a:r>
              <a:rPr sz="2800" spc="-75" dirty="0">
                <a:solidFill>
                  <a:srgbClr val="FFFFFF"/>
                </a:solidFill>
                <a:latin typeface="Trebuchet MS"/>
                <a:cs typeface="Trebuchet MS"/>
              </a:rPr>
              <a:t>heavy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30" dirty="0">
                <a:solidFill>
                  <a:srgbClr val="FFFFFF"/>
                </a:solidFill>
                <a:latin typeface="Trebuchet MS"/>
                <a:cs typeface="Trebuchet MS"/>
              </a:rPr>
              <a:t>rain.</a:t>
            </a:r>
            <a:endParaRPr sz="28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016000" y="971798"/>
            <a:ext cx="7538084" cy="2463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8000" b="0" dirty="0">
                <a:latin typeface="Arial MT"/>
                <a:cs typeface="Arial MT"/>
              </a:rPr>
              <a:t>H</a:t>
            </a:r>
            <a:r>
              <a:rPr sz="8000" b="0" spc="-35" dirty="0">
                <a:latin typeface="Arial MT"/>
                <a:cs typeface="Arial MT"/>
              </a:rPr>
              <a:t>a</a:t>
            </a:r>
            <a:r>
              <a:rPr sz="8000" b="0" spc="204" dirty="0">
                <a:latin typeface="Arial MT"/>
                <a:cs typeface="Arial MT"/>
              </a:rPr>
              <a:t>b</a:t>
            </a:r>
            <a:r>
              <a:rPr sz="8000" b="0" spc="-105" dirty="0">
                <a:latin typeface="Arial MT"/>
                <a:cs typeface="Arial MT"/>
              </a:rPr>
              <a:t>i</a:t>
            </a:r>
            <a:r>
              <a:rPr sz="8000" b="0" spc="505" dirty="0">
                <a:latin typeface="Arial MT"/>
                <a:cs typeface="Arial MT"/>
              </a:rPr>
              <a:t>t</a:t>
            </a:r>
            <a:r>
              <a:rPr sz="8000" b="0" spc="-35" dirty="0">
                <a:latin typeface="Arial MT"/>
                <a:cs typeface="Arial MT"/>
              </a:rPr>
              <a:t>a</a:t>
            </a:r>
            <a:r>
              <a:rPr sz="8000" b="0" spc="509" dirty="0">
                <a:latin typeface="Arial MT"/>
                <a:cs typeface="Arial MT"/>
              </a:rPr>
              <a:t>t</a:t>
            </a:r>
            <a:r>
              <a:rPr sz="8000" b="0" spc="-135" dirty="0">
                <a:latin typeface="Arial MT"/>
                <a:cs typeface="Arial MT"/>
              </a:rPr>
              <a:t> </a:t>
            </a:r>
            <a:r>
              <a:rPr sz="8000" b="0" spc="-355" dirty="0">
                <a:latin typeface="Arial MT"/>
                <a:cs typeface="Arial MT"/>
              </a:rPr>
              <a:t>L</a:t>
            </a:r>
            <a:r>
              <a:rPr sz="8000" b="0" spc="-235" dirty="0">
                <a:latin typeface="Arial MT"/>
                <a:cs typeface="Arial MT"/>
              </a:rPr>
              <a:t>o</a:t>
            </a:r>
            <a:r>
              <a:rPr sz="8000" b="0" spc="-565" dirty="0">
                <a:latin typeface="Arial MT"/>
                <a:cs typeface="Arial MT"/>
              </a:rPr>
              <a:t>s</a:t>
            </a:r>
            <a:r>
              <a:rPr sz="8000" b="0" spc="-560" dirty="0">
                <a:latin typeface="Arial MT"/>
                <a:cs typeface="Arial MT"/>
              </a:rPr>
              <a:t>s</a:t>
            </a:r>
            <a:r>
              <a:rPr sz="8000" b="0" spc="-135" dirty="0">
                <a:latin typeface="Arial MT"/>
                <a:cs typeface="Arial MT"/>
              </a:rPr>
              <a:t> </a:t>
            </a:r>
            <a:r>
              <a:rPr sz="8000" b="0" spc="-35" dirty="0">
                <a:latin typeface="Arial MT"/>
                <a:cs typeface="Arial MT"/>
              </a:rPr>
              <a:t>a</a:t>
            </a:r>
            <a:r>
              <a:rPr sz="8000" b="0" spc="-185" dirty="0">
                <a:latin typeface="Arial MT"/>
                <a:cs typeface="Arial MT"/>
              </a:rPr>
              <a:t>n</a:t>
            </a:r>
            <a:r>
              <a:rPr sz="8000" b="0" spc="120" dirty="0">
                <a:latin typeface="Arial MT"/>
                <a:cs typeface="Arial MT"/>
              </a:rPr>
              <a:t>d  </a:t>
            </a:r>
            <a:r>
              <a:rPr sz="8000" b="0" spc="-155" dirty="0">
                <a:latin typeface="Arial MT"/>
                <a:cs typeface="Arial MT"/>
              </a:rPr>
              <a:t>Road</a:t>
            </a:r>
            <a:r>
              <a:rPr sz="8000" b="0" spc="-165" dirty="0">
                <a:latin typeface="Arial MT"/>
                <a:cs typeface="Arial MT"/>
              </a:rPr>
              <a:t> </a:t>
            </a:r>
            <a:r>
              <a:rPr sz="8000" b="0" spc="-5" dirty="0">
                <a:latin typeface="Arial MT"/>
                <a:cs typeface="Arial MT"/>
              </a:rPr>
              <a:t>Mortalities</a:t>
            </a:r>
            <a:endParaRPr sz="800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131696" y="9353037"/>
            <a:ext cx="455485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30" dirty="0">
                <a:solidFill>
                  <a:srgbClr val="FFFFFF"/>
                </a:solidFill>
                <a:latin typeface="Trebuchet MS"/>
                <a:cs typeface="Trebuchet MS"/>
              </a:rPr>
              <a:t>Photo</a:t>
            </a:r>
            <a:r>
              <a:rPr sz="800" spc="-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-5" dirty="0">
                <a:solidFill>
                  <a:srgbClr val="FFFFFF"/>
                </a:solidFill>
                <a:latin typeface="Trebuchet MS"/>
                <a:cs typeface="Trebuchet MS"/>
              </a:rPr>
              <a:t>credit:</a:t>
            </a:r>
            <a:r>
              <a:rPr sz="800" spc="-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50" dirty="0">
                <a:solidFill>
                  <a:srgbClr val="FFFFFF"/>
                </a:solidFill>
                <a:latin typeface="Trebuchet MS"/>
                <a:cs typeface="Trebuchet MS"/>
                <a:hlinkClick r:id="rId3"/>
              </a:rPr>
              <a:t>Baby</a:t>
            </a:r>
            <a:r>
              <a:rPr sz="800" spc="-15" dirty="0">
                <a:solidFill>
                  <a:srgbClr val="FFFFFF"/>
                </a:solidFill>
                <a:latin typeface="Trebuchet MS"/>
                <a:cs typeface="Trebuchet MS"/>
                <a:hlinkClick r:id="rId3"/>
              </a:rPr>
              <a:t> </a:t>
            </a:r>
            <a:r>
              <a:rPr sz="800" spc="30" dirty="0">
                <a:solidFill>
                  <a:srgbClr val="FFFFFF"/>
                </a:solidFill>
                <a:latin typeface="Trebuchet MS"/>
                <a:cs typeface="Trebuchet MS"/>
                <a:hlinkClick r:id="rId3"/>
              </a:rPr>
              <a:t>diamondback</a:t>
            </a:r>
            <a:r>
              <a:rPr sz="800" spc="-10" dirty="0">
                <a:solidFill>
                  <a:srgbClr val="FFFFFF"/>
                </a:solidFill>
                <a:latin typeface="Trebuchet MS"/>
                <a:cs typeface="Trebuchet MS"/>
                <a:hlinkClick r:id="rId3"/>
              </a:rPr>
              <a:t> </a:t>
            </a:r>
            <a:r>
              <a:rPr sz="800" spc="5" dirty="0">
                <a:solidFill>
                  <a:srgbClr val="FFFFFF"/>
                </a:solidFill>
                <a:latin typeface="Trebuchet MS"/>
                <a:cs typeface="Trebuchet MS"/>
                <a:hlinkClick r:id="rId3"/>
              </a:rPr>
              <a:t>terrapin</a:t>
            </a:r>
            <a:r>
              <a:rPr sz="800" spc="-15" dirty="0">
                <a:solidFill>
                  <a:srgbClr val="FFFFFF"/>
                </a:solidFill>
                <a:latin typeface="Trebuchet MS"/>
                <a:cs typeface="Trebuchet MS"/>
                <a:hlinkClick r:id="rId3"/>
              </a:rPr>
              <a:t> </a:t>
            </a:r>
            <a:r>
              <a:rPr sz="800" spc="50" dirty="0">
                <a:solidFill>
                  <a:srgbClr val="FFFFFF"/>
                </a:solidFill>
                <a:latin typeface="Trebuchet MS"/>
                <a:cs typeface="Trebuchet MS"/>
              </a:rPr>
              <a:t>by</a:t>
            </a:r>
            <a:r>
              <a:rPr sz="800" spc="-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40" dirty="0">
                <a:solidFill>
                  <a:srgbClr val="FFFFFF"/>
                </a:solidFill>
                <a:latin typeface="Trebuchet MS"/>
                <a:cs typeface="Trebuchet MS"/>
                <a:hlinkClick r:id="rId4"/>
              </a:rPr>
              <a:t>N8ure</a:t>
            </a:r>
            <a:r>
              <a:rPr sz="800" spc="-15" dirty="0">
                <a:solidFill>
                  <a:srgbClr val="FFFFFF"/>
                </a:solidFill>
                <a:latin typeface="Trebuchet MS"/>
                <a:cs typeface="Trebuchet MS"/>
                <a:hlinkClick r:id="rId4"/>
              </a:rPr>
              <a:t> </a:t>
            </a:r>
            <a:r>
              <a:rPr sz="800" spc="30" dirty="0">
                <a:solidFill>
                  <a:srgbClr val="FFFFFF"/>
                </a:solidFill>
                <a:latin typeface="Trebuchet MS"/>
                <a:cs typeface="Trebuchet MS"/>
                <a:hlinkClick r:id="rId4"/>
              </a:rPr>
              <a:t>Lover</a:t>
            </a:r>
            <a:r>
              <a:rPr sz="800" spc="-10" dirty="0">
                <a:solidFill>
                  <a:srgbClr val="FFFFFF"/>
                </a:solidFill>
                <a:latin typeface="Trebuchet MS"/>
                <a:cs typeface="Trebuchet MS"/>
                <a:hlinkClick r:id="rId4"/>
              </a:rPr>
              <a:t> </a:t>
            </a:r>
            <a:r>
              <a:rPr sz="800" spc="25" dirty="0">
                <a:solidFill>
                  <a:srgbClr val="FFFFFF"/>
                </a:solidFill>
                <a:latin typeface="Trebuchet MS"/>
                <a:cs typeface="Trebuchet MS"/>
              </a:rPr>
              <a:t>is</a:t>
            </a:r>
            <a:r>
              <a:rPr sz="800" spc="-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25" dirty="0">
                <a:solidFill>
                  <a:srgbClr val="FFFFFF"/>
                </a:solidFill>
                <a:latin typeface="Trebuchet MS"/>
                <a:cs typeface="Trebuchet MS"/>
              </a:rPr>
              <a:t>licensed</a:t>
            </a:r>
            <a:r>
              <a:rPr sz="800" spc="-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25" dirty="0">
                <a:solidFill>
                  <a:srgbClr val="FFFFFF"/>
                </a:solidFill>
                <a:latin typeface="Trebuchet MS"/>
                <a:cs typeface="Trebuchet MS"/>
              </a:rPr>
              <a:t>under</a:t>
            </a:r>
            <a:r>
              <a:rPr sz="800" spc="-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100" dirty="0">
                <a:solidFill>
                  <a:srgbClr val="FFFFFF"/>
                </a:solidFill>
                <a:latin typeface="Trebuchet MS"/>
                <a:cs typeface="Trebuchet MS"/>
                <a:hlinkClick r:id="rId5"/>
              </a:rPr>
              <a:t>CC</a:t>
            </a:r>
            <a:r>
              <a:rPr sz="800" spc="-10" dirty="0">
                <a:solidFill>
                  <a:srgbClr val="FFFFFF"/>
                </a:solidFill>
                <a:latin typeface="Trebuchet MS"/>
                <a:cs typeface="Trebuchet MS"/>
                <a:hlinkClick r:id="rId5"/>
              </a:rPr>
              <a:t> </a:t>
            </a:r>
            <a:r>
              <a:rPr sz="800" spc="80" dirty="0">
                <a:solidFill>
                  <a:srgbClr val="FFFFFF"/>
                </a:solidFill>
                <a:latin typeface="Trebuchet MS"/>
                <a:cs typeface="Trebuchet MS"/>
                <a:hlinkClick r:id="rId5"/>
              </a:rPr>
              <a:t>BY-NC-ND</a:t>
            </a:r>
            <a:r>
              <a:rPr sz="800" spc="-15" dirty="0">
                <a:solidFill>
                  <a:srgbClr val="FFFFFF"/>
                </a:solidFill>
                <a:latin typeface="Trebuchet MS"/>
                <a:cs typeface="Trebuchet MS"/>
                <a:hlinkClick r:id="rId5"/>
              </a:rPr>
              <a:t> </a:t>
            </a:r>
            <a:r>
              <a:rPr sz="800" spc="-5" dirty="0">
                <a:solidFill>
                  <a:srgbClr val="FFFFFF"/>
                </a:solidFill>
                <a:latin typeface="Trebuchet MS"/>
                <a:cs typeface="Trebuchet MS"/>
                <a:hlinkClick r:id="rId5"/>
              </a:rPr>
              <a:t>2.0</a:t>
            </a:r>
            <a:r>
              <a:rPr sz="800" spc="-5" dirty="0">
                <a:solidFill>
                  <a:srgbClr val="FFFFFF"/>
                </a:solidFill>
                <a:latin typeface="Trebuchet MS"/>
                <a:cs typeface="Trebuchet MS"/>
              </a:rPr>
              <a:t>.</a:t>
            </a:r>
            <a:endParaRPr sz="8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3999" cy="10286998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13428646" y="642702"/>
            <a:ext cx="772160" cy="772160"/>
          </a:xfrm>
          <a:custGeom>
            <a:avLst/>
            <a:gdLst/>
            <a:ahLst/>
            <a:cxnLst/>
            <a:rect l="l" t="t" r="r" b="b"/>
            <a:pathLst>
              <a:path w="772159" h="772160">
                <a:moveTo>
                  <a:pt x="385997" y="771998"/>
                </a:moveTo>
                <a:lnTo>
                  <a:pt x="337578" y="768991"/>
                </a:lnTo>
                <a:lnTo>
                  <a:pt x="290954" y="760209"/>
                </a:lnTo>
                <a:lnTo>
                  <a:pt x="246487" y="746016"/>
                </a:lnTo>
                <a:lnTo>
                  <a:pt x="204537" y="726772"/>
                </a:lnTo>
                <a:lnTo>
                  <a:pt x="165468" y="702840"/>
                </a:lnTo>
                <a:lnTo>
                  <a:pt x="129640" y="674581"/>
                </a:lnTo>
                <a:lnTo>
                  <a:pt x="97416" y="642356"/>
                </a:lnTo>
                <a:lnTo>
                  <a:pt x="69156" y="606529"/>
                </a:lnTo>
                <a:lnTo>
                  <a:pt x="45224" y="567459"/>
                </a:lnTo>
                <a:lnTo>
                  <a:pt x="25980" y="525510"/>
                </a:lnTo>
                <a:lnTo>
                  <a:pt x="11787" y="481042"/>
                </a:lnTo>
                <a:lnTo>
                  <a:pt x="3006" y="434418"/>
                </a:lnTo>
                <a:lnTo>
                  <a:pt x="0" y="386022"/>
                </a:lnTo>
                <a:lnTo>
                  <a:pt x="3006" y="337580"/>
                </a:lnTo>
                <a:lnTo>
                  <a:pt x="11787" y="290956"/>
                </a:lnTo>
                <a:lnTo>
                  <a:pt x="25980" y="246488"/>
                </a:lnTo>
                <a:lnTo>
                  <a:pt x="45224" y="204538"/>
                </a:lnTo>
                <a:lnTo>
                  <a:pt x="69156" y="165469"/>
                </a:lnTo>
                <a:lnTo>
                  <a:pt x="97416" y="129641"/>
                </a:lnTo>
                <a:lnTo>
                  <a:pt x="129640" y="97417"/>
                </a:lnTo>
                <a:lnTo>
                  <a:pt x="165468" y="69157"/>
                </a:lnTo>
                <a:lnTo>
                  <a:pt x="204537" y="45225"/>
                </a:lnTo>
                <a:lnTo>
                  <a:pt x="246487" y="25981"/>
                </a:lnTo>
                <a:lnTo>
                  <a:pt x="290954" y="11788"/>
                </a:lnTo>
                <a:lnTo>
                  <a:pt x="337578" y="3007"/>
                </a:lnTo>
                <a:lnTo>
                  <a:pt x="385994" y="0"/>
                </a:lnTo>
                <a:lnTo>
                  <a:pt x="434416" y="3007"/>
                </a:lnTo>
                <a:lnTo>
                  <a:pt x="481040" y="11788"/>
                </a:lnTo>
                <a:lnTo>
                  <a:pt x="525508" y="25981"/>
                </a:lnTo>
                <a:lnTo>
                  <a:pt x="567457" y="45225"/>
                </a:lnTo>
                <a:lnTo>
                  <a:pt x="606527" y="69157"/>
                </a:lnTo>
                <a:lnTo>
                  <a:pt x="642355" y="97417"/>
                </a:lnTo>
                <a:lnTo>
                  <a:pt x="674579" y="129641"/>
                </a:lnTo>
                <a:lnTo>
                  <a:pt x="702838" y="165469"/>
                </a:lnTo>
                <a:lnTo>
                  <a:pt x="726771" y="204538"/>
                </a:lnTo>
                <a:lnTo>
                  <a:pt x="746014" y="246488"/>
                </a:lnTo>
                <a:lnTo>
                  <a:pt x="760208" y="290956"/>
                </a:lnTo>
                <a:lnTo>
                  <a:pt x="768989" y="337580"/>
                </a:lnTo>
                <a:lnTo>
                  <a:pt x="771995" y="386022"/>
                </a:lnTo>
                <a:lnTo>
                  <a:pt x="768989" y="434418"/>
                </a:lnTo>
                <a:lnTo>
                  <a:pt x="760208" y="481042"/>
                </a:lnTo>
                <a:lnTo>
                  <a:pt x="746014" y="525510"/>
                </a:lnTo>
                <a:lnTo>
                  <a:pt x="726771" y="567459"/>
                </a:lnTo>
                <a:lnTo>
                  <a:pt x="702838" y="606529"/>
                </a:lnTo>
                <a:lnTo>
                  <a:pt x="674579" y="642356"/>
                </a:lnTo>
                <a:lnTo>
                  <a:pt x="642355" y="674581"/>
                </a:lnTo>
                <a:lnTo>
                  <a:pt x="606527" y="702840"/>
                </a:lnTo>
                <a:lnTo>
                  <a:pt x="567457" y="726772"/>
                </a:lnTo>
                <a:lnTo>
                  <a:pt x="525508" y="746016"/>
                </a:lnTo>
                <a:lnTo>
                  <a:pt x="481040" y="760209"/>
                </a:lnTo>
                <a:lnTo>
                  <a:pt x="434416" y="768991"/>
                </a:lnTo>
                <a:lnTo>
                  <a:pt x="385997" y="77199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0318074" y="3272969"/>
            <a:ext cx="6337300" cy="2463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8000" spc="-80" dirty="0">
                <a:latin typeface="Trebuchet MS"/>
                <a:cs typeface="Trebuchet MS"/>
              </a:rPr>
              <a:t>Terrapin </a:t>
            </a:r>
            <a:r>
              <a:rPr sz="8000" spc="-75" dirty="0">
                <a:latin typeface="Trebuchet MS"/>
                <a:cs typeface="Trebuchet MS"/>
              </a:rPr>
              <a:t> </a:t>
            </a:r>
            <a:r>
              <a:rPr sz="8000" spc="660" dirty="0">
                <a:latin typeface="Trebuchet MS"/>
                <a:cs typeface="Trebuchet MS"/>
              </a:rPr>
              <a:t>C</a:t>
            </a:r>
            <a:r>
              <a:rPr sz="8000" spc="55" dirty="0">
                <a:latin typeface="Trebuchet MS"/>
                <a:cs typeface="Trebuchet MS"/>
              </a:rPr>
              <a:t>o</a:t>
            </a:r>
            <a:r>
              <a:rPr sz="8000" spc="-400" dirty="0">
                <a:latin typeface="Trebuchet MS"/>
                <a:cs typeface="Trebuchet MS"/>
              </a:rPr>
              <a:t>n</a:t>
            </a:r>
            <a:r>
              <a:rPr sz="8000" spc="90" dirty="0">
                <a:latin typeface="Trebuchet MS"/>
                <a:cs typeface="Trebuchet MS"/>
              </a:rPr>
              <a:t>s</a:t>
            </a:r>
            <a:r>
              <a:rPr sz="8000" spc="155" dirty="0">
                <a:latin typeface="Trebuchet MS"/>
                <a:cs typeface="Trebuchet MS"/>
              </a:rPr>
              <a:t>e</a:t>
            </a:r>
            <a:r>
              <a:rPr sz="8000" spc="-130" dirty="0">
                <a:latin typeface="Trebuchet MS"/>
                <a:cs typeface="Trebuchet MS"/>
              </a:rPr>
              <a:t>r</a:t>
            </a:r>
            <a:r>
              <a:rPr sz="8000" spc="525" dirty="0">
                <a:latin typeface="Trebuchet MS"/>
                <a:cs typeface="Trebuchet MS"/>
              </a:rPr>
              <a:t>v</a:t>
            </a:r>
            <a:r>
              <a:rPr sz="8000" spc="595" dirty="0">
                <a:latin typeface="Trebuchet MS"/>
                <a:cs typeface="Trebuchet MS"/>
              </a:rPr>
              <a:t>a</a:t>
            </a:r>
            <a:r>
              <a:rPr sz="8000" spc="-114" dirty="0">
                <a:latin typeface="Trebuchet MS"/>
                <a:cs typeface="Trebuchet MS"/>
              </a:rPr>
              <a:t>t</a:t>
            </a:r>
            <a:r>
              <a:rPr sz="8000" spc="-370" dirty="0">
                <a:latin typeface="Trebuchet MS"/>
                <a:cs typeface="Trebuchet MS"/>
              </a:rPr>
              <a:t>i</a:t>
            </a:r>
            <a:r>
              <a:rPr sz="8000" spc="55" dirty="0">
                <a:latin typeface="Trebuchet MS"/>
                <a:cs typeface="Trebuchet MS"/>
              </a:rPr>
              <a:t>o</a:t>
            </a:r>
            <a:r>
              <a:rPr sz="8000" spc="-395" dirty="0">
                <a:latin typeface="Trebuchet MS"/>
                <a:cs typeface="Trebuchet MS"/>
              </a:rPr>
              <a:t>n</a:t>
            </a:r>
            <a:endParaRPr sz="8000">
              <a:latin typeface="Trebuchet MS"/>
              <a:cs typeface="Trebuchet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671469" y="725489"/>
            <a:ext cx="28638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110" dirty="0">
                <a:solidFill>
                  <a:srgbClr val="FFFFFF"/>
                </a:solidFill>
                <a:latin typeface="Courier New"/>
                <a:cs typeface="Courier New"/>
              </a:rPr>
              <a:t>2</a:t>
            </a:r>
            <a:endParaRPr sz="3600">
              <a:latin typeface="Courier New"/>
              <a:cs typeface="Courier New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131300" y="10148993"/>
            <a:ext cx="227774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30" dirty="0">
                <a:solidFill>
                  <a:srgbClr val="FFFFFF"/>
                </a:solidFill>
                <a:latin typeface="Trebuchet MS"/>
                <a:cs typeface="Trebuchet MS"/>
              </a:rPr>
              <a:t>Photo</a:t>
            </a:r>
            <a:r>
              <a:rPr sz="8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5" dirty="0">
                <a:solidFill>
                  <a:srgbClr val="FFFFFF"/>
                </a:solidFill>
                <a:latin typeface="Trebuchet MS"/>
                <a:cs typeface="Trebuchet MS"/>
              </a:rPr>
              <a:t>Credit:</a:t>
            </a:r>
            <a:r>
              <a:rPr sz="8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60" dirty="0">
                <a:solidFill>
                  <a:srgbClr val="FFFFFF"/>
                </a:solidFill>
                <a:latin typeface="Trebuchet MS"/>
                <a:cs typeface="Trebuchet MS"/>
              </a:rPr>
              <a:t>Sue</a:t>
            </a:r>
            <a:r>
              <a:rPr sz="8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25" dirty="0">
                <a:solidFill>
                  <a:srgbClr val="FFFFFF"/>
                </a:solidFill>
                <a:latin typeface="Trebuchet MS"/>
                <a:cs typeface="Trebuchet MS"/>
              </a:rPr>
              <a:t>Slotterback-</a:t>
            </a:r>
            <a:r>
              <a:rPr sz="8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25" dirty="0">
                <a:solidFill>
                  <a:srgbClr val="FFFFFF"/>
                </a:solidFill>
                <a:latin typeface="Trebuchet MS"/>
                <a:cs typeface="Trebuchet MS"/>
              </a:rPr>
              <a:t>personal</a:t>
            </a:r>
            <a:r>
              <a:rPr sz="8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15" dirty="0">
                <a:solidFill>
                  <a:srgbClr val="FFFFFF"/>
                </a:solidFill>
                <a:latin typeface="Trebuchet MS"/>
                <a:cs typeface="Trebuchet MS"/>
              </a:rPr>
              <a:t>photol</a:t>
            </a:r>
            <a:endParaRPr sz="8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4985" y="399579"/>
            <a:ext cx="17678400" cy="9496425"/>
            <a:chOff x="304985" y="399579"/>
            <a:chExt cx="17678400" cy="9496425"/>
          </a:xfrm>
        </p:grpSpPr>
        <p:sp>
          <p:nvSpPr>
            <p:cNvPr id="3" name="object 3"/>
            <p:cNvSpPr/>
            <p:nvPr/>
          </p:nvSpPr>
          <p:spPr>
            <a:xfrm>
              <a:off x="304985" y="399579"/>
              <a:ext cx="17678400" cy="9496425"/>
            </a:xfrm>
            <a:custGeom>
              <a:avLst/>
              <a:gdLst/>
              <a:ahLst/>
              <a:cxnLst/>
              <a:rect l="l" t="t" r="r" b="b"/>
              <a:pathLst>
                <a:path w="17678400" h="9496425">
                  <a:moveTo>
                    <a:pt x="17678398" y="9496424"/>
                  </a:moveTo>
                  <a:lnTo>
                    <a:pt x="0" y="9496424"/>
                  </a:lnTo>
                  <a:lnTo>
                    <a:pt x="0" y="0"/>
                  </a:lnTo>
                  <a:lnTo>
                    <a:pt x="17678398" y="0"/>
                  </a:lnTo>
                  <a:lnTo>
                    <a:pt x="17678398" y="9496424"/>
                  </a:lnTo>
                  <a:close/>
                </a:path>
              </a:pathLst>
            </a:custGeom>
            <a:solidFill>
              <a:srgbClr val="736F3A">
                <a:alpha val="6783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717277" y="5388863"/>
              <a:ext cx="4543424" cy="433387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717277" y="596732"/>
              <a:ext cx="4543424" cy="454342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52549" y="3486530"/>
              <a:ext cx="104775" cy="10477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52549" y="4810505"/>
              <a:ext cx="104775" cy="104774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52549" y="6153530"/>
              <a:ext cx="104775" cy="104774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52549" y="7067930"/>
              <a:ext cx="104775" cy="104774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52549" y="8496680"/>
              <a:ext cx="104775" cy="104774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1016000" y="2535294"/>
            <a:ext cx="11149330" cy="6711950"/>
          </a:xfrm>
          <a:prstGeom prst="rect">
            <a:avLst/>
          </a:prstGeom>
        </p:spPr>
        <p:txBody>
          <a:bodyPr vert="horz" wrap="square" lIns="0" tIns="1670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15"/>
              </a:spcBef>
            </a:pPr>
            <a:r>
              <a:rPr sz="2800" spc="-150" dirty="0">
                <a:solidFill>
                  <a:srgbClr val="FFFFFF"/>
                </a:solidFill>
                <a:latin typeface="Trebuchet MS"/>
                <a:cs typeface="Trebuchet MS"/>
              </a:rPr>
              <a:t>There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35" dirty="0">
                <a:solidFill>
                  <a:srgbClr val="FFFFFF"/>
                </a:solidFill>
                <a:latin typeface="Trebuchet MS"/>
                <a:cs typeface="Trebuchet MS"/>
              </a:rPr>
              <a:t>are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75" dirty="0">
                <a:solidFill>
                  <a:srgbClr val="FFFFFF"/>
                </a:solidFill>
                <a:latin typeface="Trebuchet MS"/>
                <a:cs typeface="Trebuchet MS"/>
              </a:rPr>
              <a:t>several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40" dirty="0">
                <a:solidFill>
                  <a:srgbClr val="FFFFFF"/>
                </a:solidFill>
                <a:latin typeface="Trebuchet MS"/>
                <a:cs typeface="Trebuchet MS"/>
              </a:rPr>
              <a:t>ways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80" dirty="0">
                <a:solidFill>
                  <a:srgbClr val="FFFFFF"/>
                </a:solidFill>
                <a:latin typeface="Trebuchet MS"/>
                <a:cs typeface="Trebuchet MS"/>
              </a:rPr>
              <a:t>to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40" dirty="0">
                <a:solidFill>
                  <a:srgbClr val="FFFFFF"/>
                </a:solidFill>
                <a:latin typeface="Trebuchet MS"/>
                <a:cs typeface="Trebuchet MS"/>
              </a:rPr>
              <a:t>reduce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terrapin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25" dirty="0">
                <a:solidFill>
                  <a:srgbClr val="FFFFFF"/>
                </a:solidFill>
                <a:latin typeface="Trebuchet MS"/>
                <a:cs typeface="Trebuchet MS"/>
              </a:rPr>
              <a:t>mortalities:</a:t>
            </a:r>
            <a:endParaRPr sz="2800">
              <a:latin typeface="Trebuchet MS"/>
              <a:cs typeface="Trebuchet MS"/>
            </a:endParaRPr>
          </a:p>
          <a:p>
            <a:pPr marL="616585" marR="491490">
              <a:lnSpc>
                <a:spcPct val="109400"/>
              </a:lnSpc>
              <a:spcBef>
                <a:spcPts val="900"/>
              </a:spcBef>
            </a:pPr>
            <a:r>
              <a:rPr sz="2800" b="1" spc="-30" dirty="0">
                <a:solidFill>
                  <a:srgbClr val="FFFFFF"/>
                </a:solidFill>
                <a:latin typeface="Trebuchet MS"/>
                <a:cs typeface="Trebuchet MS"/>
              </a:rPr>
              <a:t>Predator</a:t>
            </a:r>
            <a:r>
              <a:rPr sz="2800" b="1" spc="-14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Trebuchet MS"/>
                <a:cs typeface="Trebuchet MS"/>
              </a:rPr>
              <a:t>exclusion</a:t>
            </a:r>
            <a:r>
              <a:rPr sz="2800" spc="-5" dirty="0">
                <a:solidFill>
                  <a:srgbClr val="FFFFFF"/>
                </a:solidFill>
                <a:latin typeface="Trebuchet MS"/>
                <a:cs typeface="Trebuchet MS"/>
              </a:rPr>
              <a:t>-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65" dirty="0">
                <a:solidFill>
                  <a:srgbClr val="FFFFFF"/>
                </a:solidFill>
                <a:latin typeface="Trebuchet MS"/>
                <a:cs typeface="Trebuchet MS"/>
              </a:rPr>
              <a:t>cadges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that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35" dirty="0">
                <a:solidFill>
                  <a:srgbClr val="FFFFFF"/>
                </a:solidFill>
                <a:latin typeface="Trebuchet MS"/>
                <a:cs typeface="Trebuchet MS"/>
              </a:rPr>
              <a:t>are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5" dirty="0">
                <a:solidFill>
                  <a:srgbClr val="FFFFFF"/>
                </a:solidFill>
                <a:latin typeface="Trebuchet MS"/>
                <a:cs typeface="Trebuchet MS"/>
              </a:rPr>
              <a:t>placed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over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80" dirty="0">
                <a:solidFill>
                  <a:srgbClr val="FFFFFF"/>
                </a:solidFill>
                <a:latin typeface="Trebuchet MS"/>
                <a:cs typeface="Trebuchet MS"/>
              </a:rPr>
              <a:t>nest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80" dirty="0">
                <a:solidFill>
                  <a:srgbClr val="FFFFFF"/>
                </a:solidFill>
                <a:latin typeface="Trebuchet MS"/>
                <a:cs typeface="Trebuchet MS"/>
              </a:rPr>
              <a:t>to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70" dirty="0">
                <a:solidFill>
                  <a:srgbClr val="FFFFFF"/>
                </a:solidFill>
                <a:latin typeface="Trebuchet MS"/>
                <a:cs typeface="Trebuchet MS"/>
              </a:rPr>
              <a:t>protect </a:t>
            </a:r>
            <a:r>
              <a:rPr sz="2800" spc="-8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f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endParaRPr sz="2800">
              <a:latin typeface="Trebuchet MS"/>
              <a:cs typeface="Trebuchet MS"/>
            </a:endParaRPr>
          </a:p>
          <a:p>
            <a:pPr marL="616585" marR="152400">
              <a:lnSpc>
                <a:spcPct val="120500"/>
              </a:lnSpc>
              <a:spcBef>
                <a:spcPts val="2700"/>
              </a:spcBef>
            </a:pPr>
            <a:r>
              <a:rPr sz="2800" b="1" spc="-185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b="1" spc="-90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2800" b="1" spc="-135" dirty="0">
                <a:solidFill>
                  <a:srgbClr val="FFFFFF"/>
                </a:solidFill>
                <a:latin typeface="Trebuchet MS"/>
                <a:cs typeface="Trebuchet MS"/>
              </a:rPr>
              <a:t>rt</a:t>
            </a:r>
            <a:r>
              <a:rPr sz="2800" b="1" spc="-7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2800" b="1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b="1" spc="-14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b="1" spc="-16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b="1" spc="-125" dirty="0">
                <a:solidFill>
                  <a:srgbClr val="FFFFFF"/>
                </a:solidFill>
                <a:latin typeface="Trebuchet MS"/>
                <a:cs typeface="Trebuchet MS"/>
              </a:rPr>
              <a:t>x</a:t>
            </a:r>
            <a:r>
              <a:rPr sz="2800" b="1" spc="10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2800" b="1" spc="-7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2800" b="1" spc="-90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2800" b="1" spc="2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b="1" spc="-5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b="1" spc="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b="1" spc="-10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b="1" spc="-14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b="1" spc="-30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2800" b="1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b="1" spc="-105" dirty="0">
                <a:solidFill>
                  <a:srgbClr val="FFFFFF"/>
                </a:solidFill>
                <a:latin typeface="Trebuchet MS"/>
                <a:cs typeface="Trebuchet MS"/>
              </a:rPr>
              <a:t>v</a:t>
            </a:r>
            <a:r>
              <a:rPr sz="2800" b="1" spc="-5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b="1" spc="10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2800" b="1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b="1" spc="204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b="1" spc="-14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7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2800" b="1" spc="-185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b="1" spc="-16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b="1" spc="-30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2800" b="1" spc="2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170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-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rr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-60" dirty="0">
                <a:solidFill>
                  <a:srgbClr val="FFFFFF"/>
                </a:solidFill>
                <a:latin typeface="Trebuchet MS"/>
                <a:cs typeface="Trebuchet MS"/>
              </a:rPr>
              <a:t>w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2800" spc="-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op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200" dirty="0">
                <a:solidFill>
                  <a:srgbClr val="FFFFFF"/>
                </a:solidFill>
                <a:latin typeface="Trebuchet MS"/>
                <a:cs typeface="Trebuchet MS"/>
              </a:rPr>
              <a:t>g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f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6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35" dirty="0">
                <a:solidFill>
                  <a:srgbClr val="FFFFFF"/>
                </a:solidFill>
                <a:latin typeface="Trebuchet MS"/>
                <a:cs typeface="Trebuchet MS"/>
              </a:rPr>
              <a:t>b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po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s  </a:t>
            </a:r>
            <a:r>
              <a:rPr sz="2800" spc="10" dirty="0">
                <a:solidFill>
                  <a:srgbClr val="FFFFFF"/>
                </a:solidFill>
                <a:latin typeface="Trebuchet MS"/>
                <a:cs typeface="Trebuchet MS"/>
              </a:rPr>
              <a:t>so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 that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terrapins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35" dirty="0">
                <a:solidFill>
                  <a:srgbClr val="FFFFFF"/>
                </a:solidFill>
                <a:latin typeface="Trebuchet MS"/>
                <a:cs typeface="Trebuchet MS"/>
              </a:rPr>
              <a:t>cannot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FFFFFF"/>
                </a:solidFill>
                <a:latin typeface="Trebuchet MS"/>
                <a:cs typeface="Trebuchet MS"/>
              </a:rPr>
              <a:t>get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70" dirty="0">
                <a:solidFill>
                  <a:srgbClr val="FFFFFF"/>
                </a:solidFill>
                <a:latin typeface="Trebuchet MS"/>
                <a:cs typeface="Trebuchet MS"/>
              </a:rPr>
              <a:t>inside</a:t>
            </a:r>
            <a:endParaRPr sz="28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700">
              <a:latin typeface="Trebuchet MS"/>
              <a:cs typeface="Trebuchet MS"/>
            </a:endParaRPr>
          </a:p>
          <a:p>
            <a:pPr marL="616585">
              <a:lnSpc>
                <a:spcPct val="100000"/>
              </a:lnSpc>
            </a:pPr>
            <a:r>
              <a:rPr sz="2800" b="1" spc="55" dirty="0">
                <a:solidFill>
                  <a:srgbClr val="FFFFFF"/>
                </a:solidFill>
                <a:latin typeface="Trebuchet MS"/>
                <a:cs typeface="Trebuchet MS"/>
              </a:rPr>
              <a:t>Ghost</a:t>
            </a:r>
            <a:r>
              <a:rPr sz="2800" b="1" spc="-16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b="1" spc="-15" dirty="0">
                <a:solidFill>
                  <a:srgbClr val="FFFFFF"/>
                </a:solidFill>
                <a:latin typeface="Trebuchet MS"/>
                <a:cs typeface="Trebuchet MS"/>
              </a:rPr>
              <a:t>pot</a:t>
            </a:r>
            <a:r>
              <a:rPr sz="2800" b="1" spc="-16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b="1" spc="-20" dirty="0">
                <a:solidFill>
                  <a:srgbClr val="FFFFFF"/>
                </a:solidFill>
                <a:latin typeface="Trebuchet MS"/>
                <a:cs typeface="Trebuchet MS"/>
              </a:rPr>
              <a:t>removal</a:t>
            </a:r>
            <a:endParaRPr sz="28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700">
              <a:latin typeface="Trebuchet MS"/>
              <a:cs typeface="Trebuchet MS"/>
            </a:endParaRPr>
          </a:p>
          <a:p>
            <a:pPr marL="616585" marR="365125">
              <a:lnSpc>
                <a:spcPct val="120500"/>
              </a:lnSpc>
            </a:pPr>
            <a:r>
              <a:rPr sz="2800" b="1" spc="-55" dirty="0">
                <a:solidFill>
                  <a:srgbClr val="FFFFFF"/>
                </a:solidFill>
                <a:latin typeface="Trebuchet MS"/>
                <a:cs typeface="Trebuchet MS"/>
              </a:rPr>
              <a:t>Barrier</a:t>
            </a:r>
            <a:r>
              <a:rPr sz="2800" b="1" spc="-14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b="1" spc="30" dirty="0">
                <a:solidFill>
                  <a:srgbClr val="FFFFFF"/>
                </a:solidFill>
                <a:latin typeface="Trebuchet MS"/>
                <a:cs typeface="Trebuchet MS"/>
              </a:rPr>
              <a:t>fencing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-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25" dirty="0">
                <a:solidFill>
                  <a:srgbClr val="FFFFFF"/>
                </a:solidFill>
                <a:latin typeface="Trebuchet MS"/>
                <a:cs typeface="Trebuchet MS"/>
              </a:rPr>
              <a:t>can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10" dirty="0">
                <a:solidFill>
                  <a:srgbClr val="FFFFFF"/>
                </a:solidFill>
                <a:latin typeface="Trebuchet MS"/>
                <a:cs typeface="Trebuchet MS"/>
              </a:rPr>
              <a:t>be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5" dirty="0">
                <a:solidFill>
                  <a:srgbClr val="FFFFFF"/>
                </a:solidFill>
                <a:latin typeface="Trebuchet MS"/>
                <a:cs typeface="Trebuchet MS"/>
              </a:rPr>
              <a:t>placed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5" dirty="0">
                <a:solidFill>
                  <a:srgbClr val="FFFFFF"/>
                </a:solidFill>
                <a:latin typeface="Trebuchet MS"/>
                <a:cs typeface="Trebuchet MS"/>
              </a:rPr>
              <a:t>along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roads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35" dirty="0">
                <a:solidFill>
                  <a:srgbClr val="FFFFFF"/>
                </a:solidFill>
                <a:latin typeface="Trebuchet MS"/>
                <a:cs typeface="Trebuchet MS"/>
              </a:rPr>
              <a:t>sides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80" dirty="0">
                <a:solidFill>
                  <a:srgbClr val="FFFFFF"/>
                </a:solidFill>
                <a:latin typeface="Trebuchet MS"/>
                <a:cs typeface="Trebuchet MS"/>
              </a:rPr>
              <a:t>where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terrapins </a:t>
            </a:r>
            <a:r>
              <a:rPr sz="2800" spc="-8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95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195" dirty="0">
                <a:solidFill>
                  <a:srgbClr val="FFFFFF"/>
                </a:solidFill>
                <a:latin typeface="Trebuchet MS"/>
                <a:cs typeface="Trebuchet MS"/>
              </a:rPr>
              <a:t>y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6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ss</a:t>
            </a:r>
            <a:r>
              <a:rPr sz="2800" spc="-380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f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6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204" dirty="0">
                <a:solidFill>
                  <a:srgbClr val="FFFFFF"/>
                </a:solidFill>
                <a:latin typeface="Trebuchet MS"/>
                <a:cs typeface="Trebuchet MS"/>
              </a:rPr>
              <a:t>g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3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f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3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05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endParaRPr sz="28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700">
              <a:latin typeface="Trebuchet MS"/>
              <a:cs typeface="Trebuchet MS"/>
            </a:endParaRPr>
          </a:p>
          <a:p>
            <a:pPr marL="616585" marR="5080">
              <a:lnSpc>
                <a:spcPct val="120500"/>
              </a:lnSpc>
            </a:pPr>
            <a:r>
              <a:rPr sz="2800" b="1" spc="-15" dirty="0">
                <a:solidFill>
                  <a:srgbClr val="FFFFFF"/>
                </a:solidFill>
                <a:latin typeface="Trebuchet MS"/>
                <a:cs typeface="Trebuchet MS"/>
              </a:rPr>
              <a:t>Wildlife</a:t>
            </a:r>
            <a:r>
              <a:rPr sz="2800" b="1" spc="-14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b="1" spc="50" dirty="0">
                <a:solidFill>
                  <a:srgbClr val="FFFFFF"/>
                </a:solidFill>
                <a:latin typeface="Trebuchet MS"/>
                <a:cs typeface="Trebuchet MS"/>
              </a:rPr>
              <a:t>road</a:t>
            </a:r>
            <a:r>
              <a:rPr sz="2800" b="1" spc="-14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b="1" spc="80" dirty="0">
                <a:solidFill>
                  <a:srgbClr val="FFFFFF"/>
                </a:solidFill>
                <a:latin typeface="Trebuchet MS"/>
                <a:cs typeface="Trebuchet MS"/>
              </a:rPr>
              <a:t>crossings</a:t>
            </a:r>
            <a:r>
              <a:rPr sz="2800" b="1" spc="-14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-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FFFFFF"/>
                </a:solidFill>
                <a:latin typeface="Trebuchet MS"/>
                <a:cs typeface="Trebuchet MS"/>
              </a:rPr>
              <a:t>areas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that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70" dirty="0">
                <a:solidFill>
                  <a:srgbClr val="FFFFFF"/>
                </a:solidFill>
                <a:latin typeface="Trebuchet MS"/>
                <a:cs typeface="Trebuchet MS"/>
              </a:rPr>
              <a:t>provide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12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5" dirty="0">
                <a:solidFill>
                  <a:srgbClr val="FFFFFF"/>
                </a:solidFill>
                <a:latin typeface="Trebuchet MS"/>
                <a:cs typeface="Trebuchet MS"/>
              </a:rPr>
              <a:t>safe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Trebuchet MS"/>
                <a:cs typeface="Trebuchet MS"/>
              </a:rPr>
              <a:t>bridge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or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25" dirty="0">
                <a:solidFill>
                  <a:srgbClr val="FFFFFF"/>
                </a:solidFill>
                <a:latin typeface="Trebuchet MS"/>
                <a:cs typeface="Trebuchet MS"/>
              </a:rPr>
              <a:t>tunnel </a:t>
            </a:r>
            <a:r>
              <a:rPr sz="2800" spc="-8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for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65" dirty="0">
                <a:solidFill>
                  <a:srgbClr val="FFFFFF"/>
                </a:solidFill>
                <a:latin typeface="Trebuchet MS"/>
                <a:cs typeface="Trebuchet MS"/>
              </a:rPr>
              <a:t>animals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80" dirty="0">
                <a:solidFill>
                  <a:srgbClr val="FFFFFF"/>
                </a:solidFill>
                <a:latin typeface="Trebuchet MS"/>
                <a:cs typeface="Trebuchet MS"/>
              </a:rPr>
              <a:t>to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Trebuchet MS"/>
                <a:cs typeface="Trebuchet MS"/>
              </a:rPr>
              <a:t>cross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roads</a:t>
            </a:r>
            <a:endParaRPr sz="2800">
              <a:latin typeface="Trebuchet MS"/>
              <a:cs typeface="Trebuchet MS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1016000" y="914463"/>
            <a:ext cx="3986529" cy="1244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0" b="0" spc="-200" dirty="0">
                <a:latin typeface="Arial MT"/>
                <a:cs typeface="Arial MT"/>
              </a:rPr>
              <a:t>Solutions</a:t>
            </a:r>
            <a:endParaRPr sz="8000">
              <a:latin typeface="Arial MT"/>
              <a:cs typeface="Arial MT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4975588" y="9861101"/>
            <a:ext cx="2893695" cy="296545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04"/>
              </a:spcBef>
            </a:pPr>
            <a:r>
              <a:rPr sz="800" spc="30" dirty="0">
                <a:solidFill>
                  <a:srgbClr val="FFFFFF"/>
                </a:solidFill>
                <a:latin typeface="Trebuchet MS"/>
                <a:cs typeface="Trebuchet MS"/>
              </a:rPr>
              <a:t>Photo</a:t>
            </a:r>
            <a:r>
              <a:rPr sz="800" spc="-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-5" dirty="0">
                <a:solidFill>
                  <a:srgbClr val="FFFFFF"/>
                </a:solidFill>
                <a:latin typeface="Trebuchet MS"/>
                <a:cs typeface="Trebuchet MS"/>
              </a:rPr>
              <a:t>credit:</a:t>
            </a:r>
            <a:r>
              <a:rPr sz="800" spc="-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30" dirty="0">
                <a:solidFill>
                  <a:srgbClr val="FFFFFF"/>
                </a:solidFill>
                <a:latin typeface="Trebuchet MS"/>
                <a:cs typeface="Trebuchet MS"/>
              </a:rPr>
              <a:t>top-</a:t>
            </a:r>
            <a:r>
              <a:rPr sz="800" spc="-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5" dirty="0">
                <a:solidFill>
                  <a:srgbClr val="FFFFFF"/>
                </a:solidFill>
                <a:latin typeface="Trebuchet MS"/>
                <a:cs typeface="Trebuchet MS"/>
              </a:rPr>
              <a:t>terrapin</a:t>
            </a:r>
            <a:r>
              <a:rPr sz="800" spc="-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5" dirty="0">
                <a:solidFill>
                  <a:srgbClr val="FFFFFF"/>
                </a:solidFill>
                <a:latin typeface="Trebuchet MS"/>
                <a:cs typeface="Trebuchet MS"/>
              </a:rPr>
              <a:t>barrier</a:t>
            </a:r>
            <a:r>
              <a:rPr sz="800" spc="-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50" dirty="0">
                <a:solidFill>
                  <a:srgbClr val="FFFFFF"/>
                </a:solidFill>
                <a:latin typeface="Trebuchet MS"/>
                <a:cs typeface="Trebuchet MS"/>
              </a:rPr>
              <a:t>by</a:t>
            </a:r>
            <a:r>
              <a:rPr sz="800" spc="-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10" dirty="0">
                <a:solidFill>
                  <a:srgbClr val="FFFFFF"/>
                </a:solidFill>
                <a:latin typeface="Trebuchet MS"/>
                <a:cs typeface="Trebuchet MS"/>
              </a:rPr>
              <a:t>the</a:t>
            </a:r>
            <a:r>
              <a:rPr sz="800" spc="-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30" dirty="0">
                <a:solidFill>
                  <a:srgbClr val="FFFFFF"/>
                </a:solidFill>
                <a:latin typeface="Trebuchet MS"/>
                <a:cs typeface="Trebuchet MS"/>
              </a:rPr>
              <a:t>Wetlands</a:t>
            </a:r>
            <a:r>
              <a:rPr sz="800" spc="-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-5" dirty="0">
                <a:solidFill>
                  <a:srgbClr val="FFFFFF"/>
                </a:solidFill>
                <a:latin typeface="Trebuchet MS"/>
                <a:cs typeface="Trebuchet MS"/>
              </a:rPr>
              <a:t>Institute.</a:t>
            </a:r>
            <a:endParaRPr sz="800">
              <a:latin typeface="Trebuchet MS"/>
              <a:cs typeface="Trebuchet MS"/>
            </a:endParaRPr>
          </a:p>
          <a:p>
            <a:pPr marR="20320" algn="ctr">
              <a:lnSpc>
                <a:spcPct val="100000"/>
              </a:lnSpc>
              <a:spcBef>
                <a:spcPts val="105"/>
              </a:spcBef>
            </a:pPr>
            <a:r>
              <a:rPr sz="800" spc="30" dirty="0">
                <a:solidFill>
                  <a:srgbClr val="FFFFFF"/>
                </a:solidFill>
                <a:latin typeface="Trebuchet MS"/>
                <a:cs typeface="Trebuchet MS"/>
              </a:rPr>
              <a:t>Bottom-</a:t>
            </a:r>
            <a:r>
              <a:rPr sz="800" spc="-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60" dirty="0">
                <a:solidFill>
                  <a:srgbClr val="FFFFFF"/>
                </a:solidFill>
                <a:latin typeface="Trebuchet MS"/>
                <a:cs typeface="Trebuchet MS"/>
              </a:rPr>
              <a:t>TED</a:t>
            </a:r>
            <a:r>
              <a:rPr sz="800" spc="-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25" dirty="0">
                <a:solidFill>
                  <a:srgbClr val="FFFFFF"/>
                </a:solidFill>
                <a:latin typeface="Trebuchet MS"/>
                <a:cs typeface="Trebuchet MS"/>
              </a:rPr>
              <a:t>diagram</a:t>
            </a:r>
            <a:r>
              <a:rPr sz="800" spc="-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50" dirty="0">
                <a:solidFill>
                  <a:srgbClr val="FFFFFF"/>
                </a:solidFill>
                <a:latin typeface="Trebuchet MS"/>
                <a:cs typeface="Trebuchet MS"/>
              </a:rPr>
              <a:t>by</a:t>
            </a:r>
            <a:r>
              <a:rPr sz="800" spc="-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85" dirty="0">
                <a:solidFill>
                  <a:srgbClr val="FFFFFF"/>
                </a:solidFill>
                <a:latin typeface="Trebuchet MS"/>
                <a:cs typeface="Trebuchet MS"/>
              </a:rPr>
              <a:t>VIMS</a:t>
            </a:r>
            <a:endParaRPr sz="8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4985" y="399582"/>
            <a:ext cx="17678400" cy="9496425"/>
            <a:chOff x="304985" y="399582"/>
            <a:chExt cx="17678400" cy="9496425"/>
          </a:xfrm>
        </p:grpSpPr>
        <p:sp>
          <p:nvSpPr>
            <p:cNvPr id="3" name="object 3"/>
            <p:cNvSpPr/>
            <p:nvPr/>
          </p:nvSpPr>
          <p:spPr>
            <a:xfrm>
              <a:off x="304985" y="399582"/>
              <a:ext cx="17678400" cy="9496425"/>
            </a:xfrm>
            <a:custGeom>
              <a:avLst/>
              <a:gdLst/>
              <a:ahLst/>
              <a:cxnLst/>
              <a:rect l="l" t="t" r="r" b="b"/>
              <a:pathLst>
                <a:path w="17678400" h="9496425">
                  <a:moveTo>
                    <a:pt x="17678398" y="9496424"/>
                  </a:moveTo>
                  <a:lnTo>
                    <a:pt x="0" y="9496424"/>
                  </a:lnTo>
                  <a:lnTo>
                    <a:pt x="0" y="0"/>
                  </a:lnTo>
                  <a:lnTo>
                    <a:pt x="17678398" y="0"/>
                  </a:lnTo>
                  <a:lnTo>
                    <a:pt x="17678398" y="9496424"/>
                  </a:lnTo>
                  <a:close/>
                </a:path>
              </a:pathLst>
            </a:custGeom>
            <a:solidFill>
              <a:srgbClr val="736F3A">
                <a:alpha val="6783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52549" y="5799147"/>
              <a:ext cx="104775" cy="10477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52549" y="6408747"/>
              <a:ext cx="104775" cy="10477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52549" y="7980371"/>
              <a:ext cx="104775" cy="104774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1016000" y="4324035"/>
            <a:ext cx="8785860" cy="44164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817880">
              <a:lnSpc>
                <a:spcPct val="125000"/>
              </a:lnSpc>
              <a:spcBef>
                <a:spcPts val="100"/>
              </a:spcBef>
            </a:pPr>
            <a:r>
              <a:rPr sz="2800" spc="-290" dirty="0">
                <a:solidFill>
                  <a:srgbClr val="FFFFFF"/>
                </a:solidFill>
                <a:latin typeface="Trebuchet MS"/>
                <a:cs typeface="Trebuchet MS"/>
              </a:rPr>
              <a:t>K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-65" dirty="0">
                <a:solidFill>
                  <a:srgbClr val="FFFFFF"/>
                </a:solidFill>
                <a:latin typeface="Trebuchet MS"/>
                <a:cs typeface="Trebuchet MS"/>
              </a:rPr>
              <a:t>w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204" dirty="0">
                <a:solidFill>
                  <a:srgbClr val="FFFFFF"/>
                </a:solidFill>
                <a:latin typeface="Trebuchet MS"/>
                <a:cs typeface="Trebuchet MS"/>
              </a:rPr>
              <a:t>g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95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-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bo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rr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65" dirty="0">
                <a:solidFill>
                  <a:srgbClr val="FFFFFF"/>
                </a:solidFill>
                <a:latin typeface="Trebuchet MS"/>
                <a:cs typeface="Trebuchet MS"/>
              </a:rPr>
              <a:t>w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-210" dirty="0">
                <a:solidFill>
                  <a:srgbClr val="FFFFFF"/>
                </a:solidFill>
                <a:latin typeface="Trebuchet MS"/>
                <a:cs typeface="Trebuchet MS"/>
              </a:rPr>
              <a:t>ll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21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2800" spc="3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6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-1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800" spc="-2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v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800" spc="-19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800" spc="-75" dirty="0">
                <a:solidFill>
                  <a:srgbClr val="FFFFFF"/>
                </a:solidFill>
                <a:latin typeface="Trebuchet MS"/>
                <a:cs typeface="Trebuchet MS"/>
              </a:rPr>
              <a:t>n  </a:t>
            </a:r>
            <a:r>
              <a:rPr sz="2800" spc="-80" dirty="0">
                <a:solidFill>
                  <a:srgbClr val="FFFFFF"/>
                </a:solidFill>
                <a:latin typeface="Trebuchet MS"/>
                <a:cs typeface="Trebuchet MS"/>
              </a:rPr>
              <a:t>scientists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70" dirty="0">
                <a:solidFill>
                  <a:srgbClr val="FFFFFF"/>
                </a:solidFill>
                <a:latin typeface="Trebuchet MS"/>
                <a:cs typeface="Trebuchet MS"/>
              </a:rPr>
              <a:t>protect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60" dirty="0">
                <a:solidFill>
                  <a:srgbClr val="FFFFFF"/>
                </a:solidFill>
                <a:latin typeface="Trebuchet MS"/>
                <a:cs typeface="Trebuchet MS"/>
              </a:rPr>
              <a:t>them.</a:t>
            </a:r>
            <a:endParaRPr sz="2800">
              <a:latin typeface="Trebuchet MS"/>
              <a:cs typeface="Trebuchet MS"/>
            </a:endParaRPr>
          </a:p>
          <a:p>
            <a:pPr marL="616585">
              <a:lnSpc>
                <a:spcPct val="100000"/>
              </a:lnSpc>
              <a:spcBef>
                <a:spcPts val="1515"/>
              </a:spcBef>
            </a:pPr>
            <a:r>
              <a:rPr sz="2800" b="1" spc="114" dirty="0">
                <a:solidFill>
                  <a:srgbClr val="FFFFFF"/>
                </a:solidFill>
                <a:latin typeface="Trebuchet MS"/>
                <a:cs typeface="Trebuchet MS"/>
              </a:rPr>
              <a:t>Tagging</a:t>
            </a:r>
            <a:r>
              <a:rPr sz="2800" b="1" spc="-16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-</a:t>
            </a:r>
            <a:r>
              <a:rPr sz="2800" spc="-1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65" dirty="0">
                <a:solidFill>
                  <a:srgbClr val="FFFFFF"/>
                </a:solidFill>
                <a:latin typeface="Trebuchet MS"/>
                <a:cs typeface="Trebuchet MS"/>
              </a:rPr>
              <a:t>tracking</a:t>
            </a:r>
            <a:r>
              <a:rPr sz="2800" spc="-1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individuals</a:t>
            </a:r>
            <a:endParaRPr sz="2800">
              <a:latin typeface="Trebuchet MS"/>
              <a:cs typeface="Trebuchet MS"/>
            </a:endParaRPr>
          </a:p>
          <a:p>
            <a:pPr marL="616585" marR="5080">
              <a:lnSpc>
                <a:spcPct val="122800"/>
              </a:lnSpc>
              <a:spcBef>
                <a:spcPts val="670"/>
              </a:spcBef>
            </a:pPr>
            <a:r>
              <a:rPr sz="2800" b="1" spc="40" dirty="0">
                <a:solidFill>
                  <a:srgbClr val="FFFFFF"/>
                </a:solidFill>
                <a:latin typeface="Trebuchet MS"/>
                <a:cs typeface="Trebuchet MS"/>
              </a:rPr>
              <a:t>Road</a:t>
            </a:r>
            <a:r>
              <a:rPr sz="2800" b="1" spc="-15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b="1" spc="-30" dirty="0">
                <a:solidFill>
                  <a:srgbClr val="FFFFFF"/>
                </a:solidFill>
                <a:latin typeface="Trebuchet MS"/>
                <a:cs typeface="Trebuchet MS"/>
              </a:rPr>
              <a:t>monitoring</a:t>
            </a:r>
            <a:r>
              <a:rPr sz="2800" b="1" spc="-14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-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55" dirty="0">
                <a:solidFill>
                  <a:srgbClr val="FFFFFF"/>
                </a:solidFill>
                <a:latin typeface="Trebuchet MS"/>
                <a:cs typeface="Trebuchet MS"/>
              </a:rPr>
              <a:t>finding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80" dirty="0">
                <a:solidFill>
                  <a:srgbClr val="FFFFFF"/>
                </a:solidFill>
                <a:latin typeface="Trebuchet MS"/>
                <a:cs typeface="Trebuchet MS"/>
              </a:rPr>
              <a:t>where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terrapins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FFFFFF"/>
                </a:solidFill>
                <a:latin typeface="Trebuchet MS"/>
                <a:cs typeface="Trebuchet MS"/>
              </a:rPr>
              <a:t>get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20" dirty="0">
                <a:solidFill>
                  <a:srgbClr val="FFFFFF"/>
                </a:solidFill>
                <a:latin typeface="Trebuchet MS"/>
                <a:cs typeface="Trebuchet MS"/>
              </a:rPr>
              <a:t>struck </a:t>
            </a:r>
            <a:r>
              <a:rPr sz="2800" spc="-8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80" dirty="0">
                <a:solidFill>
                  <a:srgbClr val="FFFFFF"/>
                </a:solidFill>
                <a:latin typeface="Trebuchet MS"/>
                <a:cs typeface="Trebuchet MS"/>
              </a:rPr>
              <a:t>by vehicles </a:t>
            </a:r>
            <a:r>
              <a:rPr sz="2800" spc="-100" dirty="0">
                <a:solidFill>
                  <a:srgbClr val="FFFFFF"/>
                </a:solidFill>
                <a:latin typeface="Trebuchet MS"/>
                <a:cs typeface="Trebuchet MS"/>
              </a:rPr>
              <a:t>the 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most </a:t>
            </a:r>
            <a:r>
              <a:rPr sz="2800" spc="15" dirty="0">
                <a:solidFill>
                  <a:srgbClr val="FFFFFF"/>
                </a:solidFill>
                <a:latin typeface="Trebuchet MS"/>
                <a:cs typeface="Trebuchet MS"/>
              </a:rPr>
              <a:t>and </a:t>
            </a:r>
            <a:r>
              <a:rPr sz="2800" spc="-75" dirty="0">
                <a:solidFill>
                  <a:srgbClr val="FFFFFF"/>
                </a:solidFill>
                <a:latin typeface="Trebuchet MS"/>
                <a:cs typeface="Trebuchet MS"/>
              </a:rPr>
              <a:t>rehabilitating </a:t>
            </a:r>
            <a:r>
              <a:rPr sz="2800" spc="-65" dirty="0">
                <a:solidFill>
                  <a:srgbClr val="FFFFFF"/>
                </a:solidFill>
                <a:latin typeface="Trebuchet MS"/>
                <a:cs typeface="Trebuchet MS"/>
              </a:rPr>
              <a:t>any </a:t>
            </a:r>
            <a:r>
              <a:rPr sz="2800" spc="-135" dirty="0">
                <a:solidFill>
                  <a:srgbClr val="FFFFFF"/>
                </a:solidFill>
                <a:latin typeface="Trebuchet MS"/>
                <a:cs typeface="Trebuchet MS"/>
              </a:rPr>
              <a:t>injured </a:t>
            </a:r>
            <a:r>
              <a:rPr sz="28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65" dirty="0">
                <a:solidFill>
                  <a:srgbClr val="FFFFFF"/>
                </a:solidFill>
                <a:latin typeface="Trebuchet MS"/>
                <a:cs typeface="Trebuchet MS"/>
              </a:rPr>
              <a:t>animals</a:t>
            </a:r>
            <a:endParaRPr sz="2800">
              <a:latin typeface="Trebuchet MS"/>
              <a:cs typeface="Trebuchet MS"/>
            </a:endParaRPr>
          </a:p>
          <a:p>
            <a:pPr marL="616585" marR="443230">
              <a:lnSpc>
                <a:spcPts val="4120"/>
              </a:lnSpc>
              <a:spcBef>
                <a:spcPts val="110"/>
              </a:spcBef>
            </a:pPr>
            <a:r>
              <a:rPr sz="2800" b="1" spc="55" dirty="0">
                <a:solidFill>
                  <a:srgbClr val="FFFFFF"/>
                </a:solidFill>
                <a:latin typeface="Trebuchet MS"/>
                <a:cs typeface="Trebuchet MS"/>
              </a:rPr>
              <a:t>Head</a:t>
            </a:r>
            <a:r>
              <a:rPr sz="2800" b="1" spc="-14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b="1" spc="30" dirty="0">
                <a:solidFill>
                  <a:srgbClr val="FFFFFF"/>
                </a:solidFill>
                <a:latin typeface="Trebuchet MS"/>
                <a:cs typeface="Trebuchet MS"/>
              </a:rPr>
              <a:t>starting</a:t>
            </a:r>
            <a:r>
              <a:rPr sz="2800" spc="30" dirty="0">
                <a:solidFill>
                  <a:srgbClr val="FFFFFF"/>
                </a:solidFill>
                <a:latin typeface="Trebuchet MS"/>
                <a:cs typeface="Trebuchet MS"/>
              </a:rPr>
              <a:t>-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45" dirty="0">
                <a:solidFill>
                  <a:srgbClr val="FFFFFF"/>
                </a:solidFill>
                <a:latin typeface="Trebuchet MS"/>
                <a:cs typeface="Trebuchet MS"/>
              </a:rPr>
              <a:t>incubating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95" dirty="0">
                <a:solidFill>
                  <a:srgbClr val="FFFFFF"/>
                </a:solidFill>
                <a:latin typeface="Trebuchet MS"/>
                <a:cs typeface="Trebuchet MS"/>
              </a:rPr>
              <a:t>eggs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15" dirty="0">
                <a:solidFill>
                  <a:srgbClr val="FFFFFF"/>
                </a:solidFill>
                <a:latin typeface="Trebuchet MS"/>
                <a:cs typeface="Trebuchet MS"/>
              </a:rPr>
              <a:t>and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45" dirty="0">
                <a:solidFill>
                  <a:srgbClr val="FFFFFF"/>
                </a:solidFill>
                <a:latin typeface="Trebuchet MS"/>
                <a:cs typeface="Trebuchet MS"/>
              </a:rPr>
              <a:t>releasing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00" dirty="0">
                <a:solidFill>
                  <a:srgbClr val="FFFFFF"/>
                </a:solidFill>
                <a:latin typeface="Trebuchet MS"/>
                <a:cs typeface="Trebuchet MS"/>
              </a:rPr>
              <a:t>the </a:t>
            </a:r>
            <a:r>
              <a:rPr sz="2800" spc="-8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55" dirty="0">
                <a:solidFill>
                  <a:srgbClr val="FFFFFF"/>
                </a:solidFill>
                <a:latin typeface="Trebuchet MS"/>
                <a:cs typeface="Trebuchet MS"/>
              </a:rPr>
              <a:t>hatchlings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75" dirty="0">
                <a:solidFill>
                  <a:srgbClr val="FFFFFF"/>
                </a:solidFill>
                <a:latin typeface="Trebuchet MS"/>
                <a:cs typeface="Trebuchet MS"/>
              </a:rPr>
              <a:t>when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25" dirty="0">
                <a:solidFill>
                  <a:srgbClr val="FFFFFF"/>
                </a:solidFill>
                <a:latin typeface="Trebuchet MS"/>
                <a:cs typeface="Trebuchet MS"/>
              </a:rPr>
              <a:t>they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FFFFFF"/>
                </a:solidFill>
                <a:latin typeface="Trebuchet MS"/>
                <a:cs typeface="Trebuchet MS"/>
              </a:rPr>
              <a:t>get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50" dirty="0">
                <a:solidFill>
                  <a:srgbClr val="FFFFFF"/>
                </a:solidFill>
                <a:latin typeface="Trebuchet MS"/>
                <a:cs typeface="Trebuchet MS"/>
              </a:rPr>
              <a:t>old</a:t>
            </a:r>
            <a:r>
              <a:rPr sz="28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Trebuchet MS"/>
                <a:cs typeface="Trebuchet MS"/>
              </a:rPr>
              <a:t>enough</a:t>
            </a:r>
            <a:endParaRPr sz="2800">
              <a:latin typeface="Trebuchet MS"/>
              <a:cs typeface="Trebuchet MS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016000" y="1307809"/>
            <a:ext cx="5437505" cy="2463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8000" b="0" spc="-185" dirty="0">
                <a:latin typeface="Arial MT"/>
                <a:cs typeface="Arial MT"/>
              </a:rPr>
              <a:t>Science</a:t>
            </a:r>
            <a:r>
              <a:rPr sz="8000" b="0" spc="-229" dirty="0">
                <a:latin typeface="Arial MT"/>
                <a:cs typeface="Arial MT"/>
              </a:rPr>
              <a:t> </a:t>
            </a:r>
            <a:r>
              <a:rPr sz="8000" b="0" spc="-10" dirty="0">
                <a:latin typeface="Arial MT"/>
                <a:cs typeface="Arial MT"/>
              </a:rPr>
              <a:t>and </a:t>
            </a:r>
            <a:r>
              <a:rPr sz="8000" b="0" spc="-2210" dirty="0">
                <a:latin typeface="Arial MT"/>
                <a:cs typeface="Arial MT"/>
              </a:rPr>
              <a:t> </a:t>
            </a:r>
            <a:r>
              <a:rPr sz="8000" b="0" dirty="0">
                <a:latin typeface="Arial MT"/>
                <a:cs typeface="Arial MT"/>
              </a:rPr>
              <a:t>Monitoring</a:t>
            </a:r>
            <a:endParaRPr sz="8000">
              <a:latin typeface="Arial MT"/>
              <a:cs typeface="Arial MT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11195442" y="791521"/>
            <a:ext cx="6134100" cy="8803005"/>
            <a:chOff x="11195442" y="791521"/>
            <a:chExt cx="6134100" cy="8803005"/>
          </a:xfrm>
        </p:grpSpPr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195442" y="791521"/>
              <a:ext cx="6134099" cy="4276724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195442" y="5260612"/>
              <a:ext cx="6134099" cy="4333874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11257355" y="9759505"/>
            <a:ext cx="229997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30" dirty="0">
                <a:solidFill>
                  <a:srgbClr val="FFFFFF"/>
                </a:solidFill>
                <a:latin typeface="Trebuchet MS"/>
                <a:cs typeface="Trebuchet MS"/>
              </a:rPr>
              <a:t>Photo</a:t>
            </a:r>
            <a:r>
              <a:rPr sz="800" spc="-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-5" dirty="0">
                <a:solidFill>
                  <a:srgbClr val="FFFFFF"/>
                </a:solidFill>
                <a:latin typeface="Trebuchet MS"/>
                <a:cs typeface="Trebuchet MS"/>
              </a:rPr>
              <a:t>credit:</a:t>
            </a:r>
            <a:r>
              <a:rPr sz="8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15" dirty="0">
                <a:solidFill>
                  <a:srgbClr val="FFFFFF"/>
                </a:solidFill>
                <a:latin typeface="Trebuchet MS"/>
                <a:cs typeface="Trebuchet MS"/>
              </a:rPr>
              <a:t>Wolf</a:t>
            </a:r>
            <a:r>
              <a:rPr sz="8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30" dirty="0">
                <a:solidFill>
                  <a:srgbClr val="FFFFFF"/>
                </a:solidFill>
                <a:latin typeface="Trebuchet MS"/>
                <a:cs typeface="Trebuchet MS"/>
              </a:rPr>
              <a:t>Trumbauer-</a:t>
            </a:r>
            <a:r>
              <a:rPr sz="8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25" dirty="0">
                <a:solidFill>
                  <a:srgbClr val="FFFFFF"/>
                </a:solidFill>
                <a:latin typeface="Trebuchet MS"/>
                <a:cs typeface="Trebuchet MS"/>
              </a:rPr>
              <a:t>personal</a:t>
            </a:r>
            <a:r>
              <a:rPr sz="800" spc="-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spc="40" dirty="0">
                <a:solidFill>
                  <a:srgbClr val="FFFFFF"/>
                </a:solidFill>
                <a:latin typeface="Trebuchet MS"/>
                <a:cs typeface="Trebuchet MS"/>
              </a:rPr>
              <a:t>photos</a:t>
            </a:r>
            <a:endParaRPr sz="8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10286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016522" y="4158940"/>
            <a:ext cx="6943725" cy="1244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0" spc="-130" dirty="0"/>
              <a:t>Play</a:t>
            </a:r>
            <a:r>
              <a:rPr sz="8000" spc="-70" dirty="0"/>
              <a:t> </a:t>
            </a:r>
            <a:r>
              <a:rPr sz="8000" spc="120" dirty="0"/>
              <a:t>the</a:t>
            </a:r>
            <a:r>
              <a:rPr sz="8000" spc="-70" dirty="0"/>
              <a:t> </a:t>
            </a:r>
            <a:r>
              <a:rPr sz="8000" spc="-125" dirty="0"/>
              <a:t>Game</a:t>
            </a:r>
            <a:endParaRPr sz="80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10286998"/>
                </a:moveTo>
                <a:lnTo>
                  <a:pt x="0" y="0"/>
                </a:lnTo>
                <a:lnTo>
                  <a:pt x="18287999" y="0"/>
                </a:lnTo>
                <a:lnTo>
                  <a:pt x="18287999" y="10286998"/>
                </a:lnTo>
                <a:lnTo>
                  <a:pt x="0" y="10286998"/>
                </a:lnTo>
                <a:close/>
              </a:path>
            </a:pathLst>
          </a:custGeom>
          <a:solidFill>
            <a:srgbClr val="59562D">
              <a:alpha val="8274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016000" y="3157549"/>
            <a:ext cx="9447530" cy="2844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5599"/>
              </a:lnSpc>
              <a:spcBef>
                <a:spcPts val="100"/>
              </a:spcBef>
            </a:pPr>
            <a:r>
              <a:rPr sz="4000" spc="-5" dirty="0">
                <a:solidFill>
                  <a:srgbClr val="FFFFFF"/>
                </a:solidFill>
                <a:latin typeface="Trebuchet MS"/>
                <a:cs typeface="Trebuchet MS"/>
              </a:rPr>
              <a:t>Goal:</a:t>
            </a:r>
            <a:r>
              <a:rPr sz="4000" spc="-14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80" dirty="0">
                <a:solidFill>
                  <a:srgbClr val="FFFFFF"/>
                </a:solidFill>
                <a:latin typeface="Trebuchet MS"/>
                <a:cs typeface="Trebuchet MS"/>
              </a:rPr>
              <a:t>Have</a:t>
            </a:r>
            <a:r>
              <a:rPr sz="4000" spc="-14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145" dirty="0">
                <a:solidFill>
                  <a:srgbClr val="FFFFFF"/>
                </a:solidFill>
                <a:latin typeface="Trebuchet MS"/>
                <a:cs typeface="Trebuchet MS"/>
              </a:rPr>
              <a:t>the</a:t>
            </a:r>
            <a:r>
              <a:rPr sz="4000" spc="-14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65" dirty="0">
                <a:solidFill>
                  <a:srgbClr val="FFFFFF"/>
                </a:solidFill>
                <a:latin typeface="Trebuchet MS"/>
                <a:cs typeface="Trebuchet MS"/>
              </a:rPr>
              <a:t>largest</a:t>
            </a:r>
            <a:r>
              <a:rPr sz="4000" spc="-1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95" dirty="0">
                <a:solidFill>
                  <a:srgbClr val="FFFFFF"/>
                </a:solidFill>
                <a:latin typeface="Trebuchet MS"/>
                <a:cs typeface="Trebuchet MS"/>
              </a:rPr>
              <a:t>viable</a:t>
            </a:r>
            <a:r>
              <a:rPr sz="4000" spc="-14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75" dirty="0">
                <a:solidFill>
                  <a:srgbClr val="FFFFFF"/>
                </a:solidFill>
                <a:latin typeface="Trebuchet MS"/>
                <a:cs typeface="Trebuchet MS"/>
              </a:rPr>
              <a:t>population</a:t>
            </a:r>
            <a:r>
              <a:rPr sz="4000" spc="-14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35" dirty="0">
                <a:solidFill>
                  <a:srgbClr val="FFFFFF"/>
                </a:solidFill>
                <a:latin typeface="Trebuchet MS"/>
                <a:cs typeface="Trebuchet MS"/>
              </a:rPr>
              <a:t>of </a:t>
            </a:r>
            <a:r>
              <a:rPr sz="4000" spc="-11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120" dirty="0">
                <a:solidFill>
                  <a:srgbClr val="FFFFFF"/>
                </a:solidFill>
                <a:latin typeface="Trebuchet MS"/>
                <a:cs typeface="Trebuchet MS"/>
              </a:rPr>
              <a:t>terrapins</a:t>
            </a:r>
            <a:r>
              <a:rPr sz="4000" spc="-1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50" dirty="0">
                <a:solidFill>
                  <a:srgbClr val="FFFFFF"/>
                </a:solidFill>
                <a:latin typeface="Trebuchet MS"/>
                <a:cs typeface="Trebuchet MS"/>
              </a:rPr>
              <a:t>at</a:t>
            </a:r>
            <a:r>
              <a:rPr sz="4000" spc="-1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145" dirty="0">
                <a:solidFill>
                  <a:srgbClr val="FFFFFF"/>
                </a:solidFill>
                <a:latin typeface="Trebuchet MS"/>
                <a:cs typeface="Trebuchet MS"/>
              </a:rPr>
              <a:t>the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40" dirty="0">
                <a:solidFill>
                  <a:srgbClr val="FFFFFF"/>
                </a:solidFill>
                <a:latin typeface="Trebuchet MS"/>
                <a:cs typeface="Trebuchet MS"/>
              </a:rPr>
              <a:t>end</a:t>
            </a:r>
            <a:r>
              <a:rPr sz="4000" spc="-1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35" dirty="0">
                <a:solidFill>
                  <a:srgbClr val="FFFFFF"/>
                </a:solidFill>
                <a:latin typeface="Trebuchet MS"/>
                <a:cs typeface="Trebuchet MS"/>
              </a:rPr>
              <a:t>of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145" dirty="0">
                <a:solidFill>
                  <a:srgbClr val="FFFFFF"/>
                </a:solidFill>
                <a:latin typeface="Trebuchet MS"/>
                <a:cs typeface="Trebuchet MS"/>
              </a:rPr>
              <a:t>the</a:t>
            </a:r>
            <a:r>
              <a:rPr sz="4000" spc="-1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game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while</a:t>
            </a:r>
            <a:r>
              <a:rPr sz="4000" spc="-1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25" dirty="0">
                <a:solidFill>
                  <a:srgbClr val="FFFFFF"/>
                </a:solidFill>
                <a:latin typeface="Trebuchet MS"/>
                <a:cs typeface="Trebuchet MS"/>
              </a:rPr>
              <a:t>also </a:t>
            </a:r>
            <a:r>
              <a:rPr sz="4000" spc="-11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55" dirty="0">
                <a:solidFill>
                  <a:srgbClr val="FFFFFF"/>
                </a:solidFill>
                <a:latin typeface="Trebuchet MS"/>
                <a:cs typeface="Trebuchet MS"/>
              </a:rPr>
              <a:t>having </a:t>
            </a:r>
            <a:r>
              <a:rPr sz="4000" spc="10" dirty="0">
                <a:solidFill>
                  <a:srgbClr val="FFFFFF"/>
                </a:solidFill>
                <a:latin typeface="Trebuchet MS"/>
                <a:cs typeface="Trebuchet MS"/>
              </a:rPr>
              <a:t>an </a:t>
            </a:r>
            <a:r>
              <a:rPr sz="4000" spc="5" dirty="0">
                <a:solidFill>
                  <a:srgbClr val="FFFFFF"/>
                </a:solidFill>
                <a:latin typeface="Trebuchet MS"/>
                <a:cs typeface="Trebuchet MS"/>
              </a:rPr>
              <a:t>appealing </a:t>
            </a:r>
            <a:r>
              <a:rPr sz="4000" spc="-114" dirty="0">
                <a:solidFill>
                  <a:srgbClr val="FFFFFF"/>
                </a:solidFill>
                <a:latin typeface="Trebuchet MS"/>
                <a:cs typeface="Trebuchet MS"/>
              </a:rPr>
              <a:t>town </a:t>
            </a:r>
            <a:r>
              <a:rPr sz="4000" spc="-135" dirty="0">
                <a:solidFill>
                  <a:srgbClr val="FFFFFF"/>
                </a:solidFill>
                <a:latin typeface="Trebuchet MS"/>
                <a:cs typeface="Trebuchet MS"/>
              </a:rPr>
              <a:t>that </a:t>
            </a:r>
            <a:r>
              <a:rPr sz="4000" spc="-30" dirty="0">
                <a:solidFill>
                  <a:srgbClr val="FFFFFF"/>
                </a:solidFill>
                <a:latin typeface="Trebuchet MS"/>
                <a:cs typeface="Trebuchet MS"/>
              </a:rPr>
              <a:t>people </a:t>
            </a:r>
            <a:r>
              <a:rPr sz="4000" spc="-229" dirty="0">
                <a:solidFill>
                  <a:srgbClr val="FFFFFF"/>
                </a:solidFill>
                <a:latin typeface="Trebuchet MS"/>
                <a:cs typeface="Trebuchet MS"/>
              </a:rPr>
              <a:t>will </a:t>
            </a:r>
            <a:r>
              <a:rPr sz="4000" spc="-2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85" dirty="0">
                <a:solidFill>
                  <a:srgbClr val="FFFFFF"/>
                </a:solidFill>
                <a:latin typeface="Trebuchet MS"/>
                <a:cs typeface="Trebuchet MS"/>
              </a:rPr>
              <a:t>want</a:t>
            </a:r>
            <a:r>
              <a:rPr sz="4000" spc="-1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110" dirty="0">
                <a:solidFill>
                  <a:srgbClr val="FFFFFF"/>
                </a:solidFill>
                <a:latin typeface="Trebuchet MS"/>
                <a:cs typeface="Trebuchet MS"/>
              </a:rPr>
              <a:t>to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125" dirty="0">
                <a:solidFill>
                  <a:srgbClr val="FFFFFF"/>
                </a:solidFill>
                <a:latin typeface="Trebuchet MS"/>
                <a:cs typeface="Trebuchet MS"/>
              </a:rPr>
              <a:t>move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210" dirty="0">
                <a:solidFill>
                  <a:srgbClr val="FFFFFF"/>
                </a:solidFill>
                <a:latin typeface="Trebuchet MS"/>
                <a:cs typeface="Trebuchet MS"/>
              </a:rPr>
              <a:t>to.</a:t>
            </a:r>
            <a:endParaRPr sz="4000">
              <a:latin typeface="Trebuchet MS"/>
              <a:cs typeface="Trebuchet MS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1603077" y="3266678"/>
            <a:ext cx="5633720" cy="5255260"/>
            <a:chOff x="11603077" y="3266678"/>
            <a:chExt cx="5633720" cy="525526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603077" y="3266678"/>
              <a:ext cx="5633684" cy="5255234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1706352" y="4766258"/>
              <a:ext cx="4710430" cy="3469640"/>
            </a:xfrm>
            <a:custGeom>
              <a:avLst/>
              <a:gdLst/>
              <a:ahLst/>
              <a:cxnLst/>
              <a:rect l="l" t="t" r="r" b="b"/>
              <a:pathLst>
                <a:path w="4710430" h="3469640">
                  <a:moveTo>
                    <a:pt x="167043" y="1550263"/>
                  </a:moveTo>
                  <a:lnTo>
                    <a:pt x="96774" y="1585518"/>
                  </a:lnTo>
                  <a:lnTo>
                    <a:pt x="56375" y="1633537"/>
                  </a:lnTo>
                  <a:lnTo>
                    <a:pt x="25996" y="1671612"/>
                  </a:lnTo>
                  <a:lnTo>
                    <a:pt x="0" y="1706194"/>
                  </a:lnTo>
                  <a:lnTo>
                    <a:pt x="23444" y="1723072"/>
                  </a:lnTo>
                  <a:lnTo>
                    <a:pt x="33794" y="1708975"/>
                  </a:lnTo>
                  <a:lnTo>
                    <a:pt x="62687" y="1671688"/>
                  </a:lnTo>
                  <a:lnTo>
                    <a:pt x="107861" y="1616900"/>
                  </a:lnTo>
                  <a:lnTo>
                    <a:pt x="167043" y="1550263"/>
                  </a:lnTo>
                  <a:close/>
                </a:path>
                <a:path w="4710430" h="3469640">
                  <a:moveTo>
                    <a:pt x="512660" y="1267206"/>
                  </a:moveTo>
                  <a:lnTo>
                    <a:pt x="499084" y="1241691"/>
                  </a:lnTo>
                  <a:lnTo>
                    <a:pt x="462267" y="1262570"/>
                  </a:lnTo>
                  <a:lnTo>
                    <a:pt x="424929" y="1286129"/>
                  </a:lnTo>
                  <a:lnTo>
                    <a:pt x="387159" y="1312291"/>
                  </a:lnTo>
                  <a:lnTo>
                    <a:pt x="349034" y="1340980"/>
                  </a:lnTo>
                  <a:lnTo>
                    <a:pt x="310642" y="1372120"/>
                  </a:lnTo>
                  <a:lnTo>
                    <a:pt x="329158" y="1394333"/>
                  </a:lnTo>
                  <a:lnTo>
                    <a:pt x="376110" y="1356715"/>
                  </a:lnTo>
                  <a:lnTo>
                    <a:pt x="422452" y="1322908"/>
                  </a:lnTo>
                  <a:lnTo>
                    <a:pt x="468020" y="1293025"/>
                  </a:lnTo>
                  <a:lnTo>
                    <a:pt x="512660" y="1267206"/>
                  </a:lnTo>
                  <a:close/>
                </a:path>
                <a:path w="4710430" h="3469640">
                  <a:moveTo>
                    <a:pt x="945921" y="1175867"/>
                  </a:moveTo>
                  <a:lnTo>
                    <a:pt x="943864" y="1147064"/>
                  </a:lnTo>
                  <a:lnTo>
                    <a:pt x="874179" y="1152398"/>
                  </a:lnTo>
                  <a:lnTo>
                    <a:pt x="813841" y="1157922"/>
                  </a:lnTo>
                  <a:lnTo>
                    <a:pt x="761834" y="1163675"/>
                  </a:lnTo>
                  <a:lnTo>
                    <a:pt x="717156" y="1169695"/>
                  </a:lnTo>
                  <a:lnTo>
                    <a:pt x="721677" y="1198079"/>
                  </a:lnTo>
                  <a:lnTo>
                    <a:pt x="765746" y="1192072"/>
                  </a:lnTo>
                  <a:lnTo>
                    <a:pt x="817130" y="1186357"/>
                  </a:lnTo>
                  <a:lnTo>
                    <a:pt x="876858" y="1180960"/>
                  </a:lnTo>
                  <a:lnTo>
                    <a:pt x="945921" y="1175867"/>
                  </a:lnTo>
                  <a:close/>
                </a:path>
                <a:path w="4710430" h="3469640">
                  <a:moveTo>
                    <a:pt x="1347495" y="2346388"/>
                  </a:moveTo>
                  <a:lnTo>
                    <a:pt x="958672" y="2346388"/>
                  </a:lnTo>
                  <a:lnTo>
                    <a:pt x="973899" y="2956534"/>
                  </a:lnTo>
                  <a:lnTo>
                    <a:pt x="1325689" y="2980398"/>
                  </a:lnTo>
                  <a:lnTo>
                    <a:pt x="1347495" y="2346388"/>
                  </a:lnTo>
                  <a:close/>
                </a:path>
                <a:path w="4710430" h="3469640">
                  <a:moveTo>
                    <a:pt x="1398511" y="1147064"/>
                  </a:moveTo>
                  <a:lnTo>
                    <a:pt x="1396453" y="1118273"/>
                  </a:lnTo>
                  <a:lnTo>
                    <a:pt x="1170571" y="1132662"/>
                  </a:lnTo>
                  <a:lnTo>
                    <a:pt x="1172210" y="1161465"/>
                  </a:lnTo>
                  <a:lnTo>
                    <a:pt x="1398511" y="1147064"/>
                  </a:lnTo>
                  <a:close/>
                </a:path>
                <a:path w="4710430" h="3469640">
                  <a:moveTo>
                    <a:pt x="1644967" y="67475"/>
                  </a:moveTo>
                  <a:lnTo>
                    <a:pt x="1351191" y="66243"/>
                  </a:lnTo>
                  <a:lnTo>
                    <a:pt x="1361478" y="529513"/>
                  </a:lnTo>
                  <a:lnTo>
                    <a:pt x="1629752" y="547204"/>
                  </a:lnTo>
                  <a:lnTo>
                    <a:pt x="1644967" y="67475"/>
                  </a:lnTo>
                  <a:close/>
                </a:path>
                <a:path w="4710430" h="3469640">
                  <a:moveTo>
                    <a:pt x="1850288" y="1099756"/>
                  </a:moveTo>
                  <a:lnTo>
                    <a:pt x="1846173" y="1071359"/>
                  </a:lnTo>
                  <a:lnTo>
                    <a:pt x="1793659" y="1078852"/>
                  </a:lnTo>
                  <a:lnTo>
                    <a:pt x="1738985" y="1085913"/>
                  </a:lnTo>
                  <a:lnTo>
                    <a:pt x="1681848" y="1092593"/>
                  </a:lnTo>
                  <a:lnTo>
                    <a:pt x="1621929" y="1098931"/>
                  </a:lnTo>
                  <a:lnTo>
                    <a:pt x="1624812" y="1127734"/>
                  </a:lnTo>
                  <a:lnTo>
                    <a:pt x="1685036" y="1121333"/>
                  </a:lnTo>
                  <a:lnTo>
                    <a:pt x="1742490" y="1114513"/>
                  </a:lnTo>
                  <a:lnTo>
                    <a:pt x="1797469" y="1107313"/>
                  </a:lnTo>
                  <a:lnTo>
                    <a:pt x="1850288" y="1099756"/>
                  </a:lnTo>
                  <a:close/>
                </a:path>
                <a:path w="4710430" h="3469640">
                  <a:moveTo>
                    <a:pt x="2027212" y="1614449"/>
                  </a:moveTo>
                  <a:lnTo>
                    <a:pt x="1732203" y="1613217"/>
                  </a:lnTo>
                  <a:lnTo>
                    <a:pt x="1743722" y="2076488"/>
                  </a:lnTo>
                  <a:lnTo>
                    <a:pt x="2010752" y="2094179"/>
                  </a:lnTo>
                  <a:lnTo>
                    <a:pt x="2027212" y="1614449"/>
                  </a:lnTo>
                  <a:close/>
                </a:path>
                <a:path w="4710430" h="3469640">
                  <a:moveTo>
                    <a:pt x="2291765" y="989076"/>
                  </a:moveTo>
                  <a:lnTo>
                    <a:pt x="2280666" y="962342"/>
                  </a:lnTo>
                  <a:lnTo>
                    <a:pt x="2233409" y="980681"/>
                  </a:lnTo>
                  <a:lnTo>
                    <a:pt x="2181910" y="998029"/>
                  </a:lnTo>
                  <a:lnTo>
                    <a:pt x="2126411" y="1014298"/>
                  </a:lnTo>
                  <a:lnTo>
                    <a:pt x="2067115" y="1029398"/>
                  </a:lnTo>
                  <a:lnTo>
                    <a:pt x="2073706" y="1057376"/>
                  </a:lnTo>
                  <a:lnTo>
                    <a:pt x="2122373" y="1045184"/>
                  </a:lnTo>
                  <a:lnTo>
                    <a:pt x="2168588" y="1032268"/>
                  </a:lnTo>
                  <a:lnTo>
                    <a:pt x="2212289" y="1018628"/>
                  </a:lnTo>
                  <a:lnTo>
                    <a:pt x="2253373" y="1004239"/>
                  </a:lnTo>
                  <a:lnTo>
                    <a:pt x="2291765" y="989076"/>
                  </a:lnTo>
                  <a:close/>
                </a:path>
                <a:path w="4710430" h="3469640">
                  <a:moveTo>
                    <a:pt x="2663304" y="724941"/>
                  </a:moveTo>
                  <a:lnTo>
                    <a:pt x="2642743" y="704786"/>
                  </a:lnTo>
                  <a:lnTo>
                    <a:pt x="2601036" y="745261"/>
                  </a:lnTo>
                  <a:lnTo>
                    <a:pt x="2558796" y="783310"/>
                  </a:lnTo>
                  <a:lnTo>
                    <a:pt x="2516251" y="818819"/>
                  </a:lnTo>
                  <a:lnTo>
                    <a:pt x="2473629" y="851662"/>
                  </a:lnTo>
                  <a:lnTo>
                    <a:pt x="2490495" y="874699"/>
                  </a:lnTo>
                  <a:lnTo>
                    <a:pt x="2525306" y="848106"/>
                  </a:lnTo>
                  <a:lnTo>
                    <a:pt x="2560040" y="819734"/>
                  </a:lnTo>
                  <a:lnTo>
                    <a:pt x="2594660" y="789686"/>
                  </a:lnTo>
                  <a:lnTo>
                    <a:pt x="2629103" y="758050"/>
                  </a:lnTo>
                  <a:lnTo>
                    <a:pt x="2663304" y="724941"/>
                  </a:lnTo>
                  <a:close/>
                </a:path>
                <a:path w="4710430" h="3469640">
                  <a:moveTo>
                    <a:pt x="2704871" y="1187805"/>
                  </a:moveTo>
                  <a:lnTo>
                    <a:pt x="2636723" y="1159230"/>
                  </a:lnTo>
                  <a:lnTo>
                    <a:pt x="2578062" y="1136777"/>
                  </a:lnTo>
                  <a:lnTo>
                    <a:pt x="2532100" y="1120559"/>
                  </a:lnTo>
                  <a:lnTo>
                    <a:pt x="2490914" y="1107160"/>
                  </a:lnTo>
                  <a:lnTo>
                    <a:pt x="2482685" y="1134719"/>
                  </a:lnTo>
                  <a:lnTo>
                    <a:pt x="2499512" y="1139837"/>
                  </a:lnTo>
                  <a:lnTo>
                    <a:pt x="2544191" y="1154988"/>
                  </a:lnTo>
                  <a:lnTo>
                    <a:pt x="2610789" y="1179855"/>
                  </a:lnTo>
                  <a:lnTo>
                    <a:pt x="2693339" y="1214132"/>
                  </a:lnTo>
                  <a:lnTo>
                    <a:pt x="2704871" y="1187805"/>
                  </a:lnTo>
                  <a:close/>
                </a:path>
                <a:path w="4710430" h="3469640">
                  <a:moveTo>
                    <a:pt x="2945561" y="367817"/>
                  </a:moveTo>
                  <a:lnTo>
                    <a:pt x="2921292" y="352183"/>
                  </a:lnTo>
                  <a:lnTo>
                    <a:pt x="2889516" y="400304"/>
                  </a:lnTo>
                  <a:lnTo>
                    <a:pt x="2857157" y="447027"/>
                  </a:lnTo>
                  <a:lnTo>
                    <a:pt x="2824264" y="492201"/>
                  </a:lnTo>
                  <a:lnTo>
                    <a:pt x="2790863" y="535686"/>
                  </a:lnTo>
                  <a:lnTo>
                    <a:pt x="2813494" y="553377"/>
                  </a:lnTo>
                  <a:lnTo>
                    <a:pt x="2847200" y="509282"/>
                  </a:lnTo>
                  <a:lnTo>
                    <a:pt x="2880449" y="463524"/>
                  </a:lnTo>
                  <a:lnTo>
                    <a:pt x="2913240" y="416318"/>
                  </a:lnTo>
                  <a:lnTo>
                    <a:pt x="2945561" y="367817"/>
                  </a:lnTo>
                  <a:close/>
                </a:path>
                <a:path w="4710430" h="3469640">
                  <a:moveTo>
                    <a:pt x="3092450" y="1427251"/>
                  </a:moveTo>
                  <a:lnTo>
                    <a:pt x="3060712" y="1399463"/>
                  </a:lnTo>
                  <a:lnTo>
                    <a:pt x="3026295" y="1371955"/>
                  </a:lnTo>
                  <a:lnTo>
                    <a:pt x="2989275" y="1344815"/>
                  </a:lnTo>
                  <a:lnTo>
                    <a:pt x="2949714" y="1318094"/>
                  </a:lnTo>
                  <a:lnTo>
                    <a:pt x="2907715" y="1291894"/>
                  </a:lnTo>
                  <a:lnTo>
                    <a:pt x="2892895" y="1316570"/>
                  </a:lnTo>
                  <a:lnTo>
                    <a:pt x="2943860" y="1348486"/>
                  </a:lnTo>
                  <a:lnTo>
                    <a:pt x="2991027" y="1381175"/>
                  </a:lnTo>
                  <a:lnTo>
                    <a:pt x="3034195" y="1414475"/>
                  </a:lnTo>
                  <a:lnTo>
                    <a:pt x="3073120" y="1448231"/>
                  </a:lnTo>
                  <a:lnTo>
                    <a:pt x="3092450" y="1427251"/>
                  </a:lnTo>
                  <a:close/>
                </a:path>
                <a:path w="4710430" h="3469640">
                  <a:moveTo>
                    <a:pt x="3139363" y="11112"/>
                  </a:moveTo>
                  <a:lnTo>
                    <a:pt x="3112617" y="0"/>
                  </a:lnTo>
                  <a:lnTo>
                    <a:pt x="3107588" y="11671"/>
                  </a:lnTo>
                  <a:lnTo>
                    <a:pt x="3092754" y="43980"/>
                  </a:lnTo>
                  <a:lnTo>
                    <a:pt x="3068523" y="93789"/>
                  </a:lnTo>
                  <a:lnTo>
                    <a:pt x="3035262" y="157988"/>
                  </a:lnTo>
                  <a:lnTo>
                    <a:pt x="3060776" y="171577"/>
                  </a:lnTo>
                  <a:lnTo>
                    <a:pt x="3094571" y="106286"/>
                  </a:lnTo>
                  <a:lnTo>
                    <a:pt x="3119196" y="55702"/>
                  </a:lnTo>
                  <a:lnTo>
                    <a:pt x="3134258" y="22936"/>
                  </a:lnTo>
                  <a:lnTo>
                    <a:pt x="3139363" y="11112"/>
                  </a:lnTo>
                  <a:close/>
                </a:path>
                <a:path w="4710430" h="3469640">
                  <a:moveTo>
                    <a:pt x="3328212" y="1816468"/>
                  </a:moveTo>
                  <a:lnTo>
                    <a:pt x="3300285" y="1752193"/>
                  </a:lnTo>
                  <a:lnTo>
                    <a:pt x="3275393" y="1696948"/>
                  </a:lnTo>
                  <a:lnTo>
                    <a:pt x="3253054" y="1649717"/>
                  </a:lnTo>
                  <a:lnTo>
                    <a:pt x="3232759" y="1609509"/>
                  </a:lnTo>
                  <a:lnTo>
                    <a:pt x="3207245" y="1623085"/>
                  </a:lnTo>
                  <a:lnTo>
                    <a:pt x="3227235" y="1662747"/>
                  </a:lnTo>
                  <a:lnTo>
                    <a:pt x="3249269" y="1709496"/>
                  </a:lnTo>
                  <a:lnTo>
                    <a:pt x="3273844" y="1764258"/>
                  </a:lnTo>
                  <a:lnTo>
                    <a:pt x="3301466" y="1827987"/>
                  </a:lnTo>
                  <a:lnTo>
                    <a:pt x="3328212" y="1816468"/>
                  </a:lnTo>
                  <a:close/>
                </a:path>
                <a:path w="4710430" h="3469640">
                  <a:moveTo>
                    <a:pt x="3503079" y="2234882"/>
                  </a:moveTo>
                  <a:lnTo>
                    <a:pt x="3480244" y="2181174"/>
                  </a:lnTo>
                  <a:lnTo>
                    <a:pt x="3458032" y="2128228"/>
                  </a:lnTo>
                  <a:lnTo>
                    <a:pt x="3415436" y="2025878"/>
                  </a:lnTo>
                  <a:lnTo>
                    <a:pt x="3388703" y="2036991"/>
                  </a:lnTo>
                  <a:lnTo>
                    <a:pt x="3431286" y="2139327"/>
                  </a:lnTo>
                  <a:lnTo>
                    <a:pt x="3453498" y="2192274"/>
                  </a:lnTo>
                  <a:lnTo>
                    <a:pt x="3476333" y="2245995"/>
                  </a:lnTo>
                  <a:lnTo>
                    <a:pt x="3503079" y="2234882"/>
                  </a:lnTo>
                  <a:close/>
                </a:path>
                <a:path w="4710430" h="3469640">
                  <a:moveTo>
                    <a:pt x="3693579" y="2644673"/>
                  </a:moveTo>
                  <a:lnTo>
                    <a:pt x="3669411" y="2597467"/>
                  </a:lnTo>
                  <a:lnTo>
                    <a:pt x="3644925" y="2548191"/>
                  </a:lnTo>
                  <a:lnTo>
                    <a:pt x="3619982" y="2496439"/>
                  </a:lnTo>
                  <a:lnTo>
                    <a:pt x="3594417" y="2441829"/>
                  </a:lnTo>
                  <a:lnTo>
                    <a:pt x="3568090" y="2453767"/>
                  </a:lnTo>
                  <a:lnTo>
                    <a:pt x="3593896" y="2508681"/>
                  </a:lnTo>
                  <a:lnTo>
                    <a:pt x="3619004" y="2560739"/>
                  </a:lnTo>
                  <a:lnTo>
                    <a:pt x="3643655" y="2610332"/>
                  </a:lnTo>
                  <a:lnTo>
                    <a:pt x="3668064" y="2657830"/>
                  </a:lnTo>
                  <a:lnTo>
                    <a:pt x="3693579" y="2644673"/>
                  </a:lnTo>
                  <a:close/>
                </a:path>
                <a:path w="4710430" h="3469640">
                  <a:moveTo>
                    <a:pt x="3938803" y="3019895"/>
                  </a:moveTo>
                  <a:lnTo>
                    <a:pt x="3905885" y="2981033"/>
                  </a:lnTo>
                  <a:lnTo>
                    <a:pt x="3872611" y="2937967"/>
                  </a:lnTo>
                  <a:lnTo>
                    <a:pt x="3839108" y="2890812"/>
                  </a:lnTo>
                  <a:lnTo>
                    <a:pt x="3805491" y="2839682"/>
                  </a:lnTo>
                  <a:lnTo>
                    <a:pt x="3781221" y="2855315"/>
                  </a:lnTo>
                  <a:lnTo>
                    <a:pt x="3808615" y="2897314"/>
                  </a:lnTo>
                  <a:lnTo>
                    <a:pt x="3835946" y="2936824"/>
                  </a:lnTo>
                  <a:lnTo>
                    <a:pt x="3863162" y="2973717"/>
                  </a:lnTo>
                  <a:lnTo>
                    <a:pt x="3890200" y="3007893"/>
                  </a:lnTo>
                  <a:lnTo>
                    <a:pt x="3916997" y="3039224"/>
                  </a:lnTo>
                  <a:lnTo>
                    <a:pt x="3938803" y="3019895"/>
                  </a:lnTo>
                  <a:close/>
                </a:path>
                <a:path w="4710430" h="3469640">
                  <a:moveTo>
                    <a:pt x="4006278" y="389216"/>
                  </a:moveTo>
                  <a:lnTo>
                    <a:pt x="3582073" y="387565"/>
                  </a:lnTo>
                  <a:lnTo>
                    <a:pt x="3597300" y="1054912"/>
                  </a:lnTo>
                  <a:lnTo>
                    <a:pt x="3983240" y="1081646"/>
                  </a:lnTo>
                  <a:lnTo>
                    <a:pt x="4006278" y="389216"/>
                  </a:lnTo>
                  <a:close/>
                </a:path>
                <a:path w="4710430" h="3469640">
                  <a:moveTo>
                    <a:pt x="4291825" y="3291840"/>
                  </a:moveTo>
                  <a:lnTo>
                    <a:pt x="4244937" y="3263938"/>
                  </a:lnTo>
                  <a:lnTo>
                    <a:pt x="4198124" y="3233940"/>
                  </a:lnTo>
                  <a:lnTo>
                    <a:pt x="4151465" y="3201936"/>
                  </a:lnTo>
                  <a:lnTo>
                    <a:pt x="4105033" y="3168002"/>
                  </a:lnTo>
                  <a:lnTo>
                    <a:pt x="4087749" y="3191040"/>
                  </a:lnTo>
                  <a:lnTo>
                    <a:pt x="4134866" y="3225584"/>
                  </a:lnTo>
                  <a:lnTo>
                    <a:pt x="4182326" y="3258159"/>
                  </a:lnTo>
                  <a:lnTo>
                    <a:pt x="4230027" y="3288652"/>
                  </a:lnTo>
                  <a:lnTo>
                    <a:pt x="4277842" y="3316948"/>
                  </a:lnTo>
                  <a:lnTo>
                    <a:pt x="4291825" y="3291840"/>
                  </a:lnTo>
                  <a:close/>
                </a:path>
                <a:path w="4710430" h="3469640">
                  <a:moveTo>
                    <a:pt x="4710277" y="3440366"/>
                  </a:moveTo>
                  <a:lnTo>
                    <a:pt x="4675835" y="3435832"/>
                  </a:lnTo>
                  <a:lnTo>
                    <a:pt x="4627626" y="3426587"/>
                  </a:lnTo>
                  <a:lnTo>
                    <a:pt x="4566844" y="3410864"/>
                  </a:lnTo>
                  <a:lnTo>
                    <a:pt x="4494669" y="3386886"/>
                  </a:lnTo>
                  <a:lnTo>
                    <a:pt x="4484802" y="3414039"/>
                  </a:lnTo>
                  <a:lnTo>
                    <a:pt x="4544923" y="3434588"/>
                  </a:lnTo>
                  <a:lnTo>
                    <a:pt x="4597933" y="3449447"/>
                  </a:lnTo>
                  <a:lnTo>
                    <a:pt x="4643145" y="3459543"/>
                  </a:lnTo>
                  <a:lnTo>
                    <a:pt x="4707394" y="3469170"/>
                  </a:lnTo>
                  <a:lnTo>
                    <a:pt x="4710277" y="3440366"/>
                  </a:lnTo>
                  <a:close/>
                </a:path>
              </a:pathLst>
            </a:custGeom>
            <a:solidFill>
              <a:srgbClr val="F9B3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2419394" y="4457686"/>
              <a:ext cx="4035425" cy="2753995"/>
            </a:xfrm>
            <a:custGeom>
              <a:avLst/>
              <a:gdLst/>
              <a:ahLst/>
              <a:cxnLst/>
              <a:rect l="l" t="t" r="r" b="b"/>
              <a:pathLst>
                <a:path w="4035425" h="2753995">
                  <a:moveTo>
                    <a:pt x="980071" y="2656192"/>
                  </a:moveTo>
                  <a:lnTo>
                    <a:pt x="476046" y="2018068"/>
                  </a:lnTo>
                  <a:lnTo>
                    <a:pt x="0" y="2659888"/>
                  </a:lnTo>
                  <a:lnTo>
                    <a:pt x="57188" y="2667292"/>
                  </a:lnTo>
                  <a:lnTo>
                    <a:pt x="477278" y="2118042"/>
                  </a:lnTo>
                  <a:lnTo>
                    <a:pt x="920407" y="2690342"/>
                  </a:lnTo>
                  <a:lnTo>
                    <a:pt x="980071" y="2656192"/>
                  </a:lnTo>
                  <a:close/>
                </a:path>
                <a:path w="4035425" h="2753995">
                  <a:moveTo>
                    <a:pt x="1576260" y="1923021"/>
                  </a:moveTo>
                  <a:lnTo>
                    <a:pt x="1194028" y="1440827"/>
                  </a:lnTo>
                  <a:lnTo>
                    <a:pt x="833183" y="1925497"/>
                  </a:lnTo>
                  <a:lnTo>
                    <a:pt x="876388" y="1932076"/>
                  </a:lnTo>
                  <a:lnTo>
                    <a:pt x="1195260" y="1515300"/>
                  </a:lnTo>
                  <a:lnTo>
                    <a:pt x="1530591" y="1949767"/>
                  </a:lnTo>
                  <a:lnTo>
                    <a:pt x="1576260" y="1923021"/>
                  </a:lnTo>
                  <a:close/>
                </a:path>
                <a:path w="4035425" h="2753995">
                  <a:moveTo>
                    <a:pt x="1729320" y="1449463"/>
                  </a:moveTo>
                  <a:lnTo>
                    <a:pt x="1601152" y="1392326"/>
                  </a:lnTo>
                  <a:lnTo>
                    <a:pt x="1535239" y="1362849"/>
                  </a:lnTo>
                  <a:lnTo>
                    <a:pt x="1478826" y="1337513"/>
                  </a:lnTo>
                  <a:lnTo>
                    <a:pt x="1444599" y="1321930"/>
                  </a:lnTo>
                  <a:lnTo>
                    <a:pt x="1444599" y="1607870"/>
                  </a:lnTo>
                  <a:lnTo>
                    <a:pt x="1729320" y="1449463"/>
                  </a:lnTo>
                  <a:close/>
                </a:path>
                <a:path w="4035425" h="2753995">
                  <a:moveTo>
                    <a:pt x="3671773" y="697788"/>
                  </a:moveTo>
                  <a:lnTo>
                    <a:pt x="3120847" y="0"/>
                  </a:lnTo>
                  <a:lnTo>
                    <a:pt x="2599131" y="701497"/>
                  </a:lnTo>
                  <a:lnTo>
                    <a:pt x="2662491" y="710133"/>
                  </a:lnTo>
                  <a:lnTo>
                    <a:pt x="3122079" y="109029"/>
                  </a:lnTo>
                  <a:lnTo>
                    <a:pt x="3607181" y="735634"/>
                  </a:lnTo>
                  <a:lnTo>
                    <a:pt x="3671773" y="697788"/>
                  </a:lnTo>
                  <a:close/>
                </a:path>
                <a:path w="4035425" h="2753995">
                  <a:moveTo>
                    <a:pt x="4031386" y="1848548"/>
                  </a:moveTo>
                  <a:lnTo>
                    <a:pt x="4021099" y="1619389"/>
                  </a:lnTo>
                  <a:lnTo>
                    <a:pt x="3626104" y="1644484"/>
                  </a:lnTo>
                  <a:lnTo>
                    <a:pt x="3621163" y="1854720"/>
                  </a:lnTo>
                  <a:lnTo>
                    <a:pt x="4031386" y="1848548"/>
                  </a:lnTo>
                  <a:close/>
                </a:path>
                <a:path w="4035425" h="2753995">
                  <a:moveTo>
                    <a:pt x="4035082" y="2044801"/>
                  </a:moveTo>
                  <a:lnTo>
                    <a:pt x="3691940" y="2046046"/>
                  </a:lnTo>
                  <a:lnTo>
                    <a:pt x="3702227" y="2728188"/>
                  </a:lnTo>
                  <a:lnTo>
                    <a:pt x="4013695" y="2753703"/>
                  </a:lnTo>
                  <a:lnTo>
                    <a:pt x="4035082" y="2044801"/>
                  </a:lnTo>
                  <a:close/>
                </a:path>
              </a:pathLst>
            </a:custGeom>
            <a:solidFill>
              <a:srgbClr val="33AAA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2148655" y="4108385"/>
              <a:ext cx="2590165" cy="2256155"/>
            </a:xfrm>
            <a:custGeom>
              <a:avLst/>
              <a:gdLst/>
              <a:ahLst/>
              <a:cxnLst/>
              <a:rect l="l" t="t" r="r" b="b"/>
              <a:pathLst>
                <a:path w="2590165" h="2256154">
                  <a:moveTo>
                    <a:pt x="285953" y="1231"/>
                  </a:moveTo>
                  <a:lnTo>
                    <a:pt x="0" y="0"/>
                  </a:lnTo>
                  <a:lnTo>
                    <a:pt x="9880" y="374815"/>
                  </a:lnTo>
                  <a:lnTo>
                    <a:pt x="270738" y="389623"/>
                  </a:lnTo>
                  <a:lnTo>
                    <a:pt x="285953" y="1231"/>
                  </a:lnTo>
                  <a:close/>
                </a:path>
                <a:path w="2590165" h="2256154">
                  <a:moveTo>
                    <a:pt x="497446" y="488784"/>
                  </a:moveTo>
                  <a:lnTo>
                    <a:pt x="115201" y="487133"/>
                  </a:lnTo>
                  <a:lnTo>
                    <a:pt x="129197" y="988669"/>
                  </a:lnTo>
                  <a:lnTo>
                    <a:pt x="477278" y="1008824"/>
                  </a:lnTo>
                  <a:lnTo>
                    <a:pt x="497446" y="488784"/>
                  </a:lnTo>
                  <a:close/>
                </a:path>
                <a:path w="2590165" h="2256154">
                  <a:moveTo>
                    <a:pt x="2590076" y="2179751"/>
                  </a:moveTo>
                  <a:lnTo>
                    <a:pt x="2276144" y="2158352"/>
                  </a:lnTo>
                  <a:lnTo>
                    <a:pt x="2276144" y="2238171"/>
                  </a:lnTo>
                  <a:lnTo>
                    <a:pt x="2280259" y="2255863"/>
                  </a:lnTo>
                  <a:lnTo>
                    <a:pt x="2590076" y="2255863"/>
                  </a:lnTo>
                  <a:lnTo>
                    <a:pt x="2548521" y="2221712"/>
                  </a:lnTo>
                  <a:lnTo>
                    <a:pt x="2590076" y="2179751"/>
                  </a:lnTo>
                  <a:close/>
                </a:path>
              </a:pathLst>
            </a:custGeom>
            <a:solidFill>
              <a:srgbClr val="E76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2151119" y="4085754"/>
              <a:ext cx="4288790" cy="3662679"/>
            </a:xfrm>
            <a:custGeom>
              <a:avLst/>
              <a:gdLst/>
              <a:ahLst/>
              <a:cxnLst/>
              <a:rect l="l" t="t" r="r" b="b"/>
              <a:pathLst>
                <a:path w="4288790" h="3662679">
                  <a:moveTo>
                    <a:pt x="288848" y="41148"/>
                  </a:moveTo>
                  <a:lnTo>
                    <a:pt x="283883" y="34429"/>
                  </a:lnTo>
                  <a:lnTo>
                    <a:pt x="284314" y="25107"/>
                  </a:lnTo>
                  <a:lnTo>
                    <a:pt x="265798" y="21399"/>
                  </a:lnTo>
                  <a:lnTo>
                    <a:pt x="265684" y="23063"/>
                  </a:lnTo>
                  <a:lnTo>
                    <a:pt x="264579" y="22987"/>
                  </a:lnTo>
                  <a:lnTo>
                    <a:pt x="264579" y="39827"/>
                  </a:lnTo>
                  <a:lnTo>
                    <a:pt x="262305" y="74422"/>
                  </a:lnTo>
                  <a:lnTo>
                    <a:pt x="254800" y="191884"/>
                  </a:lnTo>
                  <a:lnTo>
                    <a:pt x="253034" y="221627"/>
                  </a:lnTo>
                  <a:lnTo>
                    <a:pt x="252044" y="221551"/>
                  </a:lnTo>
                  <a:lnTo>
                    <a:pt x="252044" y="238531"/>
                  </a:lnTo>
                  <a:lnTo>
                    <a:pt x="247751" y="311442"/>
                  </a:lnTo>
                  <a:lnTo>
                    <a:pt x="245643" y="370700"/>
                  </a:lnTo>
                  <a:lnTo>
                    <a:pt x="247777" y="380898"/>
                  </a:lnTo>
                  <a:lnTo>
                    <a:pt x="248881" y="392099"/>
                  </a:lnTo>
                  <a:lnTo>
                    <a:pt x="248932" y="393255"/>
                  </a:lnTo>
                  <a:lnTo>
                    <a:pt x="144576" y="384492"/>
                  </a:lnTo>
                  <a:lnTo>
                    <a:pt x="147104" y="294132"/>
                  </a:lnTo>
                  <a:lnTo>
                    <a:pt x="148729" y="233095"/>
                  </a:lnTo>
                  <a:lnTo>
                    <a:pt x="186499" y="234657"/>
                  </a:lnTo>
                  <a:lnTo>
                    <a:pt x="252044" y="238531"/>
                  </a:lnTo>
                  <a:lnTo>
                    <a:pt x="252044" y="221551"/>
                  </a:lnTo>
                  <a:lnTo>
                    <a:pt x="149263" y="212902"/>
                  </a:lnTo>
                  <a:lnTo>
                    <a:pt x="150190" y="171983"/>
                  </a:lnTo>
                  <a:lnTo>
                    <a:pt x="151345" y="142163"/>
                  </a:lnTo>
                  <a:lnTo>
                    <a:pt x="153885" y="90208"/>
                  </a:lnTo>
                  <a:lnTo>
                    <a:pt x="156781" y="34518"/>
                  </a:lnTo>
                  <a:lnTo>
                    <a:pt x="193890" y="35941"/>
                  </a:lnTo>
                  <a:lnTo>
                    <a:pt x="264579" y="39827"/>
                  </a:lnTo>
                  <a:lnTo>
                    <a:pt x="264579" y="22987"/>
                  </a:lnTo>
                  <a:lnTo>
                    <a:pt x="137185" y="13030"/>
                  </a:lnTo>
                  <a:lnTo>
                    <a:pt x="137185" y="33769"/>
                  </a:lnTo>
                  <a:lnTo>
                    <a:pt x="134340" y="76885"/>
                  </a:lnTo>
                  <a:lnTo>
                    <a:pt x="126834" y="194360"/>
                  </a:lnTo>
                  <a:lnTo>
                    <a:pt x="125857" y="210934"/>
                  </a:lnTo>
                  <a:lnTo>
                    <a:pt x="124599" y="210832"/>
                  </a:lnTo>
                  <a:lnTo>
                    <a:pt x="124599" y="232105"/>
                  </a:lnTo>
                  <a:lnTo>
                    <a:pt x="119786" y="313905"/>
                  </a:lnTo>
                  <a:lnTo>
                    <a:pt x="117678" y="373176"/>
                  </a:lnTo>
                  <a:lnTo>
                    <a:pt x="119608" y="382397"/>
                  </a:lnTo>
                  <a:lnTo>
                    <a:pt x="74498" y="378599"/>
                  </a:lnTo>
                  <a:lnTo>
                    <a:pt x="37325" y="376961"/>
                  </a:lnTo>
                  <a:lnTo>
                    <a:pt x="39712" y="291655"/>
                  </a:lnTo>
                  <a:lnTo>
                    <a:pt x="41389" y="228663"/>
                  </a:lnTo>
                  <a:lnTo>
                    <a:pt x="124599" y="232105"/>
                  </a:lnTo>
                  <a:lnTo>
                    <a:pt x="124599" y="210832"/>
                  </a:lnTo>
                  <a:lnTo>
                    <a:pt x="74498" y="206616"/>
                  </a:lnTo>
                  <a:lnTo>
                    <a:pt x="41986" y="205193"/>
                  </a:lnTo>
                  <a:lnTo>
                    <a:pt x="42799" y="169519"/>
                  </a:lnTo>
                  <a:lnTo>
                    <a:pt x="39255" y="137121"/>
                  </a:lnTo>
                  <a:lnTo>
                    <a:pt x="31483" y="79514"/>
                  </a:lnTo>
                  <a:lnTo>
                    <a:pt x="24384" y="29451"/>
                  </a:lnTo>
                  <a:lnTo>
                    <a:pt x="137185" y="33769"/>
                  </a:lnTo>
                  <a:lnTo>
                    <a:pt x="137185" y="13030"/>
                  </a:lnTo>
                  <a:lnTo>
                    <a:pt x="71615" y="7899"/>
                  </a:lnTo>
                  <a:lnTo>
                    <a:pt x="29222" y="6172"/>
                  </a:lnTo>
                  <a:lnTo>
                    <a:pt x="21805" y="8648"/>
                  </a:lnTo>
                  <a:lnTo>
                    <a:pt x="21412" y="8648"/>
                  </a:lnTo>
                  <a:lnTo>
                    <a:pt x="20167" y="0"/>
                  </a:lnTo>
                  <a:lnTo>
                    <a:pt x="12852" y="8648"/>
                  </a:lnTo>
                  <a:lnTo>
                    <a:pt x="5359" y="8648"/>
                  </a:lnTo>
                  <a:lnTo>
                    <a:pt x="6299" y="16408"/>
                  </a:lnTo>
                  <a:lnTo>
                    <a:pt x="0" y="23863"/>
                  </a:lnTo>
                  <a:lnTo>
                    <a:pt x="1028" y="76441"/>
                  </a:lnTo>
                  <a:lnTo>
                    <a:pt x="3606" y="192963"/>
                  </a:lnTo>
                  <a:lnTo>
                    <a:pt x="6946" y="311645"/>
                  </a:lnTo>
                  <a:lnTo>
                    <a:pt x="10287" y="370700"/>
                  </a:lnTo>
                  <a:lnTo>
                    <a:pt x="12433" y="380898"/>
                  </a:lnTo>
                  <a:lnTo>
                    <a:pt x="13525" y="392099"/>
                  </a:lnTo>
                  <a:lnTo>
                    <a:pt x="13931" y="401142"/>
                  </a:lnTo>
                  <a:lnTo>
                    <a:pt x="13995" y="404850"/>
                  </a:lnTo>
                  <a:lnTo>
                    <a:pt x="36626" y="402386"/>
                  </a:lnTo>
                  <a:lnTo>
                    <a:pt x="36677" y="400443"/>
                  </a:lnTo>
                  <a:lnTo>
                    <a:pt x="121323" y="403948"/>
                  </a:lnTo>
                  <a:lnTo>
                    <a:pt x="121386" y="407314"/>
                  </a:lnTo>
                  <a:lnTo>
                    <a:pt x="143789" y="404876"/>
                  </a:lnTo>
                  <a:lnTo>
                    <a:pt x="186499" y="406641"/>
                  </a:lnTo>
                  <a:lnTo>
                    <a:pt x="274853" y="411848"/>
                  </a:lnTo>
                  <a:lnTo>
                    <a:pt x="269379" y="402678"/>
                  </a:lnTo>
                  <a:lnTo>
                    <a:pt x="271970" y="402386"/>
                  </a:lnTo>
                  <a:lnTo>
                    <a:pt x="275056" y="291655"/>
                  </a:lnTo>
                  <a:lnTo>
                    <a:pt x="277177" y="212318"/>
                  </a:lnTo>
                  <a:lnTo>
                    <a:pt x="278142" y="169519"/>
                  </a:lnTo>
                  <a:lnTo>
                    <a:pt x="279107" y="141046"/>
                  </a:lnTo>
                  <a:lnTo>
                    <a:pt x="281228" y="92062"/>
                  </a:lnTo>
                  <a:lnTo>
                    <a:pt x="283578" y="40868"/>
                  </a:lnTo>
                  <a:lnTo>
                    <a:pt x="288848" y="41148"/>
                  </a:lnTo>
                  <a:close/>
                </a:path>
                <a:path w="4288790" h="3662679">
                  <a:moveTo>
                    <a:pt x="504850" y="527456"/>
                  </a:moveTo>
                  <a:lnTo>
                    <a:pt x="500595" y="520966"/>
                  </a:lnTo>
                  <a:lnTo>
                    <a:pt x="501154" y="508114"/>
                  </a:lnTo>
                  <a:lnTo>
                    <a:pt x="490194" y="505079"/>
                  </a:lnTo>
                  <a:lnTo>
                    <a:pt x="490042" y="504825"/>
                  </a:lnTo>
                  <a:lnTo>
                    <a:pt x="489013" y="504748"/>
                  </a:lnTo>
                  <a:lnTo>
                    <a:pt x="476046" y="501129"/>
                  </a:lnTo>
                  <a:lnTo>
                    <a:pt x="475869" y="503643"/>
                  </a:lnTo>
                  <a:lnTo>
                    <a:pt x="474357" y="503516"/>
                  </a:lnTo>
                  <a:lnTo>
                    <a:pt x="474357" y="525894"/>
                  </a:lnTo>
                  <a:lnTo>
                    <a:pt x="471373" y="570026"/>
                  </a:lnTo>
                  <a:lnTo>
                    <a:pt x="461441" y="722731"/>
                  </a:lnTo>
                  <a:lnTo>
                    <a:pt x="459244" y="760679"/>
                  </a:lnTo>
                  <a:lnTo>
                    <a:pt x="457962" y="760564"/>
                  </a:lnTo>
                  <a:lnTo>
                    <a:pt x="457962" y="782904"/>
                  </a:lnTo>
                  <a:lnTo>
                    <a:pt x="452450" y="878293"/>
                  </a:lnTo>
                  <a:lnTo>
                    <a:pt x="450545" y="955751"/>
                  </a:lnTo>
                  <a:lnTo>
                    <a:pt x="452678" y="969124"/>
                  </a:lnTo>
                  <a:lnTo>
                    <a:pt x="453783" y="983678"/>
                  </a:lnTo>
                  <a:lnTo>
                    <a:pt x="453783" y="984008"/>
                  </a:lnTo>
                  <a:lnTo>
                    <a:pt x="428104" y="981671"/>
                  </a:lnTo>
                  <a:lnTo>
                    <a:pt x="327317" y="972934"/>
                  </a:lnTo>
                  <a:lnTo>
                    <a:pt x="317284" y="972159"/>
                  </a:lnTo>
                  <a:lnTo>
                    <a:pt x="320941" y="856246"/>
                  </a:lnTo>
                  <a:lnTo>
                    <a:pt x="323354" y="776478"/>
                  </a:lnTo>
                  <a:lnTo>
                    <a:pt x="345617" y="777189"/>
                  </a:lnTo>
                  <a:lnTo>
                    <a:pt x="373380" y="778357"/>
                  </a:lnTo>
                  <a:lnTo>
                    <a:pt x="421995" y="780897"/>
                  </a:lnTo>
                  <a:lnTo>
                    <a:pt x="457962" y="782904"/>
                  </a:lnTo>
                  <a:lnTo>
                    <a:pt x="457962" y="760564"/>
                  </a:lnTo>
                  <a:lnTo>
                    <a:pt x="428104" y="757859"/>
                  </a:lnTo>
                  <a:lnTo>
                    <a:pt x="327317" y="749109"/>
                  </a:lnTo>
                  <a:lnTo>
                    <a:pt x="324167" y="748868"/>
                  </a:lnTo>
                  <a:lnTo>
                    <a:pt x="325462" y="699020"/>
                  </a:lnTo>
                  <a:lnTo>
                    <a:pt x="327063" y="659993"/>
                  </a:lnTo>
                  <a:lnTo>
                    <a:pt x="330606" y="592569"/>
                  </a:lnTo>
                  <a:lnTo>
                    <a:pt x="334670" y="519544"/>
                  </a:lnTo>
                  <a:lnTo>
                    <a:pt x="351790" y="520052"/>
                  </a:lnTo>
                  <a:lnTo>
                    <a:pt x="381088" y="521208"/>
                  </a:lnTo>
                  <a:lnTo>
                    <a:pt x="433108" y="523760"/>
                  </a:lnTo>
                  <a:lnTo>
                    <a:pt x="474357" y="525894"/>
                  </a:lnTo>
                  <a:lnTo>
                    <a:pt x="474357" y="503516"/>
                  </a:lnTo>
                  <a:lnTo>
                    <a:pt x="441198" y="500710"/>
                  </a:lnTo>
                  <a:lnTo>
                    <a:pt x="332867" y="491972"/>
                  </a:lnTo>
                  <a:lnTo>
                    <a:pt x="306819" y="490093"/>
                  </a:lnTo>
                  <a:lnTo>
                    <a:pt x="306819" y="518693"/>
                  </a:lnTo>
                  <a:lnTo>
                    <a:pt x="303085" y="573722"/>
                  </a:lnTo>
                  <a:lnTo>
                    <a:pt x="293166" y="726440"/>
                  </a:lnTo>
                  <a:lnTo>
                    <a:pt x="292011" y="746379"/>
                  </a:lnTo>
                  <a:lnTo>
                    <a:pt x="290334" y="746252"/>
                  </a:lnTo>
                  <a:lnTo>
                    <a:pt x="290334" y="775309"/>
                  </a:lnTo>
                  <a:lnTo>
                    <a:pt x="284162" y="882002"/>
                  </a:lnTo>
                  <a:lnTo>
                    <a:pt x="282257" y="959459"/>
                  </a:lnTo>
                  <a:lnTo>
                    <a:pt x="283870" y="969568"/>
                  </a:lnTo>
                  <a:lnTo>
                    <a:pt x="224663" y="964958"/>
                  </a:lnTo>
                  <a:lnTo>
                    <a:pt x="174663" y="963193"/>
                  </a:lnTo>
                  <a:lnTo>
                    <a:pt x="178168" y="852131"/>
                  </a:lnTo>
                  <a:lnTo>
                    <a:pt x="180619" y="771105"/>
                  </a:lnTo>
                  <a:lnTo>
                    <a:pt x="241935" y="773493"/>
                  </a:lnTo>
                  <a:lnTo>
                    <a:pt x="290334" y="775309"/>
                  </a:lnTo>
                  <a:lnTo>
                    <a:pt x="290334" y="746252"/>
                  </a:lnTo>
                  <a:lnTo>
                    <a:pt x="224663" y="741146"/>
                  </a:lnTo>
                  <a:lnTo>
                    <a:pt x="181521" y="739622"/>
                  </a:lnTo>
                  <a:lnTo>
                    <a:pt x="182689" y="694905"/>
                  </a:lnTo>
                  <a:lnTo>
                    <a:pt x="177927" y="652526"/>
                  </a:lnTo>
                  <a:lnTo>
                    <a:pt x="167462" y="577748"/>
                  </a:lnTo>
                  <a:lnTo>
                    <a:pt x="158000" y="513384"/>
                  </a:lnTo>
                  <a:lnTo>
                    <a:pt x="240030" y="516343"/>
                  </a:lnTo>
                  <a:lnTo>
                    <a:pt x="306819" y="518693"/>
                  </a:lnTo>
                  <a:lnTo>
                    <a:pt x="306819" y="490093"/>
                  </a:lnTo>
                  <a:lnTo>
                    <a:pt x="222377" y="483997"/>
                  </a:lnTo>
                  <a:lnTo>
                    <a:pt x="167055" y="482206"/>
                  </a:lnTo>
                  <a:lnTo>
                    <a:pt x="157759" y="484339"/>
                  </a:lnTo>
                  <a:lnTo>
                    <a:pt x="153720" y="484771"/>
                  </a:lnTo>
                  <a:lnTo>
                    <a:pt x="152234" y="474789"/>
                  </a:lnTo>
                  <a:lnTo>
                    <a:pt x="143002" y="485660"/>
                  </a:lnTo>
                  <a:lnTo>
                    <a:pt x="138874" y="485851"/>
                  </a:lnTo>
                  <a:lnTo>
                    <a:pt x="135369" y="485902"/>
                  </a:lnTo>
                  <a:lnTo>
                    <a:pt x="136093" y="493801"/>
                  </a:lnTo>
                  <a:lnTo>
                    <a:pt x="126733" y="504825"/>
                  </a:lnTo>
                  <a:lnTo>
                    <a:pt x="128206" y="573138"/>
                  </a:lnTo>
                  <a:lnTo>
                    <a:pt x="131724" y="724535"/>
                  </a:lnTo>
                  <a:lnTo>
                    <a:pt x="135928" y="878700"/>
                  </a:lnTo>
                  <a:lnTo>
                    <a:pt x="139484" y="955344"/>
                  </a:lnTo>
                  <a:lnTo>
                    <a:pt x="141630" y="968705"/>
                  </a:lnTo>
                  <a:lnTo>
                    <a:pt x="142722" y="983272"/>
                  </a:lnTo>
                  <a:lnTo>
                    <a:pt x="143129" y="994981"/>
                  </a:lnTo>
                  <a:lnTo>
                    <a:pt x="143192" y="999782"/>
                  </a:lnTo>
                  <a:lnTo>
                    <a:pt x="173634" y="996073"/>
                  </a:lnTo>
                  <a:lnTo>
                    <a:pt x="173672" y="994664"/>
                  </a:lnTo>
                  <a:lnTo>
                    <a:pt x="241935" y="997305"/>
                  </a:lnTo>
                  <a:lnTo>
                    <a:pt x="285889" y="998969"/>
                  </a:lnTo>
                  <a:lnTo>
                    <a:pt x="285965" y="1003896"/>
                  </a:lnTo>
                  <a:lnTo>
                    <a:pt x="316407" y="1000188"/>
                  </a:lnTo>
                  <a:lnTo>
                    <a:pt x="345617" y="1001014"/>
                  </a:lnTo>
                  <a:lnTo>
                    <a:pt x="373380" y="1002169"/>
                  </a:lnTo>
                  <a:lnTo>
                    <a:pt x="421995" y="1004709"/>
                  </a:lnTo>
                  <a:lnTo>
                    <a:pt x="488810" y="1008418"/>
                  </a:lnTo>
                  <a:lnTo>
                    <a:pt x="481063" y="996924"/>
                  </a:lnTo>
                  <a:lnTo>
                    <a:pt x="484695" y="996480"/>
                  </a:lnTo>
                  <a:lnTo>
                    <a:pt x="489216" y="852538"/>
                  </a:lnTo>
                  <a:lnTo>
                    <a:pt x="492328" y="749846"/>
                  </a:lnTo>
                  <a:lnTo>
                    <a:pt x="493750" y="695325"/>
                  </a:lnTo>
                  <a:lnTo>
                    <a:pt x="494906" y="658088"/>
                  </a:lnTo>
                  <a:lnTo>
                    <a:pt x="497446" y="594626"/>
                  </a:lnTo>
                  <a:lnTo>
                    <a:pt x="500329" y="527227"/>
                  </a:lnTo>
                  <a:lnTo>
                    <a:pt x="504850" y="527456"/>
                  </a:lnTo>
                  <a:close/>
                </a:path>
                <a:path w="4288790" h="3662679">
                  <a:moveTo>
                    <a:pt x="957859" y="3049511"/>
                  </a:moveTo>
                  <a:lnTo>
                    <a:pt x="951458" y="3038716"/>
                  </a:lnTo>
                  <a:lnTo>
                    <a:pt x="952106" y="3023184"/>
                  </a:lnTo>
                  <a:lnTo>
                    <a:pt x="924115" y="3015361"/>
                  </a:lnTo>
                  <a:lnTo>
                    <a:pt x="923912" y="3018739"/>
                  </a:lnTo>
                  <a:lnTo>
                    <a:pt x="922261" y="3018586"/>
                  </a:lnTo>
                  <a:lnTo>
                    <a:pt x="922261" y="3047200"/>
                  </a:lnTo>
                  <a:lnTo>
                    <a:pt x="919035" y="3103092"/>
                  </a:lnTo>
                  <a:lnTo>
                    <a:pt x="913561" y="3200514"/>
                  </a:lnTo>
                  <a:lnTo>
                    <a:pt x="911974" y="3200362"/>
                  </a:lnTo>
                  <a:lnTo>
                    <a:pt x="911974" y="3228937"/>
                  </a:lnTo>
                  <a:lnTo>
                    <a:pt x="908126" y="3297504"/>
                  </a:lnTo>
                  <a:lnTo>
                    <a:pt x="901941" y="3417405"/>
                  </a:lnTo>
                  <a:lnTo>
                    <a:pt x="900442" y="3417265"/>
                  </a:lnTo>
                  <a:lnTo>
                    <a:pt x="900442" y="3446284"/>
                  </a:lnTo>
                  <a:lnTo>
                    <a:pt x="897915" y="3495471"/>
                  </a:lnTo>
                  <a:lnTo>
                    <a:pt x="894905" y="3593833"/>
                  </a:lnTo>
                  <a:lnTo>
                    <a:pt x="897763" y="3610686"/>
                  </a:lnTo>
                  <a:lnTo>
                    <a:pt x="898969" y="3626167"/>
                  </a:lnTo>
                  <a:lnTo>
                    <a:pt x="882408" y="3624732"/>
                  </a:lnTo>
                  <a:lnTo>
                    <a:pt x="767156" y="3615283"/>
                  </a:lnTo>
                  <a:lnTo>
                    <a:pt x="750303" y="3614077"/>
                  </a:lnTo>
                  <a:lnTo>
                    <a:pt x="754392" y="3468459"/>
                  </a:lnTo>
                  <a:lnTo>
                    <a:pt x="755192" y="3438525"/>
                  </a:lnTo>
                  <a:lnTo>
                    <a:pt x="780935" y="3439553"/>
                  </a:lnTo>
                  <a:lnTo>
                    <a:pt x="811403" y="3440963"/>
                  </a:lnTo>
                  <a:lnTo>
                    <a:pt x="864768" y="3444075"/>
                  </a:lnTo>
                  <a:lnTo>
                    <a:pt x="900442" y="3446284"/>
                  </a:lnTo>
                  <a:lnTo>
                    <a:pt x="900442" y="3417265"/>
                  </a:lnTo>
                  <a:lnTo>
                    <a:pt x="871423" y="3414318"/>
                  </a:lnTo>
                  <a:lnTo>
                    <a:pt x="760158" y="3403549"/>
                  </a:lnTo>
                  <a:lnTo>
                    <a:pt x="756145" y="3403206"/>
                  </a:lnTo>
                  <a:lnTo>
                    <a:pt x="757936" y="3337331"/>
                  </a:lnTo>
                  <a:lnTo>
                    <a:pt x="759536" y="3267164"/>
                  </a:lnTo>
                  <a:lnTo>
                    <a:pt x="761212" y="3220707"/>
                  </a:lnTo>
                  <a:lnTo>
                    <a:pt x="780935" y="3221494"/>
                  </a:lnTo>
                  <a:lnTo>
                    <a:pt x="811403" y="3222904"/>
                  </a:lnTo>
                  <a:lnTo>
                    <a:pt x="864768" y="3226016"/>
                  </a:lnTo>
                  <a:lnTo>
                    <a:pt x="911974" y="3228937"/>
                  </a:lnTo>
                  <a:lnTo>
                    <a:pt x="911974" y="3200362"/>
                  </a:lnTo>
                  <a:lnTo>
                    <a:pt x="871423" y="3196272"/>
                  </a:lnTo>
                  <a:lnTo>
                    <a:pt x="762787" y="3185757"/>
                  </a:lnTo>
                  <a:lnTo>
                    <a:pt x="765302" y="3131083"/>
                  </a:lnTo>
                  <a:lnTo>
                    <a:pt x="769810" y="3038627"/>
                  </a:lnTo>
                  <a:lnTo>
                    <a:pt x="788339" y="3039224"/>
                  </a:lnTo>
                  <a:lnTo>
                    <a:pt x="821258" y="3040837"/>
                  </a:lnTo>
                  <a:lnTo>
                    <a:pt x="878814" y="3044367"/>
                  </a:lnTo>
                  <a:lnTo>
                    <a:pt x="922261" y="3047200"/>
                  </a:lnTo>
                  <a:lnTo>
                    <a:pt x="922261" y="3018586"/>
                  </a:lnTo>
                  <a:lnTo>
                    <a:pt x="886587" y="3015234"/>
                  </a:lnTo>
                  <a:lnTo>
                    <a:pt x="766953" y="3004464"/>
                  </a:lnTo>
                  <a:lnTo>
                    <a:pt x="738378" y="3002153"/>
                  </a:lnTo>
                  <a:lnTo>
                    <a:pt x="738378" y="3037573"/>
                  </a:lnTo>
                  <a:lnTo>
                    <a:pt x="734314" y="3108033"/>
                  </a:lnTo>
                  <a:lnTo>
                    <a:pt x="730161" y="3182886"/>
                  </a:lnTo>
                  <a:lnTo>
                    <a:pt x="728141" y="3182721"/>
                  </a:lnTo>
                  <a:lnTo>
                    <a:pt x="728141" y="3219297"/>
                  </a:lnTo>
                  <a:lnTo>
                    <a:pt x="723544" y="3302444"/>
                  </a:lnTo>
                  <a:lnTo>
                    <a:pt x="718680" y="3399942"/>
                  </a:lnTo>
                  <a:lnTo>
                    <a:pt x="716851" y="3399790"/>
                  </a:lnTo>
                  <a:lnTo>
                    <a:pt x="716851" y="3436823"/>
                  </a:lnTo>
                  <a:lnTo>
                    <a:pt x="713689" y="3500399"/>
                  </a:lnTo>
                  <a:lnTo>
                    <a:pt x="711403" y="3598773"/>
                  </a:lnTo>
                  <a:lnTo>
                    <a:pt x="713270" y="3611410"/>
                  </a:lnTo>
                  <a:lnTo>
                    <a:pt x="649732" y="3606825"/>
                  </a:lnTo>
                  <a:lnTo>
                    <a:pt x="593293" y="3605415"/>
                  </a:lnTo>
                  <a:lnTo>
                    <a:pt x="597014" y="3458730"/>
                  </a:lnTo>
                  <a:lnTo>
                    <a:pt x="597687" y="3431082"/>
                  </a:lnTo>
                  <a:lnTo>
                    <a:pt x="665784" y="3434410"/>
                  </a:lnTo>
                  <a:lnTo>
                    <a:pt x="716851" y="3436823"/>
                  </a:lnTo>
                  <a:lnTo>
                    <a:pt x="716851" y="3399790"/>
                  </a:lnTo>
                  <a:lnTo>
                    <a:pt x="647052" y="3393706"/>
                  </a:lnTo>
                  <a:lnTo>
                    <a:pt x="598639" y="3391712"/>
                  </a:lnTo>
                  <a:lnTo>
                    <a:pt x="600125" y="3331032"/>
                  </a:lnTo>
                  <a:lnTo>
                    <a:pt x="601548" y="3262223"/>
                  </a:lnTo>
                  <a:lnTo>
                    <a:pt x="596849" y="3212985"/>
                  </a:lnTo>
                  <a:lnTo>
                    <a:pt x="665784" y="3216351"/>
                  </a:lnTo>
                  <a:lnTo>
                    <a:pt x="728141" y="3219297"/>
                  </a:lnTo>
                  <a:lnTo>
                    <a:pt x="728141" y="3182721"/>
                  </a:lnTo>
                  <a:lnTo>
                    <a:pt x="647052" y="3175647"/>
                  </a:lnTo>
                  <a:lnTo>
                    <a:pt x="592239" y="3173399"/>
                  </a:lnTo>
                  <a:lnTo>
                    <a:pt x="585089" y="3113240"/>
                  </a:lnTo>
                  <a:lnTo>
                    <a:pt x="574814" y="3031109"/>
                  </a:lnTo>
                  <a:lnTo>
                    <a:pt x="664337" y="3034703"/>
                  </a:lnTo>
                  <a:lnTo>
                    <a:pt x="738378" y="3037573"/>
                  </a:lnTo>
                  <a:lnTo>
                    <a:pt x="738378" y="3002153"/>
                  </a:lnTo>
                  <a:lnTo>
                    <a:pt x="645147" y="2994609"/>
                  </a:lnTo>
                  <a:lnTo>
                    <a:pt x="584669" y="2992323"/>
                  </a:lnTo>
                  <a:lnTo>
                    <a:pt x="574281" y="2995180"/>
                  </a:lnTo>
                  <a:lnTo>
                    <a:pt x="570306" y="2995688"/>
                  </a:lnTo>
                  <a:lnTo>
                    <a:pt x="568629" y="2982455"/>
                  </a:lnTo>
                  <a:lnTo>
                    <a:pt x="557936" y="2996920"/>
                  </a:lnTo>
                  <a:lnTo>
                    <a:pt x="553199" y="2997187"/>
                  </a:lnTo>
                  <a:lnTo>
                    <a:pt x="549287" y="2997263"/>
                  </a:lnTo>
                  <a:lnTo>
                    <a:pt x="550062" y="3007576"/>
                  </a:lnTo>
                  <a:lnTo>
                    <a:pt x="540651" y="3020301"/>
                  </a:lnTo>
                  <a:lnTo>
                    <a:pt x="542137" y="3107448"/>
                  </a:lnTo>
                  <a:lnTo>
                    <a:pt x="545795" y="3300590"/>
                  </a:lnTo>
                  <a:lnTo>
                    <a:pt x="550367" y="3497275"/>
                  </a:lnTo>
                  <a:lnTo>
                    <a:pt x="554634" y="3595065"/>
                  </a:lnTo>
                  <a:lnTo>
                    <a:pt x="557110" y="3610762"/>
                  </a:lnTo>
                  <a:lnTo>
                    <a:pt x="557720" y="3626853"/>
                  </a:lnTo>
                  <a:lnTo>
                    <a:pt x="557415" y="3639388"/>
                  </a:lnTo>
                  <a:lnTo>
                    <a:pt x="557110" y="3644442"/>
                  </a:lnTo>
                  <a:lnTo>
                    <a:pt x="562571" y="3643299"/>
                  </a:lnTo>
                  <a:lnTo>
                    <a:pt x="665784" y="3648354"/>
                  </a:lnTo>
                  <a:lnTo>
                    <a:pt x="740816" y="3651885"/>
                  </a:lnTo>
                  <a:lnTo>
                    <a:pt x="780935" y="3653498"/>
                  </a:lnTo>
                  <a:lnTo>
                    <a:pt x="811403" y="3654907"/>
                  </a:lnTo>
                  <a:lnTo>
                    <a:pt x="864768" y="3658019"/>
                  </a:lnTo>
                  <a:lnTo>
                    <a:pt x="938110" y="3662540"/>
                  </a:lnTo>
                  <a:lnTo>
                    <a:pt x="934402" y="3629215"/>
                  </a:lnTo>
                  <a:lnTo>
                    <a:pt x="933221" y="3629126"/>
                  </a:lnTo>
                  <a:lnTo>
                    <a:pt x="937907" y="3462286"/>
                  </a:lnTo>
                  <a:lnTo>
                    <a:pt x="941438" y="3331159"/>
                  </a:lnTo>
                  <a:lnTo>
                    <a:pt x="943051" y="3260991"/>
                  </a:lnTo>
                  <a:lnTo>
                    <a:pt x="944460" y="3213760"/>
                  </a:lnTo>
                  <a:lnTo>
                    <a:pt x="947572" y="3133140"/>
                  </a:lnTo>
                  <a:lnTo>
                    <a:pt x="951026" y="3049079"/>
                  </a:lnTo>
                  <a:lnTo>
                    <a:pt x="957859" y="3049511"/>
                  </a:lnTo>
                  <a:close/>
                </a:path>
                <a:path w="4288790" h="3662679">
                  <a:moveTo>
                    <a:pt x="1242174" y="765670"/>
                  </a:moveTo>
                  <a:lnTo>
                    <a:pt x="1237615" y="757593"/>
                  </a:lnTo>
                  <a:lnTo>
                    <a:pt x="1238059" y="745515"/>
                  </a:lnTo>
                  <a:lnTo>
                    <a:pt x="1228813" y="724941"/>
                  </a:lnTo>
                  <a:lnTo>
                    <a:pt x="1215174" y="702614"/>
                  </a:lnTo>
                  <a:lnTo>
                    <a:pt x="1215174" y="764006"/>
                  </a:lnTo>
                  <a:lnTo>
                    <a:pt x="1212735" y="805446"/>
                  </a:lnTo>
                  <a:lnTo>
                    <a:pt x="1208582" y="878967"/>
                  </a:lnTo>
                  <a:lnTo>
                    <a:pt x="1207350" y="878852"/>
                  </a:lnTo>
                  <a:lnTo>
                    <a:pt x="1207350" y="900836"/>
                  </a:lnTo>
                  <a:lnTo>
                    <a:pt x="1204417" y="952931"/>
                  </a:lnTo>
                  <a:lnTo>
                    <a:pt x="1199845" y="1043901"/>
                  </a:lnTo>
                  <a:lnTo>
                    <a:pt x="1198727" y="1043800"/>
                  </a:lnTo>
                  <a:lnTo>
                    <a:pt x="1198727" y="1066076"/>
                  </a:lnTo>
                  <a:lnTo>
                    <a:pt x="1196873" y="1103261"/>
                  </a:lnTo>
                  <a:lnTo>
                    <a:pt x="1195273" y="1178331"/>
                  </a:lnTo>
                  <a:lnTo>
                    <a:pt x="1197406" y="1190993"/>
                  </a:lnTo>
                  <a:lnTo>
                    <a:pt x="1198232" y="1201750"/>
                  </a:lnTo>
                  <a:lnTo>
                    <a:pt x="1085799" y="1192618"/>
                  </a:lnTo>
                  <a:lnTo>
                    <a:pt x="1088707" y="1083754"/>
                  </a:lnTo>
                  <a:lnTo>
                    <a:pt x="1089317" y="1059840"/>
                  </a:lnTo>
                  <a:lnTo>
                    <a:pt x="1133424" y="1061821"/>
                  </a:lnTo>
                  <a:lnTo>
                    <a:pt x="1198727" y="1066076"/>
                  </a:lnTo>
                  <a:lnTo>
                    <a:pt x="1198727" y="1043800"/>
                  </a:lnTo>
                  <a:lnTo>
                    <a:pt x="1092923" y="1033208"/>
                  </a:lnTo>
                  <a:lnTo>
                    <a:pt x="1090002" y="1032954"/>
                  </a:lnTo>
                  <a:lnTo>
                    <a:pt x="1091247" y="984453"/>
                  </a:lnTo>
                  <a:lnTo>
                    <a:pt x="1092403" y="931481"/>
                  </a:lnTo>
                  <a:lnTo>
                    <a:pt x="1093800" y="894245"/>
                  </a:lnTo>
                  <a:lnTo>
                    <a:pt x="1133424" y="896023"/>
                  </a:lnTo>
                  <a:lnTo>
                    <a:pt x="1207350" y="900836"/>
                  </a:lnTo>
                  <a:lnTo>
                    <a:pt x="1207350" y="878852"/>
                  </a:lnTo>
                  <a:lnTo>
                    <a:pt x="1095057" y="867613"/>
                  </a:lnTo>
                  <a:lnTo>
                    <a:pt x="1096924" y="828573"/>
                  </a:lnTo>
                  <a:lnTo>
                    <a:pt x="1100493" y="757783"/>
                  </a:lnTo>
                  <a:lnTo>
                    <a:pt x="1114209" y="758266"/>
                  </a:lnTo>
                  <a:lnTo>
                    <a:pt x="1139063" y="759421"/>
                  </a:lnTo>
                  <a:lnTo>
                    <a:pt x="1182509" y="761974"/>
                  </a:lnTo>
                  <a:lnTo>
                    <a:pt x="1215174" y="764006"/>
                  </a:lnTo>
                  <a:lnTo>
                    <a:pt x="1215174" y="702614"/>
                  </a:lnTo>
                  <a:lnTo>
                    <a:pt x="1201178" y="679691"/>
                  </a:lnTo>
                  <a:lnTo>
                    <a:pt x="1155255" y="634428"/>
                  </a:lnTo>
                  <a:lnTo>
                    <a:pt x="1091171" y="613854"/>
                  </a:lnTo>
                  <a:lnTo>
                    <a:pt x="1076350" y="618324"/>
                  </a:lnTo>
                  <a:lnTo>
                    <a:pt x="1076350" y="756881"/>
                  </a:lnTo>
                  <a:lnTo>
                    <a:pt x="1073264" y="809561"/>
                  </a:lnTo>
                  <a:lnTo>
                    <a:pt x="1070114" y="865403"/>
                  </a:lnTo>
                  <a:lnTo>
                    <a:pt x="1068539" y="865276"/>
                  </a:lnTo>
                  <a:lnTo>
                    <a:pt x="1068539" y="893102"/>
                  </a:lnTo>
                  <a:lnTo>
                    <a:pt x="1064945" y="957046"/>
                  </a:lnTo>
                  <a:lnTo>
                    <a:pt x="1061250" y="1030427"/>
                  </a:lnTo>
                  <a:lnTo>
                    <a:pt x="1059840" y="1030312"/>
                  </a:lnTo>
                  <a:lnTo>
                    <a:pt x="1059840" y="1058506"/>
                  </a:lnTo>
                  <a:lnTo>
                    <a:pt x="1057389" y="1107376"/>
                  </a:lnTo>
                  <a:lnTo>
                    <a:pt x="1055789" y="1182446"/>
                  </a:lnTo>
                  <a:lnTo>
                    <a:pt x="1056982" y="1190282"/>
                  </a:lnTo>
                  <a:lnTo>
                    <a:pt x="1008303" y="1186319"/>
                  </a:lnTo>
                  <a:lnTo>
                    <a:pt x="965581" y="1184960"/>
                  </a:lnTo>
                  <a:lnTo>
                    <a:pt x="968552" y="1076566"/>
                  </a:lnTo>
                  <a:lnTo>
                    <a:pt x="969137" y="1054430"/>
                  </a:lnTo>
                  <a:lnTo>
                    <a:pt x="1059840" y="1058506"/>
                  </a:lnTo>
                  <a:lnTo>
                    <a:pt x="1059840" y="1030312"/>
                  </a:lnTo>
                  <a:lnTo>
                    <a:pt x="1035634" y="1028166"/>
                  </a:lnTo>
                  <a:lnTo>
                    <a:pt x="1007135" y="1025664"/>
                  </a:lnTo>
                  <a:lnTo>
                    <a:pt x="969924" y="1024255"/>
                  </a:lnTo>
                  <a:lnTo>
                    <a:pt x="971105" y="979944"/>
                  </a:lnTo>
                  <a:lnTo>
                    <a:pt x="972261" y="928192"/>
                  </a:lnTo>
                  <a:lnTo>
                    <a:pt x="968375" y="888593"/>
                  </a:lnTo>
                  <a:lnTo>
                    <a:pt x="1068539" y="893102"/>
                  </a:lnTo>
                  <a:lnTo>
                    <a:pt x="1068539" y="865276"/>
                  </a:lnTo>
                  <a:lnTo>
                    <a:pt x="1007135" y="859853"/>
                  </a:lnTo>
                  <a:lnTo>
                    <a:pt x="964857" y="858240"/>
                  </a:lnTo>
                  <a:lnTo>
                    <a:pt x="964730" y="858304"/>
                  </a:lnTo>
                  <a:lnTo>
                    <a:pt x="959510" y="815200"/>
                  </a:lnTo>
                  <a:lnTo>
                    <a:pt x="951407" y="751547"/>
                  </a:lnTo>
                  <a:lnTo>
                    <a:pt x="1021067" y="754570"/>
                  </a:lnTo>
                  <a:lnTo>
                    <a:pt x="1076350" y="756881"/>
                  </a:lnTo>
                  <a:lnTo>
                    <a:pt x="1076350" y="618324"/>
                  </a:lnTo>
                  <a:lnTo>
                    <a:pt x="1024128" y="634047"/>
                  </a:lnTo>
                  <a:lnTo>
                    <a:pt x="971689" y="678446"/>
                  </a:lnTo>
                  <a:lnTo>
                    <a:pt x="937552" y="722858"/>
                  </a:lnTo>
                  <a:lnTo>
                    <a:pt x="936078" y="725297"/>
                  </a:lnTo>
                  <a:lnTo>
                    <a:pt x="933170" y="725360"/>
                  </a:lnTo>
                  <a:lnTo>
                    <a:pt x="933551" y="729475"/>
                  </a:lnTo>
                  <a:lnTo>
                    <a:pt x="925360" y="743051"/>
                  </a:lnTo>
                  <a:lnTo>
                    <a:pt x="926579" y="808990"/>
                  </a:lnTo>
                  <a:lnTo>
                    <a:pt x="929576" y="955192"/>
                  </a:lnTo>
                  <a:lnTo>
                    <a:pt x="933335" y="1104252"/>
                  </a:lnTo>
                  <a:lnTo>
                    <a:pt x="936879" y="1178750"/>
                  </a:lnTo>
                  <a:lnTo>
                    <a:pt x="938631" y="1190561"/>
                  </a:lnTo>
                  <a:lnTo>
                    <a:pt x="938885" y="1202918"/>
                  </a:lnTo>
                  <a:lnTo>
                    <a:pt x="938441" y="1212659"/>
                  </a:lnTo>
                  <a:lnTo>
                    <a:pt x="938110" y="1216596"/>
                  </a:lnTo>
                  <a:lnTo>
                    <a:pt x="949820" y="1214450"/>
                  </a:lnTo>
                  <a:lnTo>
                    <a:pt x="1067904" y="1219758"/>
                  </a:lnTo>
                  <a:lnTo>
                    <a:pt x="1084999" y="1222768"/>
                  </a:lnTo>
                  <a:lnTo>
                    <a:pt x="1085049" y="1220533"/>
                  </a:lnTo>
                  <a:lnTo>
                    <a:pt x="1133017" y="1222692"/>
                  </a:lnTo>
                  <a:lnTo>
                    <a:pt x="1229004" y="1228940"/>
                  </a:lnTo>
                  <a:lnTo>
                    <a:pt x="1224749" y="1207389"/>
                  </a:lnTo>
                  <a:lnTo>
                    <a:pt x="1228178" y="1078826"/>
                  </a:lnTo>
                  <a:lnTo>
                    <a:pt x="1228445" y="1068019"/>
                  </a:lnTo>
                  <a:lnTo>
                    <a:pt x="1229423" y="1068070"/>
                  </a:lnTo>
                  <a:lnTo>
                    <a:pt x="1228483" y="1066571"/>
                  </a:lnTo>
                  <a:lnTo>
                    <a:pt x="1230731" y="979525"/>
                  </a:lnTo>
                  <a:lnTo>
                    <a:pt x="1231887" y="926541"/>
                  </a:lnTo>
                  <a:lnTo>
                    <a:pt x="1232852" y="890790"/>
                  </a:lnTo>
                  <a:lnTo>
                    <a:pt x="1234973" y="829398"/>
                  </a:lnTo>
                  <a:lnTo>
                    <a:pt x="1237322" y="765378"/>
                  </a:lnTo>
                  <a:lnTo>
                    <a:pt x="1242174" y="765670"/>
                  </a:lnTo>
                  <a:close/>
                </a:path>
                <a:path w="4288790" h="3662679">
                  <a:moveTo>
                    <a:pt x="1623174" y="2312644"/>
                  </a:moveTo>
                  <a:lnTo>
                    <a:pt x="1619783" y="2306637"/>
                  </a:lnTo>
                  <a:lnTo>
                    <a:pt x="1620291" y="2292896"/>
                  </a:lnTo>
                  <a:lnTo>
                    <a:pt x="1598904" y="2286317"/>
                  </a:lnTo>
                  <a:lnTo>
                    <a:pt x="1598752" y="2288908"/>
                  </a:lnTo>
                  <a:lnTo>
                    <a:pt x="1597444" y="2288794"/>
                  </a:lnTo>
                  <a:lnTo>
                    <a:pt x="1597444" y="2311057"/>
                  </a:lnTo>
                  <a:lnTo>
                    <a:pt x="1594980" y="2352827"/>
                  </a:lnTo>
                  <a:lnTo>
                    <a:pt x="1590840" y="2426068"/>
                  </a:lnTo>
                  <a:lnTo>
                    <a:pt x="1589608" y="2425954"/>
                  </a:lnTo>
                  <a:lnTo>
                    <a:pt x="1589608" y="2447899"/>
                  </a:lnTo>
                  <a:lnTo>
                    <a:pt x="1586661" y="2500312"/>
                  </a:lnTo>
                  <a:lnTo>
                    <a:pt x="1582102" y="2590990"/>
                  </a:lnTo>
                  <a:lnTo>
                    <a:pt x="1580984" y="2590889"/>
                  </a:lnTo>
                  <a:lnTo>
                    <a:pt x="1580984" y="2613139"/>
                  </a:lnTo>
                  <a:lnTo>
                    <a:pt x="1579105" y="2650642"/>
                  </a:lnTo>
                  <a:lnTo>
                    <a:pt x="1577505" y="2725724"/>
                  </a:lnTo>
                  <a:lnTo>
                    <a:pt x="1579651" y="2738374"/>
                  </a:lnTo>
                  <a:lnTo>
                    <a:pt x="1580438" y="2748686"/>
                  </a:lnTo>
                  <a:lnTo>
                    <a:pt x="1467218" y="2739491"/>
                  </a:lnTo>
                  <a:lnTo>
                    <a:pt x="1470113" y="2630728"/>
                  </a:lnTo>
                  <a:lnTo>
                    <a:pt x="1470723" y="2606827"/>
                  </a:lnTo>
                  <a:lnTo>
                    <a:pt x="1514424" y="2608796"/>
                  </a:lnTo>
                  <a:lnTo>
                    <a:pt x="1580984" y="2613139"/>
                  </a:lnTo>
                  <a:lnTo>
                    <a:pt x="1580984" y="2590889"/>
                  </a:lnTo>
                  <a:lnTo>
                    <a:pt x="1473923" y="2580182"/>
                  </a:lnTo>
                  <a:lnTo>
                    <a:pt x="1471409" y="2579967"/>
                  </a:lnTo>
                  <a:lnTo>
                    <a:pt x="1472666" y="2531427"/>
                  </a:lnTo>
                  <a:lnTo>
                    <a:pt x="1473822" y="2478455"/>
                  </a:lnTo>
                  <a:lnTo>
                    <a:pt x="1475219" y="2441232"/>
                  </a:lnTo>
                  <a:lnTo>
                    <a:pt x="1514424" y="2442997"/>
                  </a:lnTo>
                  <a:lnTo>
                    <a:pt x="1589608" y="2447899"/>
                  </a:lnTo>
                  <a:lnTo>
                    <a:pt x="1589608" y="2425954"/>
                  </a:lnTo>
                  <a:lnTo>
                    <a:pt x="1476476" y="2414638"/>
                  </a:lnTo>
                  <a:lnTo>
                    <a:pt x="1478343" y="2375547"/>
                  </a:lnTo>
                  <a:lnTo>
                    <a:pt x="1481912" y="2304770"/>
                  </a:lnTo>
                  <a:lnTo>
                    <a:pt x="1495209" y="2305240"/>
                  </a:lnTo>
                  <a:lnTo>
                    <a:pt x="1520063" y="2306396"/>
                  </a:lnTo>
                  <a:lnTo>
                    <a:pt x="1563509" y="2308949"/>
                  </a:lnTo>
                  <a:lnTo>
                    <a:pt x="1597444" y="2311057"/>
                  </a:lnTo>
                  <a:lnTo>
                    <a:pt x="1597444" y="2288794"/>
                  </a:lnTo>
                  <a:lnTo>
                    <a:pt x="1569529" y="2286101"/>
                  </a:lnTo>
                  <a:lnTo>
                    <a:pt x="1478915" y="2277783"/>
                  </a:lnTo>
                  <a:lnTo>
                    <a:pt x="1457769" y="2276056"/>
                  </a:lnTo>
                  <a:lnTo>
                    <a:pt x="1457769" y="2303869"/>
                  </a:lnTo>
                  <a:lnTo>
                    <a:pt x="1454670" y="2356535"/>
                  </a:lnTo>
                  <a:lnTo>
                    <a:pt x="1451508" y="2412403"/>
                  </a:lnTo>
                  <a:lnTo>
                    <a:pt x="1449946" y="2412276"/>
                  </a:lnTo>
                  <a:lnTo>
                    <a:pt x="1449946" y="2440089"/>
                  </a:lnTo>
                  <a:lnTo>
                    <a:pt x="1446352" y="2504008"/>
                  </a:lnTo>
                  <a:lnTo>
                    <a:pt x="1442656" y="2577439"/>
                  </a:lnTo>
                  <a:lnTo>
                    <a:pt x="1441246" y="2577325"/>
                  </a:lnTo>
                  <a:lnTo>
                    <a:pt x="1441246" y="2605506"/>
                  </a:lnTo>
                  <a:lnTo>
                    <a:pt x="1438808" y="2654338"/>
                  </a:lnTo>
                  <a:lnTo>
                    <a:pt x="1437195" y="2729420"/>
                  </a:lnTo>
                  <a:lnTo>
                    <a:pt x="1438376" y="2737142"/>
                  </a:lnTo>
                  <a:lnTo>
                    <a:pt x="1390954" y="2733281"/>
                  </a:lnTo>
                  <a:lnTo>
                    <a:pt x="1347812" y="2731922"/>
                  </a:lnTo>
                  <a:lnTo>
                    <a:pt x="1350797" y="2623528"/>
                  </a:lnTo>
                  <a:lnTo>
                    <a:pt x="1351368" y="2601455"/>
                  </a:lnTo>
                  <a:lnTo>
                    <a:pt x="1441246" y="2605506"/>
                  </a:lnTo>
                  <a:lnTo>
                    <a:pt x="1441246" y="2577325"/>
                  </a:lnTo>
                  <a:lnTo>
                    <a:pt x="1388135" y="2572626"/>
                  </a:lnTo>
                  <a:lnTo>
                    <a:pt x="1352169" y="2571267"/>
                  </a:lnTo>
                  <a:lnTo>
                    <a:pt x="1353337" y="2526919"/>
                  </a:lnTo>
                  <a:lnTo>
                    <a:pt x="1354493" y="2475166"/>
                  </a:lnTo>
                  <a:lnTo>
                    <a:pt x="1350619" y="2435606"/>
                  </a:lnTo>
                  <a:lnTo>
                    <a:pt x="1449946" y="2440089"/>
                  </a:lnTo>
                  <a:lnTo>
                    <a:pt x="1449946" y="2412276"/>
                  </a:lnTo>
                  <a:lnTo>
                    <a:pt x="1388135" y="2406827"/>
                  </a:lnTo>
                  <a:lnTo>
                    <a:pt x="1346962" y="2405265"/>
                  </a:lnTo>
                  <a:lnTo>
                    <a:pt x="1341742" y="2362174"/>
                  </a:lnTo>
                  <a:lnTo>
                    <a:pt x="1333652" y="2298573"/>
                  </a:lnTo>
                  <a:lnTo>
                    <a:pt x="1402067" y="2301532"/>
                  </a:lnTo>
                  <a:lnTo>
                    <a:pt x="1457769" y="2303869"/>
                  </a:lnTo>
                  <a:lnTo>
                    <a:pt x="1457769" y="2276056"/>
                  </a:lnTo>
                  <a:lnTo>
                    <a:pt x="1386674" y="2270226"/>
                  </a:lnTo>
                  <a:lnTo>
                    <a:pt x="1340916" y="2268626"/>
                  </a:lnTo>
                  <a:lnTo>
                    <a:pt x="1332928" y="2270760"/>
                  </a:lnTo>
                  <a:lnTo>
                    <a:pt x="1330109" y="2271115"/>
                  </a:lnTo>
                  <a:lnTo>
                    <a:pt x="1328991" y="2262454"/>
                  </a:lnTo>
                  <a:lnTo>
                    <a:pt x="1321562" y="2272017"/>
                  </a:lnTo>
                  <a:lnTo>
                    <a:pt x="1317078" y="2272271"/>
                  </a:lnTo>
                  <a:lnTo>
                    <a:pt x="1314170" y="2272322"/>
                  </a:lnTo>
                  <a:lnTo>
                    <a:pt x="1314958" y="2280526"/>
                  </a:lnTo>
                  <a:lnTo>
                    <a:pt x="1307592" y="2290013"/>
                  </a:lnTo>
                  <a:lnTo>
                    <a:pt x="1308811" y="2355951"/>
                  </a:lnTo>
                  <a:lnTo>
                    <a:pt x="1311808" y="2502166"/>
                  </a:lnTo>
                  <a:lnTo>
                    <a:pt x="1315580" y="2651214"/>
                  </a:lnTo>
                  <a:lnTo>
                    <a:pt x="1319110" y="2725724"/>
                  </a:lnTo>
                  <a:lnTo>
                    <a:pt x="1320863" y="2737535"/>
                  </a:lnTo>
                  <a:lnTo>
                    <a:pt x="1321117" y="2749893"/>
                  </a:lnTo>
                  <a:lnTo>
                    <a:pt x="1320673" y="2759621"/>
                  </a:lnTo>
                  <a:lnTo>
                    <a:pt x="1320342" y="2763570"/>
                  </a:lnTo>
                  <a:lnTo>
                    <a:pt x="1332115" y="2761399"/>
                  </a:lnTo>
                  <a:lnTo>
                    <a:pt x="1448955" y="2766669"/>
                  </a:lnTo>
                  <a:lnTo>
                    <a:pt x="1466418" y="2769743"/>
                  </a:lnTo>
                  <a:lnTo>
                    <a:pt x="1466469" y="2767457"/>
                  </a:lnTo>
                  <a:lnTo>
                    <a:pt x="1515668" y="2769666"/>
                  </a:lnTo>
                  <a:lnTo>
                    <a:pt x="1611655" y="2775915"/>
                  </a:lnTo>
                  <a:lnTo>
                    <a:pt x="1607045" y="2752547"/>
                  </a:lnTo>
                  <a:lnTo>
                    <a:pt x="1610423" y="2626207"/>
                  </a:lnTo>
                  <a:lnTo>
                    <a:pt x="1612963" y="2526906"/>
                  </a:lnTo>
                  <a:lnTo>
                    <a:pt x="1614119" y="2473922"/>
                  </a:lnTo>
                  <a:lnTo>
                    <a:pt x="1615084" y="2438171"/>
                  </a:lnTo>
                  <a:lnTo>
                    <a:pt x="1617205" y="2376779"/>
                  </a:lnTo>
                  <a:lnTo>
                    <a:pt x="1619567" y="2312428"/>
                  </a:lnTo>
                  <a:lnTo>
                    <a:pt x="1623174" y="2312644"/>
                  </a:lnTo>
                  <a:close/>
                </a:path>
                <a:path w="4288790" h="3662679">
                  <a:moveTo>
                    <a:pt x="1715757" y="2156714"/>
                  </a:moveTo>
                  <a:lnTo>
                    <a:pt x="1712048" y="1928787"/>
                  </a:lnTo>
                  <a:lnTo>
                    <a:pt x="1712048" y="1684401"/>
                  </a:lnTo>
                  <a:lnTo>
                    <a:pt x="1686534" y="1692211"/>
                  </a:lnTo>
                  <a:lnTo>
                    <a:pt x="1684807" y="1724253"/>
                  </a:lnTo>
                  <a:lnTo>
                    <a:pt x="1681289" y="1795792"/>
                  </a:lnTo>
                  <a:lnTo>
                    <a:pt x="1678559" y="1869948"/>
                  </a:lnTo>
                  <a:lnTo>
                    <a:pt x="1679130" y="1909864"/>
                  </a:lnTo>
                  <a:lnTo>
                    <a:pt x="1681848" y="1953806"/>
                  </a:lnTo>
                  <a:lnTo>
                    <a:pt x="1684223" y="2038070"/>
                  </a:lnTo>
                  <a:lnTo>
                    <a:pt x="1685899" y="2119934"/>
                  </a:lnTo>
                  <a:lnTo>
                    <a:pt x="1686534" y="2156714"/>
                  </a:lnTo>
                  <a:lnTo>
                    <a:pt x="1715757" y="2156714"/>
                  </a:lnTo>
                  <a:close/>
                </a:path>
                <a:path w="4288790" h="3662679">
                  <a:moveTo>
                    <a:pt x="2195499" y="2786202"/>
                  </a:moveTo>
                  <a:lnTo>
                    <a:pt x="2192096" y="2780169"/>
                  </a:lnTo>
                  <a:lnTo>
                    <a:pt x="2192617" y="2766034"/>
                  </a:lnTo>
                  <a:lnTo>
                    <a:pt x="2171230" y="2759456"/>
                  </a:lnTo>
                  <a:lnTo>
                    <a:pt x="2171052" y="2762453"/>
                  </a:lnTo>
                  <a:lnTo>
                    <a:pt x="2169744" y="2762339"/>
                  </a:lnTo>
                  <a:lnTo>
                    <a:pt x="2169744" y="2784602"/>
                  </a:lnTo>
                  <a:lnTo>
                    <a:pt x="2167305" y="2825978"/>
                  </a:lnTo>
                  <a:lnTo>
                    <a:pt x="2158987" y="2973451"/>
                  </a:lnTo>
                  <a:lnTo>
                    <a:pt x="2154415" y="3064421"/>
                  </a:lnTo>
                  <a:lnTo>
                    <a:pt x="2153297" y="3064319"/>
                  </a:lnTo>
                  <a:lnTo>
                    <a:pt x="2153297" y="3086608"/>
                  </a:lnTo>
                  <a:lnTo>
                    <a:pt x="2151443" y="3123781"/>
                  </a:lnTo>
                  <a:lnTo>
                    <a:pt x="2149830" y="3198863"/>
                  </a:lnTo>
                  <a:lnTo>
                    <a:pt x="2151977" y="3211512"/>
                  </a:lnTo>
                  <a:lnTo>
                    <a:pt x="2152802" y="3222256"/>
                  </a:lnTo>
                  <a:lnTo>
                    <a:pt x="2039124" y="3213011"/>
                  </a:lnTo>
                  <a:lnTo>
                    <a:pt x="2042033" y="3104286"/>
                  </a:lnTo>
                  <a:lnTo>
                    <a:pt x="2042642" y="3080321"/>
                  </a:lnTo>
                  <a:lnTo>
                    <a:pt x="2087994" y="3082353"/>
                  </a:lnTo>
                  <a:lnTo>
                    <a:pt x="2153297" y="3086608"/>
                  </a:lnTo>
                  <a:lnTo>
                    <a:pt x="2153297" y="3064319"/>
                  </a:lnTo>
                  <a:lnTo>
                    <a:pt x="2047481" y="3053727"/>
                  </a:lnTo>
                  <a:lnTo>
                    <a:pt x="2043328" y="3053372"/>
                  </a:lnTo>
                  <a:lnTo>
                    <a:pt x="2044573" y="3004985"/>
                  </a:lnTo>
                  <a:lnTo>
                    <a:pt x="2045728" y="2952000"/>
                  </a:lnTo>
                  <a:lnTo>
                    <a:pt x="2047151" y="2914459"/>
                  </a:lnTo>
                  <a:lnTo>
                    <a:pt x="2050262" y="2849092"/>
                  </a:lnTo>
                  <a:lnTo>
                    <a:pt x="2053831" y="2778315"/>
                  </a:lnTo>
                  <a:lnTo>
                    <a:pt x="2067547" y="2778798"/>
                  </a:lnTo>
                  <a:lnTo>
                    <a:pt x="2092401" y="2779953"/>
                  </a:lnTo>
                  <a:lnTo>
                    <a:pt x="2135848" y="2782493"/>
                  </a:lnTo>
                  <a:lnTo>
                    <a:pt x="2169744" y="2784602"/>
                  </a:lnTo>
                  <a:lnTo>
                    <a:pt x="2169744" y="2762339"/>
                  </a:lnTo>
                  <a:lnTo>
                    <a:pt x="2141855" y="2759646"/>
                  </a:lnTo>
                  <a:lnTo>
                    <a:pt x="2051240" y="2751328"/>
                  </a:lnTo>
                  <a:lnTo>
                    <a:pt x="2029688" y="2749575"/>
                  </a:lnTo>
                  <a:lnTo>
                    <a:pt x="2029688" y="2777413"/>
                  </a:lnTo>
                  <a:lnTo>
                    <a:pt x="2026589" y="2830093"/>
                  </a:lnTo>
                  <a:lnTo>
                    <a:pt x="2018271" y="2977565"/>
                  </a:lnTo>
                  <a:lnTo>
                    <a:pt x="2014588" y="3050844"/>
                  </a:lnTo>
                  <a:lnTo>
                    <a:pt x="2013178" y="3050730"/>
                  </a:lnTo>
                  <a:lnTo>
                    <a:pt x="2013178" y="3078988"/>
                  </a:lnTo>
                  <a:lnTo>
                    <a:pt x="2010727" y="3127895"/>
                  </a:lnTo>
                  <a:lnTo>
                    <a:pt x="2009114" y="3202978"/>
                  </a:lnTo>
                  <a:lnTo>
                    <a:pt x="2010283" y="3210661"/>
                  </a:lnTo>
                  <a:lnTo>
                    <a:pt x="1963280" y="3206839"/>
                  </a:lnTo>
                  <a:lnTo>
                    <a:pt x="1920138" y="3205467"/>
                  </a:lnTo>
                  <a:lnTo>
                    <a:pt x="1923122" y="3097085"/>
                  </a:lnTo>
                  <a:lnTo>
                    <a:pt x="1923694" y="3074962"/>
                  </a:lnTo>
                  <a:lnTo>
                    <a:pt x="2013178" y="3078988"/>
                  </a:lnTo>
                  <a:lnTo>
                    <a:pt x="2013178" y="3050730"/>
                  </a:lnTo>
                  <a:lnTo>
                    <a:pt x="1990191" y="3048698"/>
                  </a:lnTo>
                  <a:lnTo>
                    <a:pt x="1961692" y="3046184"/>
                  </a:lnTo>
                  <a:lnTo>
                    <a:pt x="1924494" y="3044787"/>
                  </a:lnTo>
                  <a:lnTo>
                    <a:pt x="1925662" y="3000476"/>
                  </a:lnTo>
                  <a:lnTo>
                    <a:pt x="1926831" y="2948711"/>
                  </a:lnTo>
                  <a:lnTo>
                    <a:pt x="1922843" y="2908020"/>
                  </a:lnTo>
                  <a:lnTo>
                    <a:pt x="1914067" y="2835732"/>
                  </a:lnTo>
                  <a:lnTo>
                    <a:pt x="1905977" y="2772130"/>
                  </a:lnTo>
                  <a:lnTo>
                    <a:pt x="1974392" y="2775089"/>
                  </a:lnTo>
                  <a:lnTo>
                    <a:pt x="2029688" y="2777413"/>
                  </a:lnTo>
                  <a:lnTo>
                    <a:pt x="2029688" y="2749575"/>
                  </a:lnTo>
                  <a:lnTo>
                    <a:pt x="1959000" y="2743784"/>
                  </a:lnTo>
                  <a:lnTo>
                    <a:pt x="1913242" y="2742184"/>
                  </a:lnTo>
                  <a:lnTo>
                    <a:pt x="1905254" y="2744317"/>
                  </a:lnTo>
                  <a:lnTo>
                    <a:pt x="1902434" y="2744673"/>
                  </a:lnTo>
                  <a:lnTo>
                    <a:pt x="1901317" y="2736011"/>
                  </a:lnTo>
                  <a:lnTo>
                    <a:pt x="1893887" y="2745575"/>
                  </a:lnTo>
                  <a:lnTo>
                    <a:pt x="1889404" y="2745829"/>
                  </a:lnTo>
                  <a:lnTo>
                    <a:pt x="1886508" y="2745879"/>
                  </a:lnTo>
                  <a:lnTo>
                    <a:pt x="1887296" y="2754071"/>
                  </a:lnTo>
                  <a:lnTo>
                    <a:pt x="1879917" y="2763570"/>
                  </a:lnTo>
                  <a:lnTo>
                    <a:pt x="1881136" y="2829509"/>
                  </a:lnTo>
                  <a:lnTo>
                    <a:pt x="1884133" y="2975711"/>
                  </a:lnTo>
                  <a:lnTo>
                    <a:pt x="1887905" y="3124771"/>
                  </a:lnTo>
                  <a:lnTo>
                    <a:pt x="1891436" y="3199269"/>
                  </a:lnTo>
                  <a:lnTo>
                    <a:pt x="1893201" y="3211093"/>
                  </a:lnTo>
                  <a:lnTo>
                    <a:pt x="1893443" y="3223450"/>
                  </a:lnTo>
                  <a:lnTo>
                    <a:pt x="1892998" y="3233178"/>
                  </a:lnTo>
                  <a:lnTo>
                    <a:pt x="1892681" y="3237128"/>
                  </a:lnTo>
                  <a:lnTo>
                    <a:pt x="1904492" y="3234956"/>
                  </a:lnTo>
                  <a:lnTo>
                    <a:pt x="2020684" y="3240189"/>
                  </a:lnTo>
                  <a:lnTo>
                    <a:pt x="2038324" y="3243300"/>
                  </a:lnTo>
                  <a:lnTo>
                    <a:pt x="2038375" y="3240989"/>
                  </a:lnTo>
                  <a:lnTo>
                    <a:pt x="2087994" y="3243224"/>
                  </a:lnTo>
                  <a:lnTo>
                    <a:pt x="2183981" y="3249472"/>
                  </a:lnTo>
                  <a:lnTo>
                    <a:pt x="2179358" y="3226054"/>
                  </a:lnTo>
                  <a:lnTo>
                    <a:pt x="2182749" y="3099346"/>
                  </a:lnTo>
                  <a:lnTo>
                    <a:pt x="2183015" y="3088551"/>
                  </a:lnTo>
                  <a:lnTo>
                    <a:pt x="2183981" y="3088602"/>
                  </a:lnTo>
                  <a:lnTo>
                    <a:pt x="2183053" y="3087116"/>
                  </a:lnTo>
                  <a:lnTo>
                    <a:pt x="2185289" y="3000044"/>
                  </a:lnTo>
                  <a:lnTo>
                    <a:pt x="2186444" y="2947073"/>
                  </a:lnTo>
                  <a:lnTo>
                    <a:pt x="2187410" y="2911322"/>
                  </a:lnTo>
                  <a:lnTo>
                    <a:pt x="2189530" y="2849918"/>
                  </a:lnTo>
                  <a:lnTo>
                    <a:pt x="2191880" y="2785986"/>
                  </a:lnTo>
                  <a:lnTo>
                    <a:pt x="2195499" y="2786202"/>
                  </a:lnTo>
                  <a:close/>
                </a:path>
                <a:path w="4288790" h="3662679">
                  <a:moveTo>
                    <a:pt x="3623233" y="1092352"/>
                  </a:moveTo>
                  <a:lnTo>
                    <a:pt x="3614115" y="1078598"/>
                  </a:lnTo>
                  <a:lnTo>
                    <a:pt x="3614597" y="1066012"/>
                  </a:lnTo>
                  <a:lnTo>
                    <a:pt x="3603536" y="1062596"/>
                  </a:lnTo>
                  <a:lnTo>
                    <a:pt x="3603079" y="1061897"/>
                  </a:lnTo>
                  <a:lnTo>
                    <a:pt x="3600500" y="1061656"/>
                  </a:lnTo>
                  <a:lnTo>
                    <a:pt x="3585375" y="1056970"/>
                  </a:lnTo>
                  <a:lnTo>
                    <a:pt x="3585184" y="1060196"/>
                  </a:lnTo>
                  <a:lnTo>
                    <a:pt x="3583432" y="1060030"/>
                  </a:lnTo>
                  <a:lnTo>
                    <a:pt x="3583432" y="1089990"/>
                  </a:lnTo>
                  <a:lnTo>
                    <a:pt x="3579736" y="1153007"/>
                  </a:lnTo>
                  <a:lnTo>
                    <a:pt x="3573754" y="1258455"/>
                  </a:lnTo>
                  <a:lnTo>
                    <a:pt x="3572091" y="1258290"/>
                  </a:lnTo>
                  <a:lnTo>
                    <a:pt x="3572091" y="1288021"/>
                  </a:lnTo>
                  <a:lnTo>
                    <a:pt x="3567684" y="1365846"/>
                  </a:lnTo>
                  <a:lnTo>
                    <a:pt x="3560978" y="1496593"/>
                  </a:lnTo>
                  <a:lnTo>
                    <a:pt x="3559429" y="1496441"/>
                  </a:lnTo>
                  <a:lnTo>
                    <a:pt x="3559429" y="1526654"/>
                  </a:lnTo>
                  <a:lnTo>
                    <a:pt x="3556571" y="1582547"/>
                  </a:lnTo>
                  <a:lnTo>
                    <a:pt x="3553701" y="1690154"/>
                  </a:lnTo>
                  <a:lnTo>
                    <a:pt x="3556558" y="1708365"/>
                  </a:lnTo>
                  <a:lnTo>
                    <a:pt x="3557714" y="1724660"/>
                  </a:lnTo>
                  <a:lnTo>
                    <a:pt x="3539960" y="1723136"/>
                  </a:lnTo>
                  <a:lnTo>
                    <a:pt x="3413810" y="1712785"/>
                  </a:lnTo>
                  <a:lnTo>
                    <a:pt x="3393846" y="1711325"/>
                  </a:lnTo>
                  <a:lnTo>
                    <a:pt x="3397961" y="1551190"/>
                  </a:lnTo>
                  <a:lnTo>
                    <a:pt x="3398774" y="1517916"/>
                  </a:lnTo>
                  <a:lnTo>
                    <a:pt x="3428619" y="1518996"/>
                  </a:lnTo>
                  <a:lnTo>
                    <a:pt x="3461918" y="1520609"/>
                  </a:lnTo>
                  <a:lnTo>
                    <a:pt x="3520325" y="1524139"/>
                  </a:lnTo>
                  <a:lnTo>
                    <a:pt x="3559429" y="1526654"/>
                  </a:lnTo>
                  <a:lnTo>
                    <a:pt x="3559429" y="1496441"/>
                  </a:lnTo>
                  <a:lnTo>
                    <a:pt x="3527958" y="1493202"/>
                  </a:lnTo>
                  <a:lnTo>
                    <a:pt x="3406190" y="1481150"/>
                  </a:lnTo>
                  <a:lnTo>
                    <a:pt x="3399701" y="1480578"/>
                  </a:lnTo>
                  <a:lnTo>
                    <a:pt x="3401504" y="1407845"/>
                  </a:lnTo>
                  <a:lnTo>
                    <a:pt x="3403104" y="1331391"/>
                  </a:lnTo>
                  <a:lnTo>
                    <a:pt x="3405022" y="1278686"/>
                  </a:lnTo>
                  <a:lnTo>
                    <a:pt x="3428619" y="1279550"/>
                  </a:lnTo>
                  <a:lnTo>
                    <a:pt x="3461918" y="1281150"/>
                  </a:lnTo>
                  <a:lnTo>
                    <a:pt x="3520325" y="1284693"/>
                  </a:lnTo>
                  <a:lnTo>
                    <a:pt x="3572091" y="1288021"/>
                  </a:lnTo>
                  <a:lnTo>
                    <a:pt x="3572091" y="1258290"/>
                  </a:lnTo>
                  <a:lnTo>
                    <a:pt x="3527958" y="1253744"/>
                  </a:lnTo>
                  <a:lnTo>
                    <a:pt x="3406724" y="1241755"/>
                  </a:lnTo>
                  <a:lnTo>
                    <a:pt x="3409480" y="1182712"/>
                  </a:lnTo>
                  <a:lnTo>
                    <a:pt x="3414509" y="1081252"/>
                  </a:lnTo>
                  <a:lnTo>
                    <a:pt x="3438487" y="1082065"/>
                  </a:lnTo>
                  <a:lnTo>
                    <a:pt x="3474301" y="1083665"/>
                  </a:lnTo>
                  <a:lnTo>
                    <a:pt x="3537039" y="1087208"/>
                  </a:lnTo>
                  <a:lnTo>
                    <a:pt x="3583432" y="1089990"/>
                  </a:lnTo>
                  <a:lnTo>
                    <a:pt x="3583432" y="1060030"/>
                  </a:lnTo>
                  <a:lnTo>
                    <a:pt x="3544112" y="1056259"/>
                  </a:lnTo>
                  <a:lnTo>
                    <a:pt x="3413442" y="1044206"/>
                  </a:lnTo>
                  <a:lnTo>
                    <a:pt x="3381870" y="1041577"/>
                  </a:lnTo>
                  <a:lnTo>
                    <a:pt x="3381870" y="1080084"/>
                  </a:lnTo>
                  <a:lnTo>
                    <a:pt x="3377298" y="1157947"/>
                  </a:lnTo>
                  <a:lnTo>
                    <a:pt x="3372726" y="1238694"/>
                  </a:lnTo>
                  <a:lnTo>
                    <a:pt x="3370542" y="1238504"/>
                  </a:lnTo>
                  <a:lnTo>
                    <a:pt x="3370542" y="1277340"/>
                  </a:lnTo>
                  <a:lnTo>
                    <a:pt x="3365258" y="1370787"/>
                  </a:lnTo>
                  <a:lnTo>
                    <a:pt x="3359797" y="1476997"/>
                  </a:lnTo>
                  <a:lnTo>
                    <a:pt x="3357778" y="1476819"/>
                  </a:lnTo>
                  <a:lnTo>
                    <a:pt x="3357778" y="1516240"/>
                  </a:lnTo>
                  <a:lnTo>
                    <a:pt x="3354133" y="1587474"/>
                  </a:lnTo>
                  <a:lnTo>
                    <a:pt x="3351263" y="1695094"/>
                  </a:lnTo>
                  <a:lnTo>
                    <a:pt x="3353092" y="1708327"/>
                  </a:lnTo>
                  <a:lnTo>
                    <a:pt x="3285502" y="1703362"/>
                  </a:lnTo>
                  <a:lnTo>
                    <a:pt x="3222993" y="1701304"/>
                  </a:lnTo>
                  <a:lnTo>
                    <a:pt x="3227209" y="1541576"/>
                  </a:lnTo>
                  <a:lnTo>
                    <a:pt x="3227997" y="1510512"/>
                  </a:lnTo>
                  <a:lnTo>
                    <a:pt x="3302558" y="1513852"/>
                  </a:lnTo>
                  <a:lnTo>
                    <a:pt x="3357778" y="1516240"/>
                  </a:lnTo>
                  <a:lnTo>
                    <a:pt x="3357778" y="1476819"/>
                  </a:lnTo>
                  <a:lnTo>
                    <a:pt x="3282277" y="1470025"/>
                  </a:lnTo>
                  <a:lnTo>
                    <a:pt x="3229076" y="1467548"/>
                  </a:lnTo>
                  <a:lnTo>
                    <a:pt x="3230753" y="1401826"/>
                  </a:lnTo>
                  <a:lnTo>
                    <a:pt x="3232353" y="1326451"/>
                  </a:lnTo>
                  <a:lnTo>
                    <a:pt x="3226993" y="1271028"/>
                  </a:lnTo>
                  <a:lnTo>
                    <a:pt x="3302558" y="1274406"/>
                  </a:lnTo>
                  <a:lnTo>
                    <a:pt x="3370542" y="1277340"/>
                  </a:lnTo>
                  <a:lnTo>
                    <a:pt x="3370542" y="1238504"/>
                  </a:lnTo>
                  <a:lnTo>
                    <a:pt x="3282277" y="1230579"/>
                  </a:lnTo>
                  <a:lnTo>
                    <a:pt x="3221850" y="1227759"/>
                  </a:lnTo>
                  <a:lnTo>
                    <a:pt x="3214052" y="1163167"/>
                  </a:lnTo>
                  <a:lnTo>
                    <a:pt x="3202546" y="1072718"/>
                  </a:lnTo>
                  <a:lnTo>
                    <a:pt x="3303130" y="1076921"/>
                  </a:lnTo>
                  <a:lnTo>
                    <a:pt x="3381870" y="1080084"/>
                  </a:lnTo>
                  <a:lnTo>
                    <a:pt x="3381870" y="1041577"/>
                  </a:lnTo>
                  <a:lnTo>
                    <a:pt x="3280384" y="1033094"/>
                  </a:lnTo>
                  <a:lnTo>
                    <a:pt x="3214255" y="1030224"/>
                  </a:lnTo>
                  <a:lnTo>
                    <a:pt x="3202952" y="1033081"/>
                  </a:lnTo>
                  <a:lnTo>
                    <a:pt x="3197517" y="1033729"/>
                  </a:lnTo>
                  <a:lnTo>
                    <a:pt x="3195739" y="1019937"/>
                  </a:lnTo>
                  <a:lnTo>
                    <a:pt x="3184906" y="1034859"/>
                  </a:lnTo>
                  <a:lnTo>
                    <a:pt x="3180524" y="1035088"/>
                  </a:lnTo>
                  <a:lnTo>
                    <a:pt x="3176397" y="1035164"/>
                  </a:lnTo>
                  <a:lnTo>
                    <a:pt x="3177400" y="1045197"/>
                  </a:lnTo>
                  <a:lnTo>
                    <a:pt x="3165284" y="1061897"/>
                  </a:lnTo>
                  <a:lnTo>
                    <a:pt x="3166973" y="1157173"/>
                  </a:lnTo>
                  <a:lnTo>
                    <a:pt x="3171050" y="1368259"/>
                  </a:lnTo>
                  <a:lnTo>
                    <a:pt x="3176054" y="1583143"/>
                  </a:lnTo>
                  <a:lnTo>
                    <a:pt x="3180511" y="1689747"/>
                  </a:lnTo>
                  <a:lnTo>
                    <a:pt x="3182988" y="1706740"/>
                  </a:lnTo>
                  <a:lnTo>
                    <a:pt x="3183598" y="1724456"/>
                  </a:lnTo>
                  <a:lnTo>
                    <a:pt x="3183293" y="1738401"/>
                  </a:lnTo>
                  <a:lnTo>
                    <a:pt x="3182988" y="1744052"/>
                  </a:lnTo>
                  <a:lnTo>
                    <a:pt x="3189414" y="1742833"/>
                  </a:lnTo>
                  <a:lnTo>
                    <a:pt x="3303790" y="1747964"/>
                  </a:lnTo>
                  <a:lnTo>
                    <a:pt x="3385820" y="1751495"/>
                  </a:lnTo>
                  <a:lnTo>
                    <a:pt x="3391852" y="1751723"/>
                  </a:lnTo>
                  <a:lnTo>
                    <a:pt x="3392817" y="1751863"/>
                  </a:lnTo>
                  <a:lnTo>
                    <a:pt x="3429851" y="1753108"/>
                  </a:lnTo>
                  <a:lnTo>
                    <a:pt x="3463150" y="1754708"/>
                  </a:lnTo>
                  <a:lnTo>
                    <a:pt x="3521557" y="1758251"/>
                  </a:lnTo>
                  <a:lnTo>
                    <a:pt x="3601834" y="1763395"/>
                  </a:lnTo>
                  <a:lnTo>
                    <a:pt x="3596906" y="1728000"/>
                  </a:lnTo>
                  <a:lnTo>
                    <a:pt x="3595751" y="1727911"/>
                  </a:lnTo>
                  <a:lnTo>
                    <a:pt x="3600399" y="1546669"/>
                  </a:lnTo>
                  <a:lnTo>
                    <a:pt x="3603929" y="1403324"/>
                  </a:lnTo>
                  <a:lnTo>
                    <a:pt x="3605542" y="1326857"/>
                  </a:lnTo>
                  <a:lnTo>
                    <a:pt x="3606952" y="1274826"/>
                  </a:lnTo>
                  <a:lnTo>
                    <a:pt x="3610064" y="1186408"/>
                  </a:lnTo>
                  <a:lnTo>
                    <a:pt x="3613620" y="1091780"/>
                  </a:lnTo>
                  <a:lnTo>
                    <a:pt x="3623233" y="1092352"/>
                  </a:lnTo>
                  <a:close/>
                </a:path>
                <a:path w="4288790" h="3662679">
                  <a:moveTo>
                    <a:pt x="4280725" y="2460764"/>
                  </a:moveTo>
                  <a:lnTo>
                    <a:pt x="4273816" y="2446413"/>
                  </a:lnTo>
                  <a:lnTo>
                    <a:pt x="4274147" y="2433612"/>
                  </a:lnTo>
                  <a:lnTo>
                    <a:pt x="4265638" y="2429370"/>
                  </a:lnTo>
                  <a:lnTo>
                    <a:pt x="4265511" y="2429078"/>
                  </a:lnTo>
                  <a:lnTo>
                    <a:pt x="4264926" y="2429014"/>
                  </a:lnTo>
                  <a:lnTo>
                    <a:pt x="4252747" y="2422906"/>
                  </a:lnTo>
                  <a:lnTo>
                    <a:pt x="4252544" y="2427414"/>
                  </a:lnTo>
                  <a:lnTo>
                    <a:pt x="4251198" y="2427249"/>
                  </a:lnTo>
                  <a:lnTo>
                    <a:pt x="4251198" y="2458478"/>
                  </a:lnTo>
                  <a:lnTo>
                    <a:pt x="4248442" y="2521737"/>
                  </a:lnTo>
                  <a:lnTo>
                    <a:pt x="4239272" y="2740787"/>
                  </a:lnTo>
                  <a:lnTo>
                    <a:pt x="4237190" y="2795917"/>
                  </a:lnTo>
                  <a:lnTo>
                    <a:pt x="4236021" y="2795765"/>
                  </a:lnTo>
                  <a:lnTo>
                    <a:pt x="4236021" y="2827185"/>
                  </a:lnTo>
                  <a:lnTo>
                    <a:pt x="4230878" y="2963926"/>
                  </a:lnTo>
                  <a:lnTo>
                    <a:pt x="4228884" y="3075025"/>
                  </a:lnTo>
                  <a:lnTo>
                    <a:pt x="4231030" y="3094139"/>
                  </a:lnTo>
                  <a:lnTo>
                    <a:pt x="4232110" y="3115310"/>
                  </a:lnTo>
                  <a:lnTo>
                    <a:pt x="4208221" y="3111995"/>
                  </a:lnTo>
                  <a:lnTo>
                    <a:pt x="4115016" y="3099663"/>
                  </a:lnTo>
                  <a:lnTo>
                    <a:pt x="4020121" y="3088475"/>
                  </a:lnTo>
                  <a:lnTo>
                    <a:pt x="3973842" y="3086189"/>
                  </a:lnTo>
                  <a:lnTo>
                    <a:pt x="3976674" y="2928963"/>
                  </a:lnTo>
                  <a:lnTo>
                    <a:pt x="3978706" y="2810675"/>
                  </a:lnTo>
                  <a:lnTo>
                    <a:pt x="4034891" y="2813977"/>
                  </a:lnTo>
                  <a:lnTo>
                    <a:pt x="4097426" y="2817507"/>
                  </a:lnTo>
                  <a:lnTo>
                    <a:pt x="4130967" y="2819120"/>
                  </a:lnTo>
                  <a:lnTo>
                    <a:pt x="4156392" y="2820720"/>
                  </a:lnTo>
                  <a:lnTo>
                    <a:pt x="4201109" y="2824264"/>
                  </a:lnTo>
                  <a:lnTo>
                    <a:pt x="4236021" y="2827185"/>
                  </a:lnTo>
                  <a:lnTo>
                    <a:pt x="4236021" y="2795765"/>
                  </a:lnTo>
                  <a:lnTo>
                    <a:pt x="4208221" y="2791904"/>
                  </a:lnTo>
                  <a:lnTo>
                    <a:pt x="4115016" y="2779572"/>
                  </a:lnTo>
                  <a:lnTo>
                    <a:pt x="4020121" y="2768384"/>
                  </a:lnTo>
                  <a:lnTo>
                    <a:pt x="3979430" y="2766364"/>
                  </a:lnTo>
                  <a:lnTo>
                    <a:pt x="3980370" y="2702687"/>
                  </a:lnTo>
                  <a:lnTo>
                    <a:pt x="3976001" y="2642158"/>
                  </a:lnTo>
                  <a:lnTo>
                    <a:pt x="3966387" y="2535072"/>
                  </a:lnTo>
                  <a:lnTo>
                    <a:pt x="3957510" y="2441092"/>
                  </a:lnTo>
                  <a:lnTo>
                    <a:pt x="4035247" y="2445334"/>
                  </a:lnTo>
                  <a:lnTo>
                    <a:pt x="4102544" y="2448864"/>
                  </a:lnTo>
                  <a:lnTo>
                    <a:pt x="4138777" y="2450477"/>
                  </a:lnTo>
                  <a:lnTo>
                    <a:pt x="4166336" y="2452078"/>
                  </a:lnTo>
                  <a:lnTo>
                    <a:pt x="4214533" y="2455621"/>
                  </a:lnTo>
                  <a:lnTo>
                    <a:pt x="4251198" y="2458478"/>
                  </a:lnTo>
                  <a:lnTo>
                    <a:pt x="4251198" y="2427249"/>
                  </a:lnTo>
                  <a:lnTo>
                    <a:pt x="4220476" y="2423261"/>
                  </a:lnTo>
                  <a:lnTo>
                    <a:pt x="4120629" y="2410930"/>
                  </a:lnTo>
                  <a:lnTo>
                    <a:pt x="4018851" y="2399741"/>
                  </a:lnTo>
                  <a:lnTo>
                    <a:pt x="3968026" y="2397404"/>
                  </a:lnTo>
                  <a:lnTo>
                    <a:pt x="3959123" y="2400249"/>
                  </a:lnTo>
                  <a:lnTo>
                    <a:pt x="3953687" y="2401087"/>
                  </a:lnTo>
                  <a:lnTo>
                    <a:pt x="3952392" y="2387523"/>
                  </a:lnTo>
                  <a:lnTo>
                    <a:pt x="3944455" y="2402090"/>
                  </a:lnTo>
                  <a:lnTo>
                    <a:pt x="3941940" y="2402255"/>
                  </a:lnTo>
                  <a:lnTo>
                    <a:pt x="3938816" y="2402332"/>
                  </a:lnTo>
                  <a:lnTo>
                    <a:pt x="3939400" y="2411374"/>
                  </a:lnTo>
                  <a:lnTo>
                    <a:pt x="3929761" y="2429078"/>
                  </a:lnTo>
                  <a:lnTo>
                    <a:pt x="3930980" y="2527135"/>
                  </a:lnTo>
                  <a:lnTo>
                    <a:pt x="3933977" y="2744444"/>
                  </a:lnTo>
                  <a:lnTo>
                    <a:pt x="3937749" y="2965767"/>
                  </a:lnTo>
                  <a:lnTo>
                    <a:pt x="3941280" y="3075851"/>
                  </a:lnTo>
                  <a:lnTo>
                    <a:pt x="3943604" y="3094964"/>
                  </a:lnTo>
                  <a:lnTo>
                    <a:pt x="3944683" y="3116161"/>
                  </a:lnTo>
                  <a:lnTo>
                    <a:pt x="3944988" y="3133356"/>
                  </a:lnTo>
                  <a:lnTo>
                    <a:pt x="3944988" y="3140443"/>
                  </a:lnTo>
                  <a:lnTo>
                    <a:pt x="3972966" y="3135503"/>
                  </a:lnTo>
                  <a:lnTo>
                    <a:pt x="3973055" y="3130435"/>
                  </a:lnTo>
                  <a:lnTo>
                    <a:pt x="4034891" y="3134068"/>
                  </a:lnTo>
                  <a:lnTo>
                    <a:pt x="4097426" y="3137598"/>
                  </a:lnTo>
                  <a:lnTo>
                    <a:pt x="4130967" y="3139211"/>
                  </a:lnTo>
                  <a:lnTo>
                    <a:pt x="4156392" y="3140811"/>
                  </a:lnTo>
                  <a:lnTo>
                    <a:pt x="4201109" y="3144355"/>
                  </a:lnTo>
                  <a:lnTo>
                    <a:pt x="4262628" y="3149498"/>
                  </a:lnTo>
                  <a:lnTo>
                    <a:pt x="4257091" y="3135299"/>
                  </a:lnTo>
                  <a:lnTo>
                    <a:pt x="4260570" y="3134677"/>
                  </a:lnTo>
                  <a:lnTo>
                    <a:pt x="4264279" y="2928150"/>
                  </a:lnTo>
                  <a:lnTo>
                    <a:pt x="4266819" y="2780601"/>
                  </a:lnTo>
                  <a:lnTo>
                    <a:pt x="4267974" y="2701861"/>
                  </a:lnTo>
                  <a:lnTo>
                    <a:pt x="4268940" y="2648661"/>
                  </a:lnTo>
                  <a:lnTo>
                    <a:pt x="4271061" y="2557703"/>
                  </a:lnTo>
                  <a:lnTo>
                    <a:pt x="4273474" y="2460206"/>
                  </a:lnTo>
                  <a:lnTo>
                    <a:pt x="4280725" y="2460764"/>
                  </a:lnTo>
                  <a:close/>
                </a:path>
                <a:path w="4288790" h="3662679">
                  <a:moveTo>
                    <a:pt x="4288548" y="2002434"/>
                  </a:moveTo>
                  <a:lnTo>
                    <a:pt x="4279493" y="1995487"/>
                  </a:lnTo>
                  <a:lnTo>
                    <a:pt x="4279493" y="1990090"/>
                  </a:lnTo>
                  <a:lnTo>
                    <a:pt x="4273016" y="1990521"/>
                  </a:lnTo>
                  <a:lnTo>
                    <a:pt x="4265511" y="1984743"/>
                  </a:lnTo>
                  <a:lnTo>
                    <a:pt x="4260024" y="1984857"/>
                  </a:lnTo>
                  <a:lnTo>
                    <a:pt x="4260024" y="2006244"/>
                  </a:lnTo>
                  <a:lnTo>
                    <a:pt x="4258107" y="2058898"/>
                  </a:lnTo>
                  <a:lnTo>
                    <a:pt x="4256544" y="2103107"/>
                  </a:lnTo>
                  <a:lnTo>
                    <a:pt x="4255973" y="2103081"/>
                  </a:lnTo>
                  <a:lnTo>
                    <a:pt x="4255973" y="2121446"/>
                  </a:lnTo>
                  <a:lnTo>
                    <a:pt x="4255630" y="2133269"/>
                  </a:lnTo>
                  <a:lnTo>
                    <a:pt x="4254855" y="2152891"/>
                  </a:lnTo>
                  <a:lnTo>
                    <a:pt x="4253166" y="2187257"/>
                  </a:lnTo>
                  <a:lnTo>
                    <a:pt x="4251744" y="2214156"/>
                  </a:lnTo>
                  <a:lnTo>
                    <a:pt x="4216755" y="2212022"/>
                  </a:lnTo>
                  <a:lnTo>
                    <a:pt x="4103192" y="2205367"/>
                  </a:lnTo>
                  <a:lnTo>
                    <a:pt x="4075150" y="2203869"/>
                  </a:lnTo>
                  <a:lnTo>
                    <a:pt x="4077106" y="2183727"/>
                  </a:lnTo>
                  <a:lnTo>
                    <a:pt x="4083342" y="2116861"/>
                  </a:lnTo>
                  <a:lnTo>
                    <a:pt x="4083583" y="2113877"/>
                  </a:lnTo>
                  <a:lnTo>
                    <a:pt x="4121086" y="2114753"/>
                  </a:lnTo>
                  <a:lnTo>
                    <a:pt x="4150131" y="2115909"/>
                  </a:lnTo>
                  <a:lnTo>
                    <a:pt x="4200398" y="2118449"/>
                  </a:lnTo>
                  <a:lnTo>
                    <a:pt x="4255973" y="2121446"/>
                  </a:lnTo>
                  <a:lnTo>
                    <a:pt x="4255973" y="2103081"/>
                  </a:lnTo>
                  <a:lnTo>
                    <a:pt x="4214279" y="2100529"/>
                  </a:lnTo>
                  <a:lnTo>
                    <a:pt x="4100728" y="2093874"/>
                  </a:lnTo>
                  <a:lnTo>
                    <a:pt x="4085348" y="2093061"/>
                  </a:lnTo>
                  <a:lnTo>
                    <a:pt x="4089108" y="2048840"/>
                  </a:lnTo>
                  <a:lnTo>
                    <a:pt x="4090339" y="2021776"/>
                  </a:lnTo>
                  <a:lnTo>
                    <a:pt x="4125201" y="2022589"/>
                  </a:lnTo>
                  <a:lnTo>
                    <a:pt x="4156633" y="2019439"/>
                  </a:lnTo>
                  <a:lnTo>
                    <a:pt x="4212120" y="2012505"/>
                  </a:lnTo>
                  <a:lnTo>
                    <a:pt x="4260024" y="2006244"/>
                  </a:lnTo>
                  <a:lnTo>
                    <a:pt x="4260024" y="1984857"/>
                  </a:lnTo>
                  <a:lnTo>
                    <a:pt x="4214698" y="1985746"/>
                  </a:lnTo>
                  <a:lnTo>
                    <a:pt x="4102163" y="1988185"/>
                  </a:lnTo>
                  <a:lnTo>
                    <a:pt x="4068318" y="1989074"/>
                  </a:lnTo>
                  <a:lnTo>
                    <a:pt x="4068318" y="2021192"/>
                  </a:lnTo>
                  <a:lnTo>
                    <a:pt x="4066781" y="2060702"/>
                  </a:lnTo>
                  <a:lnTo>
                    <a:pt x="4065600" y="2091994"/>
                  </a:lnTo>
                  <a:lnTo>
                    <a:pt x="4064838" y="2091956"/>
                  </a:lnTo>
                  <a:lnTo>
                    <a:pt x="4064838" y="2113369"/>
                  </a:lnTo>
                  <a:lnTo>
                    <a:pt x="4064304" y="2130387"/>
                  </a:lnTo>
                  <a:lnTo>
                    <a:pt x="4063542" y="2148357"/>
                  </a:lnTo>
                  <a:lnTo>
                    <a:pt x="4061841" y="2180679"/>
                  </a:lnTo>
                  <a:lnTo>
                    <a:pt x="4060596" y="2203094"/>
                  </a:lnTo>
                  <a:lnTo>
                    <a:pt x="3987469" y="2199170"/>
                  </a:lnTo>
                  <a:lnTo>
                    <a:pt x="3929761" y="2197443"/>
                  </a:lnTo>
                  <a:lnTo>
                    <a:pt x="3919766" y="2198878"/>
                  </a:lnTo>
                  <a:lnTo>
                    <a:pt x="3909745" y="2199551"/>
                  </a:lnTo>
                  <a:lnTo>
                    <a:pt x="3911282" y="2183727"/>
                  </a:lnTo>
                  <a:lnTo>
                    <a:pt x="3917518" y="2116861"/>
                  </a:lnTo>
                  <a:lnTo>
                    <a:pt x="3918166" y="2109203"/>
                  </a:lnTo>
                  <a:lnTo>
                    <a:pt x="4003725" y="2111667"/>
                  </a:lnTo>
                  <a:lnTo>
                    <a:pt x="4064838" y="2113369"/>
                  </a:lnTo>
                  <a:lnTo>
                    <a:pt x="4064838" y="2091956"/>
                  </a:lnTo>
                  <a:lnTo>
                    <a:pt x="3985006" y="2087676"/>
                  </a:lnTo>
                  <a:lnTo>
                    <a:pt x="3927297" y="2085949"/>
                  </a:lnTo>
                  <a:lnTo>
                    <a:pt x="3920045" y="2086991"/>
                  </a:lnTo>
                  <a:lnTo>
                    <a:pt x="3923296" y="2048840"/>
                  </a:lnTo>
                  <a:lnTo>
                    <a:pt x="3924731" y="2017115"/>
                  </a:lnTo>
                  <a:lnTo>
                    <a:pt x="4007840" y="2019503"/>
                  </a:lnTo>
                  <a:lnTo>
                    <a:pt x="4068318" y="2021192"/>
                  </a:lnTo>
                  <a:lnTo>
                    <a:pt x="4068318" y="1989074"/>
                  </a:lnTo>
                  <a:lnTo>
                    <a:pt x="3987774" y="1991156"/>
                  </a:lnTo>
                  <a:lnTo>
                    <a:pt x="3931412" y="1993785"/>
                  </a:lnTo>
                  <a:lnTo>
                    <a:pt x="3921404" y="1995220"/>
                  </a:lnTo>
                  <a:lnTo>
                    <a:pt x="3910634" y="1995944"/>
                  </a:lnTo>
                  <a:lnTo>
                    <a:pt x="3902011" y="1996224"/>
                  </a:lnTo>
                  <a:lnTo>
                    <a:pt x="3898493" y="1996262"/>
                  </a:lnTo>
                  <a:lnTo>
                    <a:pt x="3900957" y="2016417"/>
                  </a:lnTo>
                  <a:lnTo>
                    <a:pt x="3902684" y="2016467"/>
                  </a:lnTo>
                  <a:lnTo>
                    <a:pt x="3900957" y="2060702"/>
                  </a:lnTo>
                  <a:lnTo>
                    <a:pt x="3899916" y="2088324"/>
                  </a:lnTo>
                  <a:lnTo>
                    <a:pt x="3897909" y="2088375"/>
                  </a:lnTo>
                  <a:lnTo>
                    <a:pt x="3894378" y="2088413"/>
                  </a:lnTo>
                  <a:lnTo>
                    <a:pt x="3896842" y="2108581"/>
                  </a:lnTo>
                  <a:lnTo>
                    <a:pt x="3899179" y="2108657"/>
                  </a:lnTo>
                  <a:lnTo>
                    <a:pt x="3898493" y="2130387"/>
                  </a:lnTo>
                  <a:lnTo>
                    <a:pt x="3897719" y="2148357"/>
                  </a:lnTo>
                  <a:lnTo>
                    <a:pt x="3896029" y="2180679"/>
                  </a:lnTo>
                  <a:lnTo>
                    <a:pt x="3893553" y="2225421"/>
                  </a:lnTo>
                  <a:lnTo>
                    <a:pt x="3900386" y="2220112"/>
                  </a:lnTo>
                  <a:lnTo>
                    <a:pt x="4006189" y="2223160"/>
                  </a:lnTo>
                  <a:lnTo>
                    <a:pt x="4059415" y="2224646"/>
                  </a:lnTo>
                  <a:lnTo>
                    <a:pt x="4059377" y="2225421"/>
                  </a:lnTo>
                  <a:lnTo>
                    <a:pt x="4060342" y="2224671"/>
                  </a:lnTo>
                  <a:lnTo>
                    <a:pt x="4082618" y="2225281"/>
                  </a:lnTo>
                  <a:lnTo>
                    <a:pt x="4123563" y="2226246"/>
                  </a:lnTo>
                  <a:lnTo>
                    <a:pt x="4151185" y="2227021"/>
                  </a:lnTo>
                  <a:lnTo>
                    <a:pt x="4198340" y="2228710"/>
                  </a:lnTo>
                  <a:lnTo>
                    <a:pt x="4250880" y="2230742"/>
                  </a:lnTo>
                  <a:lnTo>
                    <a:pt x="4250690" y="2234476"/>
                  </a:lnTo>
                  <a:lnTo>
                    <a:pt x="4256456" y="2230958"/>
                  </a:lnTo>
                  <a:lnTo>
                    <a:pt x="4262628" y="2231186"/>
                  </a:lnTo>
                  <a:lnTo>
                    <a:pt x="4264291" y="2226170"/>
                  </a:lnTo>
                  <a:lnTo>
                    <a:pt x="4265511" y="2225421"/>
                  </a:lnTo>
                  <a:lnTo>
                    <a:pt x="4265854" y="2221471"/>
                  </a:lnTo>
                  <a:lnTo>
                    <a:pt x="4267974" y="2215134"/>
                  </a:lnTo>
                  <a:lnTo>
                    <a:pt x="4266438" y="2215045"/>
                  </a:lnTo>
                  <a:lnTo>
                    <a:pt x="4268432" y="2192858"/>
                  </a:lnTo>
                  <a:lnTo>
                    <a:pt x="4274667" y="2120773"/>
                  </a:lnTo>
                  <a:lnTo>
                    <a:pt x="4280433" y="2047519"/>
                  </a:lnTo>
                  <a:lnTo>
                    <a:pt x="4281970" y="2011476"/>
                  </a:lnTo>
                  <a:lnTo>
                    <a:pt x="4279493" y="2004072"/>
                  </a:lnTo>
                  <a:lnTo>
                    <a:pt x="4279493" y="2003653"/>
                  </a:lnTo>
                  <a:lnTo>
                    <a:pt x="4288548" y="2002434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3643458" y="4950167"/>
              <a:ext cx="2904490" cy="3107690"/>
            </a:xfrm>
            <a:custGeom>
              <a:avLst/>
              <a:gdLst/>
              <a:ahLst/>
              <a:cxnLst/>
              <a:rect l="l" t="t" r="r" b="b"/>
              <a:pathLst>
                <a:path w="2904490" h="3107690">
                  <a:moveTo>
                    <a:pt x="360832" y="2910446"/>
                  </a:moveTo>
                  <a:lnTo>
                    <a:pt x="319760" y="2903512"/>
                  </a:lnTo>
                  <a:lnTo>
                    <a:pt x="276339" y="2904274"/>
                  </a:lnTo>
                  <a:lnTo>
                    <a:pt x="241935" y="2908135"/>
                  </a:lnTo>
                  <a:lnTo>
                    <a:pt x="227939" y="2910446"/>
                  </a:lnTo>
                  <a:lnTo>
                    <a:pt x="240398" y="2883001"/>
                  </a:lnTo>
                  <a:lnTo>
                    <a:pt x="263169" y="2823845"/>
                  </a:lnTo>
                  <a:lnTo>
                    <a:pt x="274281" y="2767774"/>
                  </a:lnTo>
                  <a:lnTo>
                    <a:pt x="251802" y="2749588"/>
                  </a:lnTo>
                  <a:lnTo>
                    <a:pt x="212725" y="2781084"/>
                  </a:lnTo>
                  <a:lnTo>
                    <a:pt x="185712" y="2834335"/>
                  </a:lnTo>
                  <a:lnTo>
                    <a:pt x="170040" y="2884500"/>
                  </a:lnTo>
                  <a:lnTo>
                    <a:pt x="164985" y="2906750"/>
                  </a:lnTo>
                  <a:lnTo>
                    <a:pt x="154368" y="2887764"/>
                  </a:lnTo>
                  <a:lnTo>
                    <a:pt x="127596" y="2848940"/>
                  </a:lnTo>
                  <a:lnTo>
                    <a:pt x="92252" y="2817533"/>
                  </a:lnTo>
                  <a:lnTo>
                    <a:pt x="55956" y="2820759"/>
                  </a:lnTo>
                  <a:lnTo>
                    <a:pt x="43942" y="2850680"/>
                  </a:lnTo>
                  <a:lnTo>
                    <a:pt x="64439" y="2878417"/>
                  </a:lnTo>
                  <a:lnTo>
                    <a:pt x="93967" y="2898813"/>
                  </a:lnTo>
                  <a:lnTo>
                    <a:pt x="109029" y="2906750"/>
                  </a:lnTo>
                  <a:lnTo>
                    <a:pt x="86499" y="2912160"/>
                  </a:lnTo>
                  <a:lnTo>
                    <a:pt x="39852" y="2926245"/>
                  </a:lnTo>
                  <a:lnTo>
                    <a:pt x="546" y="2945803"/>
                  </a:lnTo>
                  <a:lnTo>
                    <a:pt x="0" y="2967634"/>
                  </a:lnTo>
                  <a:lnTo>
                    <a:pt x="36093" y="2981007"/>
                  </a:lnTo>
                  <a:lnTo>
                    <a:pt x="77393" y="2979521"/>
                  </a:lnTo>
                  <a:lnTo>
                    <a:pt x="111379" y="2972092"/>
                  </a:lnTo>
                  <a:lnTo>
                    <a:pt x="125488" y="2967634"/>
                  </a:lnTo>
                  <a:lnTo>
                    <a:pt x="123342" y="2985046"/>
                  </a:lnTo>
                  <a:lnTo>
                    <a:pt x="119773" y="3025140"/>
                  </a:lnTo>
                  <a:lnTo>
                    <a:pt x="119062" y="3069704"/>
                  </a:lnTo>
                  <a:lnTo>
                    <a:pt x="125488" y="3100527"/>
                  </a:lnTo>
                  <a:lnTo>
                    <a:pt x="138023" y="3093567"/>
                  </a:lnTo>
                  <a:lnTo>
                    <a:pt x="150736" y="3054972"/>
                  </a:lnTo>
                  <a:lnTo>
                    <a:pt x="160604" y="3011894"/>
                  </a:lnTo>
                  <a:lnTo>
                    <a:pt x="164579" y="2991497"/>
                  </a:lnTo>
                  <a:lnTo>
                    <a:pt x="179590" y="3016059"/>
                  </a:lnTo>
                  <a:lnTo>
                    <a:pt x="214312" y="3066377"/>
                  </a:lnTo>
                  <a:lnTo>
                    <a:pt x="253276" y="3107448"/>
                  </a:lnTo>
                  <a:lnTo>
                    <a:pt x="281012" y="3104235"/>
                  </a:lnTo>
                  <a:lnTo>
                    <a:pt x="278993" y="3061424"/>
                  </a:lnTo>
                  <a:lnTo>
                    <a:pt x="251282" y="3015361"/>
                  </a:lnTo>
                  <a:lnTo>
                    <a:pt x="219100" y="2978569"/>
                  </a:lnTo>
                  <a:lnTo>
                    <a:pt x="203657" y="2963532"/>
                  </a:lnTo>
                  <a:lnTo>
                    <a:pt x="234937" y="2957550"/>
                  </a:lnTo>
                  <a:lnTo>
                    <a:pt x="300151" y="2943161"/>
                  </a:lnTo>
                  <a:lnTo>
                    <a:pt x="356412" y="2925686"/>
                  </a:lnTo>
                  <a:lnTo>
                    <a:pt x="360832" y="2910446"/>
                  </a:lnTo>
                  <a:close/>
                </a:path>
                <a:path w="2904490" h="3107690">
                  <a:moveTo>
                    <a:pt x="480974" y="160870"/>
                  </a:moveTo>
                  <a:lnTo>
                    <a:pt x="439902" y="153924"/>
                  </a:lnTo>
                  <a:lnTo>
                    <a:pt x="396481" y="154698"/>
                  </a:lnTo>
                  <a:lnTo>
                    <a:pt x="362077" y="158559"/>
                  </a:lnTo>
                  <a:lnTo>
                    <a:pt x="348081" y="160870"/>
                  </a:lnTo>
                  <a:lnTo>
                    <a:pt x="360553" y="133426"/>
                  </a:lnTo>
                  <a:lnTo>
                    <a:pt x="383311" y="74269"/>
                  </a:lnTo>
                  <a:lnTo>
                    <a:pt x="394423" y="18199"/>
                  </a:lnTo>
                  <a:lnTo>
                    <a:pt x="371944" y="0"/>
                  </a:lnTo>
                  <a:lnTo>
                    <a:pt x="333032" y="30988"/>
                  </a:lnTo>
                  <a:lnTo>
                    <a:pt x="306006" y="84289"/>
                  </a:lnTo>
                  <a:lnTo>
                    <a:pt x="290245" y="134759"/>
                  </a:lnTo>
                  <a:lnTo>
                    <a:pt x="285127" y="157175"/>
                  </a:lnTo>
                  <a:lnTo>
                    <a:pt x="274510" y="138176"/>
                  </a:lnTo>
                  <a:lnTo>
                    <a:pt x="247738" y="99364"/>
                  </a:lnTo>
                  <a:lnTo>
                    <a:pt x="212394" y="67957"/>
                  </a:lnTo>
                  <a:lnTo>
                    <a:pt x="176098" y="71183"/>
                  </a:lnTo>
                  <a:lnTo>
                    <a:pt x="164084" y="101104"/>
                  </a:lnTo>
                  <a:lnTo>
                    <a:pt x="184581" y="128828"/>
                  </a:lnTo>
                  <a:lnTo>
                    <a:pt x="214109" y="149225"/>
                  </a:lnTo>
                  <a:lnTo>
                    <a:pt x="229171" y="157175"/>
                  </a:lnTo>
                  <a:lnTo>
                    <a:pt x="206641" y="162572"/>
                  </a:lnTo>
                  <a:lnTo>
                    <a:pt x="159994" y="176657"/>
                  </a:lnTo>
                  <a:lnTo>
                    <a:pt x="120688" y="196227"/>
                  </a:lnTo>
                  <a:lnTo>
                    <a:pt x="120142" y="218059"/>
                  </a:lnTo>
                  <a:lnTo>
                    <a:pt x="156235" y="231432"/>
                  </a:lnTo>
                  <a:lnTo>
                    <a:pt x="197548" y="229946"/>
                  </a:lnTo>
                  <a:lnTo>
                    <a:pt x="231521" y="222516"/>
                  </a:lnTo>
                  <a:lnTo>
                    <a:pt x="245630" y="218059"/>
                  </a:lnTo>
                  <a:lnTo>
                    <a:pt x="243484" y="235470"/>
                  </a:lnTo>
                  <a:lnTo>
                    <a:pt x="239915" y="275564"/>
                  </a:lnTo>
                  <a:lnTo>
                    <a:pt x="239204" y="320116"/>
                  </a:lnTo>
                  <a:lnTo>
                    <a:pt x="245630" y="350951"/>
                  </a:lnTo>
                  <a:lnTo>
                    <a:pt x="258165" y="343979"/>
                  </a:lnTo>
                  <a:lnTo>
                    <a:pt x="270878" y="305384"/>
                  </a:lnTo>
                  <a:lnTo>
                    <a:pt x="280746" y="262318"/>
                  </a:lnTo>
                  <a:lnTo>
                    <a:pt x="284721" y="241922"/>
                  </a:lnTo>
                  <a:lnTo>
                    <a:pt x="299732" y="266484"/>
                  </a:lnTo>
                  <a:lnTo>
                    <a:pt x="334454" y="316801"/>
                  </a:lnTo>
                  <a:lnTo>
                    <a:pt x="373418" y="357873"/>
                  </a:lnTo>
                  <a:lnTo>
                    <a:pt x="401154" y="354660"/>
                  </a:lnTo>
                  <a:lnTo>
                    <a:pt x="399135" y="311835"/>
                  </a:lnTo>
                  <a:lnTo>
                    <a:pt x="371436" y="265785"/>
                  </a:lnTo>
                  <a:lnTo>
                    <a:pt x="339242" y="228993"/>
                  </a:lnTo>
                  <a:lnTo>
                    <a:pt x="323811" y="213944"/>
                  </a:lnTo>
                  <a:lnTo>
                    <a:pt x="355079" y="207975"/>
                  </a:lnTo>
                  <a:lnTo>
                    <a:pt x="420293" y="193586"/>
                  </a:lnTo>
                  <a:lnTo>
                    <a:pt x="476554" y="176110"/>
                  </a:lnTo>
                  <a:lnTo>
                    <a:pt x="480974" y="160870"/>
                  </a:lnTo>
                  <a:close/>
                </a:path>
                <a:path w="2904490" h="3107690">
                  <a:moveTo>
                    <a:pt x="2904426" y="2599004"/>
                  </a:moveTo>
                  <a:lnTo>
                    <a:pt x="2863342" y="2592057"/>
                  </a:lnTo>
                  <a:lnTo>
                    <a:pt x="2819920" y="2592832"/>
                  </a:lnTo>
                  <a:lnTo>
                    <a:pt x="2785516" y="2596680"/>
                  </a:lnTo>
                  <a:lnTo>
                    <a:pt x="2771521" y="2599004"/>
                  </a:lnTo>
                  <a:lnTo>
                    <a:pt x="2783992" y="2571546"/>
                  </a:lnTo>
                  <a:lnTo>
                    <a:pt x="2806750" y="2512390"/>
                  </a:lnTo>
                  <a:lnTo>
                    <a:pt x="2817863" y="2456319"/>
                  </a:lnTo>
                  <a:lnTo>
                    <a:pt x="2795384" y="2438133"/>
                  </a:lnTo>
                  <a:lnTo>
                    <a:pt x="2756306" y="2469629"/>
                  </a:lnTo>
                  <a:lnTo>
                    <a:pt x="2729293" y="2522880"/>
                  </a:lnTo>
                  <a:lnTo>
                    <a:pt x="2713634" y="2573058"/>
                  </a:lnTo>
                  <a:lnTo>
                    <a:pt x="2708567" y="2595295"/>
                  </a:lnTo>
                  <a:lnTo>
                    <a:pt x="2697962" y="2576309"/>
                  </a:lnTo>
                  <a:lnTo>
                    <a:pt x="2671178" y="2537485"/>
                  </a:lnTo>
                  <a:lnTo>
                    <a:pt x="2635847" y="2506078"/>
                  </a:lnTo>
                  <a:lnTo>
                    <a:pt x="2599537" y="2509304"/>
                  </a:lnTo>
                  <a:lnTo>
                    <a:pt x="2587523" y="2539238"/>
                  </a:lnTo>
                  <a:lnTo>
                    <a:pt x="2608021" y="2566962"/>
                  </a:lnTo>
                  <a:lnTo>
                    <a:pt x="2637548" y="2587358"/>
                  </a:lnTo>
                  <a:lnTo>
                    <a:pt x="2652611" y="2595295"/>
                  </a:lnTo>
                  <a:lnTo>
                    <a:pt x="2630081" y="2600706"/>
                  </a:lnTo>
                  <a:lnTo>
                    <a:pt x="2583434" y="2614790"/>
                  </a:lnTo>
                  <a:lnTo>
                    <a:pt x="2544127" y="2634348"/>
                  </a:lnTo>
                  <a:lnTo>
                    <a:pt x="2543581" y="2656192"/>
                  </a:lnTo>
                  <a:lnTo>
                    <a:pt x="2579674" y="2669552"/>
                  </a:lnTo>
                  <a:lnTo>
                    <a:pt x="2620988" y="2668066"/>
                  </a:lnTo>
                  <a:lnTo>
                    <a:pt x="2654960" y="2660637"/>
                  </a:lnTo>
                  <a:lnTo>
                    <a:pt x="2669070" y="2656192"/>
                  </a:lnTo>
                  <a:lnTo>
                    <a:pt x="2666936" y="2673591"/>
                  </a:lnTo>
                  <a:lnTo>
                    <a:pt x="2663367" y="2713685"/>
                  </a:lnTo>
                  <a:lnTo>
                    <a:pt x="2662644" y="2758249"/>
                  </a:lnTo>
                  <a:lnTo>
                    <a:pt x="2669070" y="2789085"/>
                  </a:lnTo>
                  <a:lnTo>
                    <a:pt x="2681605" y="2782112"/>
                  </a:lnTo>
                  <a:lnTo>
                    <a:pt x="2694330" y="2743517"/>
                  </a:lnTo>
                  <a:lnTo>
                    <a:pt x="2704198" y="2700439"/>
                  </a:lnTo>
                  <a:lnTo>
                    <a:pt x="2708160" y="2680055"/>
                  </a:lnTo>
                  <a:lnTo>
                    <a:pt x="2723172" y="2704604"/>
                  </a:lnTo>
                  <a:lnTo>
                    <a:pt x="2757894" y="2754934"/>
                  </a:lnTo>
                  <a:lnTo>
                    <a:pt x="2796857" y="2795994"/>
                  </a:lnTo>
                  <a:lnTo>
                    <a:pt x="2824594" y="2792780"/>
                  </a:lnTo>
                  <a:lnTo>
                    <a:pt x="2822067" y="2749969"/>
                  </a:lnTo>
                  <a:lnTo>
                    <a:pt x="2794406" y="2703919"/>
                  </a:lnTo>
                  <a:lnTo>
                    <a:pt x="2762516" y="2667114"/>
                  </a:lnTo>
                  <a:lnTo>
                    <a:pt x="2747251" y="2652077"/>
                  </a:lnTo>
                  <a:lnTo>
                    <a:pt x="2778518" y="2646095"/>
                  </a:lnTo>
                  <a:lnTo>
                    <a:pt x="2843733" y="2631706"/>
                  </a:lnTo>
                  <a:lnTo>
                    <a:pt x="2899994" y="2614231"/>
                  </a:lnTo>
                  <a:lnTo>
                    <a:pt x="2904426" y="259900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725631" y="7301069"/>
              <a:ext cx="214777" cy="218056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919953" y="4590577"/>
              <a:ext cx="214777" cy="218057"/>
            </a:xfrm>
            <a:prstGeom prst="rect">
              <a:avLst/>
            </a:prstGeom>
          </p:spPr>
        </p:pic>
      </p:grp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016000" y="863692"/>
            <a:ext cx="10852785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0" dirty="0"/>
              <a:t>Terrapin</a:t>
            </a:r>
            <a:r>
              <a:rPr spc="-110" dirty="0"/>
              <a:t> </a:t>
            </a:r>
            <a:r>
              <a:rPr spc="-210" dirty="0"/>
              <a:t>Town: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10286997"/>
                </a:moveTo>
                <a:lnTo>
                  <a:pt x="0" y="0"/>
                </a:lnTo>
                <a:lnTo>
                  <a:pt x="18287999" y="0"/>
                </a:lnTo>
                <a:lnTo>
                  <a:pt x="18287999" y="10286997"/>
                </a:lnTo>
                <a:lnTo>
                  <a:pt x="0" y="10286997"/>
                </a:lnTo>
                <a:close/>
              </a:path>
            </a:pathLst>
          </a:custGeom>
          <a:solidFill>
            <a:srgbClr val="59562D">
              <a:alpha val="8391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16000" y="863692"/>
            <a:ext cx="4509135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620" dirty="0"/>
              <a:t>S</a:t>
            </a:r>
            <a:r>
              <a:rPr spc="590" dirty="0"/>
              <a:t>t</a:t>
            </a:r>
            <a:r>
              <a:rPr spc="459" dirty="0"/>
              <a:t>e</a:t>
            </a:r>
            <a:r>
              <a:rPr spc="-245" dirty="0"/>
              <a:t>p</a:t>
            </a:r>
            <a:r>
              <a:rPr spc="-1365" dirty="0"/>
              <a:t>s</a:t>
            </a:r>
            <a:r>
              <a:rPr spc="-229" dirty="0"/>
              <a:t>: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16000" y="3206765"/>
            <a:ext cx="13686155" cy="4254500"/>
          </a:xfrm>
          <a:prstGeom prst="rect">
            <a:avLst/>
          </a:prstGeom>
        </p:spPr>
        <p:txBody>
          <a:bodyPr vert="horz" wrap="square" lIns="0" tIns="1079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0"/>
              </a:spcBef>
            </a:pPr>
            <a:r>
              <a:rPr sz="4000" spc="-57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4000" spc="-22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40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17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4000" spc="9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4000" spc="-27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4000" spc="-22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4000" spc="-265" dirty="0">
                <a:solidFill>
                  <a:srgbClr val="FFFFFF"/>
                </a:solidFill>
                <a:latin typeface="Trebuchet MS"/>
                <a:cs typeface="Trebuchet MS"/>
              </a:rPr>
              <a:t>v</a:t>
            </a:r>
            <a:r>
              <a:rPr sz="4000" spc="-22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4000" spc="-27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4000" spc="-275" dirty="0">
                <a:solidFill>
                  <a:srgbClr val="FFFFFF"/>
                </a:solidFill>
                <a:latin typeface="Trebuchet MS"/>
                <a:cs typeface="Trebuchet MS"/>
              </a:rPr>
              <a:t>y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4000" spc="17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40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100" dirty="0">
                <a:solidFill>
                  <a:srgbClr val="FFFFFF"/>
                </a:solidFill>
                <a:latin typeface="Trebuchet MS"/>
                <a:cs typeface="Trebuchet MS"/>
              </a:rPr>
              <a:t>5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315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un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4000" spc="-2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4000" spc="-405" dirty="0">
                <a:solidFill>
                  <a:srgbClr val="FFFFFF"/>
                </a:solidFill>
                <a:latin typeface="Trebuchet MS"/>
                <a:cs typeface="Trebuchet MS"/>
              </a:rPr>
              <a:t>.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6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4000" spc="17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4000" spc="9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4000" spc="-150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315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un</a:t>
            </a:r>
            <a:r>
              <a:rPr sz="4000" spc="50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9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4000" spc="-2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4000" spc="-22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4000" spc="-2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4000" spc="-27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40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000" spc="-114" dirty="0">
                <a:solidFill>
                  <a:srgbClr val="FFFFFF"/>
                </a:solidFill>
                <a:latin typeface="Trebuchet MS"/>
                <a:cs typeface="Trebuchet MS"/>
              </a:rPr>
              <a:t>f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27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4000" spc="-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120" dirty="0">
                <a:solidFill>
                  <a:srgbClr val="FFFFFF"/>
                </a:solidFill>
                <a:latin typeface="Trebuchet MS"/>
                <a:cs typeface="Trebuchet MS"/>
              </a:rPr>
              <a:t>f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000" spc="-300" dirty="0">
                <a:solidFill>
                  <a:srgbClr val="FFFFFF"/>
                </a:solidFill>
                <a:latin typeface="Trebuchet MS"/>
                <a:cs typeface="Trebuchet MS"/>
              </a:rPr>
              <a:t>ll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000" spc="-90" dirty="0">
                <a:solidFill>
                  <a:srgbClr val="FFFFFF"/>
                </a:solidFill>
                <a:latin typeface="Trebuchet MS"/>
                <a:cs typeface="Trebuchet MS"/>
              </a:rPr>
              <a:t>w</a:t>
            </a:r>
            <a:r>
              <a:rPr sz="4000" spc="-22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4000" spc="290" dirty="0">
                <a:solidFill>
                  <a:srgbClr val="FFFFFF"/>
                </a:solidFill>
                <a:latin typeface="Trebuchet MS"/>
                <a:cs typeface="Trebuchet MS"/>
              </a:rPr>
              <a:t>g</a:t>
            </a:r>
            <a:r>
              <a:rPr sz="4000" spc="-405" dirty="0">
                <a:solidFill>
                  <a:srgbClr val="FFFFFF"/>
                </a:solidFill>
                <a:latin typeface="Trebuchet MS"/>
                <a:cs typeface="Trebuchet MS"/>
              </a:rPr>
              <a:t>:</a:t>
            </a:r>
            <a:endParaRPr sz="4000">
              <a:latin typeface="Trebuchet MS"/>
              <a:cs typeface="Trebuchet MS"/>
            </a:endParaRPr>
          </a:p>
          <a:p>
            <a:pPr marL="1012825" indent="-469900">
              <a:lnSpc>
                <a:spcPct val="100000"/>
              </a:lnSpc>
              <a:spcBef>
                <a:spcPts val="750"/>
              </a:spcBef>
              <a:buAutoNum type="arabicPeriod"/>
              <a:tabLst>
                <a:tab pos="1013460" algn="l"/>
              </a:tabLst>
            </a:pPr>
            <a:r>
              <a:rPr sz="4000" spc="130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4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4000" spc="-265" dirty="0">
                <a:solidFill>
                  <a:srgbClr val="FFFFFF"/>
                </a:solidFill>
                <a:latin typeface="Trebuchet MS"/>
                <a:cs typeface="Trebuchet MS"/>
              </a:rPr>
              <a:t>v</a:t>
            </a:r>
            <a:r>
              <a:rPr sz="4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4000" spc="-30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000" spc="50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280" dirty="0">
                <a:solidFill>
                  <a:srgbClr val="FFFFFF"/>
                </a:solidFill>
                <a:latin typeface="Trebuchet MS"/>
                <a:cs typeface="Trebuchet MS"/>
              </a:rPr>
              <a:t>y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4000" spc="-315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27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000" spc="-90" dirty="0">
                <a:solidFill>
                  <a:srgbClr val="FFFFFF"/>
                </a:solidFill>
                <a:latin typeface="Trebuchet MS"/>
                <a:cs typeface="Trebuchet MS"/>
              </a:rPr>
              <a:t>w</a:t>
            </a:r>
            <a:r>
              <a:rPr sz="4000" spc="-15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endParaRPr sz="4000">
              <a:latin typeface="Trebuchet MS"/>
              <a:cs typeface="Trebuchet MS"/>
            </a:endParaRPr>
          </a:p>
          <a:p>
            <a:pPr marL="1012825" indent="-636270">
              <a:lnSpc>
                <a:spcPct val="100000"/>
              </a:lnSpc>
              <a:spcBef>
                <a:spcPts val="750"/>
              </a:spcBef>
              <a:buAutoNum type="arabicPeriod"/>
              <a:tabLst>
                <a:tab pos="1013460" algn="l"/>
              </a:tabLst>
            </a:pPr>
            <a:r>
              <a:rPr sz="4000" spc="36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4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4000" spc="50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280" dirty="0">
                <a:solidFill>
                  <a:srgbClr val="FFFFFF"/>
                </a:solidFill>
                <a:latin typeface="Trebuchet MS"/>
                <a:cs typeface="Trebuchet MS"/>
              </a:rPr>
              <a:t>y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4000" spc="-315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27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000" spc="-340" dirty="0">
                <a:solidFill>
                  <a:srgbClr val="FFFFFF"/>
                </a:solidFill>
                <a:latin typeface="Trebuchet MS"/>
                <a:cs typeface="Trebuchet MS"/>
              </a:rPr>
              <a:t>k</a:t>
            </a:r>
            <a:r>
              <a:rPr sz="4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40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000" spc="-15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9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4000" spc="-2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4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4000" spc="-315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4000" spc="-265" dirty="0">
                <a:solidFill>
                  <a:srgbClr val="FFFFFF"/>
                </a:solidFill>
                <a:latin typeface="Trebuchet MS"/>
                <a:cs typeface="Trebuchet MS"/>
              </a:rPr>
              <a:t>v</a:t>
            </a:r>
            <a:r>
              <a:rPr sz="4000" spc="17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4000" spc="-27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4000" spc="-22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000" spc="-15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endParaRPr sz="4000">
              <a:latin typeface="Trebuchet MS"/>
              <a:cs typeface="Trebuchet MS"/>
            </a:endParaRPr>
          </a:p>
          <a:p>
            <a:pPr marL="1012825" indent="-588010">
              <a:lnSpc>
                <a:spcPct val="100000"/>
              </a:lnSpc>
              <a:spcBef>
                <a:spcPts val="750"/>
              </a:spcBef>
              <a:buAutoNum type="arabicPeriod"/>
              <a:tabLst>
                <a:tab pos="1013460" algn="l"/>
              </a:tabLst>
            </a:pPr>
            <a:r>
              <a:rPr sz="4000" spc="10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4000" spc="-15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4000" spc="-265" dirty="0">
                <a:solidFill>
                  <a:srgbClr val="FFFFFF"/>
                </a:solidFill>
                <a:latin typeface="Trebuchet MS"/>
                <a:cs typeface="Trebuchet MS"/>
              </a:rPr>
              <a:t>v</a:t>
            </a:r>
            <a:r>
              <a:rPr sz="4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4000" spc="-27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90" dirty="0">
                <a:solidFill>
                  <a:srgbClr val="FFFFFF"/>
                </a:solidFill>
                <a:latin typeface="Trebuchet MS"/>
                <a:cs typeface="Trebuchet MS"/>
              </a:rPr>
              <a:t>w</a:t>
            </a:r>
            <a:r>
              <a:rPr sz="4000" spc="-22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4000" spc="-300" dirty="0">
                <a:solidFill>
                  <a:srgbClr val="FFFFFF"/>
                </a:solidFill>
                <a:latin typeface="Trebuchet MS"/>
                <a:cs typeface="Trebuchet MS"/>
              </a:rPr>
              <a:t>ll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000" spc="95" dirty="0">
                <a:solidFill>
                  <a:srgbClr val="FFFFFF"/>
                </a:solidFill>
                <a:latin typeface="Trebuchet MS"/>
                <a:cs typeface="Trebuchet MS"/>
              </a:rPr>
              <a:t>cc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4000" spc="-315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endParaRPr sz="4000">
              <a:latin typeface="Trebuchet MS"/>
              <a:cs typeface="Trebuchet MS"/>
            </a:endParaRPr>
          </a:p>
          <a:p>
            <a:pPr marL="1012825" indent="-631190">
              <a:lnSpc>
                <a:spcPct val="100000"/>
              </a:lnSpc>
              <a:spcBef>
                <a:spcPts val="750"/>
              </a:spcBef>
              <a:buAutoNum type="arabicPeriod"/>
              <a:tabLst>
                <a:tab pos="1013460" algn="l"/>
              </a:tabLst>
            </a:pPr>
            <a:r>
              <a:rPr sz="4000" spc="5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4000" spc="17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4000" spc="-30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4000" spc="9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4000" spc="-30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4000" spc="17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4000" spc="-27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4000" spc="-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280" dirty="0">
                <a:solidFill>
                  <a:srgbClr val="FFFFFF"/>
                </a:solidFill>
                <a:latin typeface="Trebuchet MS"/>
                <a:cs typeface="Trebuchet MS"/>
              </a:rPr>
              <a:t>y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4000" spc="-315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27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4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4000" spc="-315" dirty="0">
                <a:solidFill>
                  <a:srgbClr val="FFFFFF"/>
                </a:solidFill>
                <a:latin typeface="Trebuchet MS"/>
                <a:cs typeface="Trebuchet MS"/>
              </a:rPr>
              <a:t>rr</a:t>
            </a:r>
            <a:r>
              <a:rPr sz="4000" spc="17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4000" spc="-22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4000" spc="-15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pop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4000" spc="-30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4000" spc="17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4000" spc="-27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4000" spc="-22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000" spc="-15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endParaRPr sz="4000">
              <a:latin typeface="Trebuchet MS"/>
              <a:cs typeface="Trebuchet MS"/>
            </a:endParaRPr>
          </a:p>
          <a:p>
            <a:pPr marL="1012825" indent="-603250">
              <a:lnSpc>
                <a:spcPct val="100000"/>
              </a:lnSpc>
              <a:spcBef>
                <a:spcPts val="750"/>
              </a:spcBef>
              <a:buAutoNum type="arabicPeriod"/>
              <a:tabLst>
                <a:tab pos="1013460" algn="l"/>
              </a:tabLst>
            </a:pPr>
            <a:r>
              <a:rPr sz="4000" spc="-35" dirty="0">
                <a:solidFill>
                  <a:srgbClr val="FFFFFF"/>
                </a:solidFill>
                <a:latin typeface="Trebuchet MS"/>
                <a:cs typeface="Trebuchet MS"/>
              </a:rPr>
              <a:t>Collect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125" dirty="0">
                <a:solidFill>
                  <a:srgbClr val="FFFFFF"/>
                </a:solidFill>
                <a:latin typeface="Trebuchet MS"/>
                <a:cs typeface="Trebuchet MS"/>
              </a:rPr>
              <a:t>tokens</a:t>
            </a:r>
            <a:endParaRPr sz="40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59562D">
              <a:alpha val="8391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5223783" y="4100824"/>
            <a:ext cx="766445" cy="786765"/>
          </a:xfrm>
          <a:custGeom>
            <a:avLst/>
            <a:gdLst/>
            <a:ahLst/>
            <a:cxnLst/>
            <a:rect l="l" t="t" r="r" b="b"/>
            <a:pathLst>
              <a:path w="766444" h="786764">
                <a:moveTo>
                  <a:pt x="0" y="786713"/>
                </a:moveTo>
                <a:lnTo>
                  <a:pt x="766433" y="786713"/>
                </a:lnTo>
                <a:lnTo>
                  <a:pt x="766433" y="0"/>
                </a:lnTo>
                <a:lnTo>
                  <a:pt x="0" y="0"/>
                </a:lnTo>
                <a:lnTo>
                  <a:pt x="0" y="786713"/>
                </a:lnTo>
                <a:close/>
              </a:path>
            </a:pathLst>
          </a:custGeom>
          <a:solidFill>
            <a:srgbClr val="9ADE8C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/>
          <p:cNvGrpSpPr/>
          <p:nvPr/>
        </p:nvGrpSpPr>
        <p:grpSpPr>
          <a:xfrm>
            <a:off x="13652210" y="4100824"/>
            <a:ext cx="1599565" cy="786765"/>
            <a:chOff x="13652210" y="4100824"/>
            <a:chExt cx="1599565" cy="786765"/>
          </a:xfrm>
        </p:grpSpPr>
        <p:sp>
          <p:nvSpPr>
            <p:cNvPr id="5" name="object 5"/>
            <p:cNvSpPr/>
            <p:nvPr/>
          </p:nvSpPr>
          <p:spPr>
            <a:xfrm>
              <a:off x="13652210" y="4100824"/>
              <a:ext cx="786130" cy="786765"/>
            </a:xfrm>
            <a:custGeom>
              <a:avLst/>
              <a:gdLst/>
              <a:ahLst/>
              <a:cxnLst/>
              <a:rect l="l" t="t" r="r" b="b"/>
              <a:pathLst>
                <a:path w="786130" h="786764">
                  <a:moveTo>
                    <a:pt x="0" y="0"/>
                  </a:moveTo>
                  <a:lnTo>
                    <a:pt x="785785" y="0"/>
                  </a:lnTo>
                  <a:lnTo>
                    <a:pt x="785785" y="786713"/>
                  </a:lnTo>
                  <a:lnTo>
                    <a:pt x="0" y="78671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CE6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4437997" y="4100824"/>
              <a:ext cx="786130" cy="786765"/>
            </a:xfrm>
            <a:custGeom>
              <a:avLst/>
              <a:gdLst/>
              <a:ahLst/>
              <a:cxnLst/>
              <a:rect l="l" t="t" r="r" b="b"/>
              <a:pathLst>
                <a:path w="786130" h="786764">
                  <a:moveTo>
                    <a:pt x="0" y="0"/>
                  </a:moveTo>
                  <a:lnTo>
                    <a:pt x="785785" y="0"/>
                  </a:lnTo>
                  <a:lnTo>
                    <a:pt x="785785" y="786713"/>
                  </a:lnTo>
                  <a:lnTo>
                    <a:pt x="0" y="78671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EB9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4490560" y="4401730"/>
              <a:ext cx="761365" cy="485775"/>
            </a:xfrm>
            <a:custGeom>
              <a:avLst/>
              <a:gdLst/>
              <a:ahLst/>
              <a:cxnLst/>
              <a:rect l="l" t="t" r="r" b="b"/>
              <a:pathLst>
                <a:path w="761365" h="485775">
                  <a:moveTo>
                    <a:pt x="1155" y="113944"/>
                  </a:moveTo>
                  <a:lnTo>
                    <a:pt x="876" y="113220"/>
                  </a:lnTo>
                  <a:lnTo>
                    <a:pt x="0" y="112483"/>
                  </a:lnTo>
                  <a:lnTo>
                    <a:pt x="0" y="114820"/>
                  </a:lnTo>
                  <a:lnTo>
                    <a:pt x="1155" y="113944"/>
                  </a:lnTo>
                  <a:close/>
                </a:path>
                <a:path w="761365" h="485775">
                  <a:moveTo>
                    <a:pt x="10121" y="144691"/>
                  </a:moveTo>
                  <a:lnTo>
                    <a:pt x="9829" y="143954"/>
                  </a:lnTo>
                  <a:lnTo>
                    <a:pt x="9258" y="143522"/>
                  </a:lnTo>
                  <a:lnTo>
                    <a:pt x="8242" y="142798"/>
                  </a:lnTo>
                  <a:lnTo>
                    <a:pt x="7226" y="142354"/>
                  </a:lnTo>
                  <a:lnTo>
                    <a:pt x="4191" y="144106"/>
                  </a:lnTo>
                  <a:lnTo>
                    <a:pt x="2311" y="144830"/>
                  </a:lnTo>
                  <a:lnTo>
                    <a:pt x="0" y="144538"/>
                  </a:lnTo>
                  <a:lnTo>
                    <a:pt x="0" y="149199"/>
                  </a:lnTo>
                  <a:lnTo>
                    <a:pt x="152" y="151244"/>
                  </a:lnTo>
                  <a:lnTo>
                    <a:pt x="4343" y="150660"/>
                  </a:lnTo>
                  <a:lnTo>
                    <a:pt x="6502" y="150228"/>
                  </a:lnTo>
                  <a:lnTo>
                    <a:pt x="8534" y="149936"/>
                  </a:lnTo>
                  <a:lnTo>
                    <a:pt x="9982" y="147891"/>
                  </a:lnTo>
                  <a:lnTo>
                    <a:pt x="10121" y="145415"/>
                  </a:lnTo>
                  <a:lnTo>
                    <a:pt x="10121" y="144691"/>
                  </a:lnTo>
                  <a:close/>
                </a:path>
                <a:path w="761365" h="485775">
                  <a:moveTo>
                    <a:pt x="95275" y="462902"/>
                  </a:moveTo>
                  <a:lnTo>
                    <a:pt x="95135" y="460857"/>
                  </a:lnTo>
                  <a:lnTo>
                    <a:pt x="95135" y="460578"/>
                  </a:lnTo>
                  <a:lnTo>
                    <a:pt x="94983" y="460133"/>
                  </a:lnTo>
                  <a:lnTo>
                    <a:pt x="94983" y="459701"/>
                  </a:lnTo>
                  <a:lnTo>
                    <a:pt x="94703" y="457657"/>
                  </a:lnTo>
                  <a:lnTo>
                    <a:pt x="92379" y="456780"/>
                  </a:lnTo>
                  <a:lnTo>
                    <a:pt x="90652" y="457949"/>
                  </a:lnTo>
                  <a:lnTo>
                    <a:pt x="89928" y="458381"/>
                  </a:lnTo>
                  <a:lnTo>
                    <a:pt x="88341" y="459994"/>
                  </a:lnTo>
                  <a:lnTo>
                    <a:pt x="88188" y="460717"/>
                  </a:lnTo>
                  <a:lnTo>
                    <a:pt x="88341" y="461594"/>
                  </a:lnTo>
                  <a:lnTo>
                    <a:pt x="88620" y="463626"/>
                  </a:lnTo>
                  <a:lnTo>
                    <a:pt x="90220" y="464947"/>
                  </a:lnTo>
                  <a:lnTo>
                    <a:pt x="93687" y="464947"/>
                  </a:lnTo>
                  <a:lnTo>
                    <a:pt x="95275" y="462902"/>
                  </a:lnTo>
                  <a:close/>
                </a:path>
                <a:path w="761365" h="485775">
                  <a:moveTo>
                    <a:pt x="99618" y="208508"/>
                  </a:moveTo>
                  <a:lnTo>
                    <a:pt x="99326" y="207048"/>
                  </a:lnTo>
                  <a:lnTo>
                    <a:pt x="98450" y="206463"/>
                  </a:lnTo>
                  <a:lnTo>
                    <a:pt x="95999" y="204711"/>
                  </a:lnTo>
                  <a:lnTo>
                    <a:pt x="93687" y="202819"/>
                  </a:lnTo>
                  <a:lnTo>
                    <a:pt x="91224" y="201079"/>
                  </a:lnTo>
                  <a:lnTo>
                    <a:pt x="90360" y="200494"/>
                  </a:lnTo>
                  <a:lnTo>
                    <a:pt x="88912" y="200926"/>
                  </a:lnTo>
                  <a:lnTo>
                    <a:pt x="88188" y="201663"/>
                  </a:lnTo>
                  <a:lnTo>
                    <a:pt x="86461" y="203695"/>
                  </a:lnTo>
                  <a:lnTo>
                    <a:pt x="85585" y="206197"/>
                  </a:lnTo>
                  <a:lnTo>
                    <a:pt x="85585" y="214337"/>
                  </a:lnTo>
                  <a:lnTo>
                    <a:pt x="84721" y="214630"/>
                  </a:lnTo>
                  <a:lnTo>
                    <a:pt x="84861" y="213893"/>
                  </a:lnTo>
                  <a:lnTo>
                    <a:pt x="85585" y="214337"/>
                  </a:lnTo>
                  <a:lnTo>
                    <a:pt x="85585" y="206197"/>
                  </a:lnTo>
                  <a:lnTo>
                    <a:pt x="84772" y="208508"/>
                  </a:lnTo>
                  <a:lnTo>
                    <a:pt x="83705" y="211709"/>
                  </a:lnTo>
                  <a:lnTo>
                    <a:pt x="81394" y="213461"/>
                  </a:lnTo>
                  <a:lnTo>
                    <a:pt x="80314" y="213893"/>
                  </a:lnTo>
                  <a:lnTo>
                    <a:pt x="78511" y="214630"/>
                  </a:lnTo>
                  <a:lnTo>
                    <a:pt x="77787" y="214922"/>
                  </a:lnTo>
                  <a:lnTo>
                    <a:pt x="77063" y="215061"/>
                  </a:lnTo>
                  <a:lnTo>
                    <a:pt x="76187" y="215493"/>
                  </a:lnTo>
                  <a:lnTo>
                    <a:pt x="76187" y="215938"/>
                  </a:lnTo>
                  <a:lnTo>
                    <a:pt x="76047" y="216230"/>
                  </a:lnTo>
                  <a:lnTo>
                    <a:pt x="76187" y="216522"/>
                  </a:lnTo>
                  <a:lnTo>
                    <a:pt x="76339" y="217106"/>
                  </a:lnTo>
                  <a:lnTo>
                    <a:pt x="76479" y="217246"/>
                  </a:lnTo>
                  <a:lnTo>
                    <a:pt x="78651" y="217970"/>
                  </a:lnTo>
                  <a:lnTo>
                    <a:pt x="80098" y="219722"/>
                  </a:lnTo>
                  <a:lnTo>
                    <a:pt x="82702" y="221907"/>
                  </a:lnTo>
                  <a:lnTo>
                    <a:pt x="84137" y="222199"/>
                  </a:lnTo>
                  <a:lnTo>
                    <a:pt x="86741" y="220014"/>
                  </a:lnTo>
                  <a:lnTo>
                    <a:pt x="88773" y="219138"/>
                  </a:lnTo>
                  <a:lnTo>
                    <a:pt x="93687" y="219138"/>
                  </a:lnTo>
                  <a:lnTo>
                    <a:pt x="95415" y="217830"/>
                  </a:lnTo>
                  <a:lnTo>
                    <a:pt x="96570" y="213169"/>
                  </a:lnTo>
                  <a:lnTo>
                    <a:pt x="97447" y="211124"/>
                  </a:lnTo>
                  <a:lnTo>
                    <a:pt x="99618" y="208508"/>
                  </a:lnTo>
                  <a:close/>
                </a:path>
                <a:path w="761365" h="485775">
                  <a:moveTo>
                    <a:pt x="102209" y="345173"/>
                  </a:moveTo>
                  <a:lnTo>
                    <a:pt x="100774" y="342696"/>
                  </a:lnTo>
                  <a:lnTo>
                    <a:pt x="100050" y="341528"/>
                  </a:lnTo>
                  <a:lnTo>
                    <a:pt x="99034" y="341236"/>
                  </a:lnTo>
                  <a:lnTo>
                    <a:pt x="96723" y="341236"/>
                  </a:lnTo>
                  <a:lnTo>
                    <a:pt x="95567" y="341680"/>
                  </a:lnTo>
                  <a:lnTo>
                    <a:pt x="94551" y="341972"/>
                  </a:lnTo>
                  <a:lnTo>
                    <a:pt x="92824" y="342557"/>
                  </a:lnTo>
                  <a:lnTo>
                    <a:pt x="91516" y="344449"/>
                  </a:lnTo>
                  <a:lnTo>
                    <a:pt x="91655" y="346341"/>
                  </a:lnTo>
                  <a:lnTo>
                    <a:pt x="91808" y="348678"/>
                  </a:lnTo>
                  <a:lnTo>
                    <a:pt x="93827" y="350710"/>
                  </a:lnTo>
                  <a:lnTo>
                    <a:pt x="95999" y="350710"/>
                  </a:lnTo>
                  <a:lnTo>
                    <a:pt x="96862" y="350710"/>
                  </a:lnTo>
                  <a:lnTo>
                    <a:pt x="102069" y="346633"/>
                  </a:lnTo>
                  <a:lnTo>
                    <a:pt x="102209" y="345173"/>
                  </a:lnTo>
                  <a:close/>
                </a:path>
                <a:path w="761365" h="485775">
                  <a:moveTo>
                    <a:pt x="193446" y="312826"/>
                  </a:moveTo>
                  <a:lnTo>
                    <a:pt x="191414" y="310794"/>
                  </a:lnTo>
                  <a:lnTo>
                    <a:pt x="189534" y="310642"/>
                  </a:lnTo>
                  <a:lnTo>
                    <a:pt x="187807" y="311658"/>
                  </a:lnTo>
                  <a:lnTo>
                    <a:pt x="187223" y="312102"/>
                  </a:lnTo>
                  <a:lnTo>
                    <a:pt x="186931" y="312826"/>
                  </a:lnTo>
                  <a:lnTo>
                    <a:pt x="186931" y="314286"/>
                  </a:lnTo>
                  <a:lnTo>
                    <a:pt x="189687" y="316179"/>
                  </a:lnTo>
                  <a:lnTo>
                    <a:pt x="190982" y="316623"/>
                  </a:lnTo>
                  <a:lnTo>
                    <a:pt x="191846" y="315887"/>
                  </a:lnTo>
                  <a:lnTo>
                    <a:pt x="192570" y="315010"/>
                  </a:lnTo>
                  <a:lnTo>
                    <a:pt x="193446" y="314134"/>
                  </a:lnTo>
                  <a:lnTo>
                    <a:pt x="193446" y="312826"/>
                  </a:lnTo>
                  <a:close/>
                </a:path>
                <a:path w="761365" h="485775">
                  <a:moveTo>
                    <a:pt x="211505" y="402005"/>
                  </a:moveTo>
                  <a:lnTo>
                    <a:pt x="211366" y="401421"/>
                  </a:lnTo>
                  <a:lnTo>
                    <a:pt x="211226" y="401129"/>
                  </a:lnTo>
                  <a:lnTo>
                    <a:pt x="210934" y="400392"/>
                  </a:lnTo>
                  <a:lnTo>
                    <a:pt x="210350" y="400100"/>
                  </a:lnTo>
                  <a:lnTo>
                    <a:pt x="209346" y="400100"/>
                  </a:lnTo>
                  <a:lnTo>
                    <a:pt x="208762" y="400253"/>
                  </a:lnTo>
                  <a:lnTo>
                    <a:pt x="208762" y="400392"/>
                  </a:lnTo>
                  <a:lnTo>
                    <a:pt x="208191" y="402577"/>
                  </a:lnTo>
                  <a:lnTo>
                    <a:pt x="208038" y="404761"/>
                  </a:lnTo>
                  <a:lnTo>
                    <a:pt x="206883" y="406806"/>
                  </a:lnTo>
                  <a:lnTo>
                    <a:pt x="206311" y="407974"/>
                  </a:lnTo>
                  <a:lnTo>
                    <a:pt x="207746" y="409727"/>
                  </a:lnTo>
                  <a:lnTo>
                    <a:pt x="209194" y="410019"/>
                  </a:lnTo>
                  <a:lnTo>
                    <a:pt x="210070" y="410019"/>
                  </a:lnTo>
                  <a:lnTo>
                    <a:pt x="210794" y="409575"/>
                  </a:lnTo>
                  <a:lnTo>
                    <a:pt x="210794" y="408698"/>
                  </a:lnTo>
                  <a:lnTo>
                    <a:pt x="210934" y="406514"/>
                  </a:lnTo>
                  <a:lnTo>
                    <a:pt x="210350" y="404329"/>
                  </a:lnTo>
                  <a:lnTo>
                    <a:pt x="211366" y="402145"/>
                  </a:lnTo>
                  <a:lnTo>
                    <a:pt x="211505" y="402005"/>
                  </a:lnTo>
                  <a:close/>
                </a:path>
                <a:path w="761365" h="485775">
                  <a:moveTo>
                    <a:pt x="267601" y="137261"/>
                  </a:moveTo>
                  <a:lnTo>
                    <a:pt x="267462" y="136232"/>
                  </a:lnTo>
                  <a:lnTo>
                    <a:pt x="266877" y="133324"/>
                  </a:lnTo>
                  <a:lnTo>
                    <a:pt x="267169" y="130263"/>
                  </a:lnTo>
                  <a:lnTo>
                    <a:pt x="267030" y="127342"/>
                  </a:lnTo>
                  <a:lnTo>
                    <a:pt x="266877" y="125895"/>
                  </a:lnTo>
                  <a:lnTo>
                    <a:pt x="267030" y="124294"/>
                  </a:lnTo>
                  <a:lnTo>
                    <a:pt x="266877" y="122834"/>
                  </a:lnTo>
                  <a:lnTo>
                    <a:pt x="266877" y="122097"/>
                  </a:lnTo>
                  <a:lnTo>
                    <a:pt x="266446" y="121373"/>
                  </a:lnTo>
                  <a:lnTo>
                    <a:pt x="265874" y="120942"/>
                  </a:lnTo>
                  <a:lnTo>
                    <a:pt x="264858" y="119913"/>
                  </a:lnTo>
                  <a:lnTo>
                    <a:pt x="262547" y="118173"/>
                  </a:lnTo>
                  <a:lnTo>
                    <a:pt x="260807" y="119189"/>
                  </a:lnTo>
                  <a:lnTo>
                    <a:pt x="259803" y="120789"/>
                  </a:lnTo>
                  <a:lnTo>
                    <a:pt x="258064" y="121666"/>
                  </a:lnTo>
                  <a:lnTo>
                    <a:pt x="256908" y="122389"/>
                  </a:lnTo>
                  <a:lnTo>
                    <a:pt x="256184" y="123850"/>
                  </a:lnTo>
                  <a:lnTo>
                    <a:pt x="255320" y="125018"/>
                  </a:lnTo>
                  <a:lnTo>
                    <a:pt x="254596" y="126034"/>
                  </a:lnTo>
                  <a:lnTo>
                    <a:pt x="254444" y="127063"/>
                  </a:lnTo>
                  <a:lnTo>
                    <a:pt x="254889" y="128219"/>
                  </a:lnTo>
                  <a:lnTo>
                    <a:pt x="255600" y="130403"/>
                  </a:lnTo>
                  <a:lnTo>
                    <a:pt x="256184" y="132588"/>
                  </a:lnTo>
                  <a:lnTo>
                    <a:pt x="256908" y="134632"/>
                  </a:lnTo>
                  <a:lnTo>
                    <a:pt x="257048" y="135356"/>
                  </a:lnTo>
                  <a:lnTo>
                    <a:pt x="257632" y="135940"/>
                  </a:lnTo>
                  <a:lnTo>
                    <a:pt x="259359" y="137261"/>
                  </a:lnTo>
                  <a:lnTo>
                    <a:pt x="260667" y="137985"/>
                  </a:lnTo>
                  <a:lnTo>
                    <a:pt x="263118" y="138709"/>
                  </a:lnTo>
                  <a:lnTo>
                    <a:pt x="264274" y="138569"/>
                  </a:lnTo>
                  <a:lnTo>
                    <a:pt x="266446" y="138569"/>
                  </a:lnTo>
                  <a:lnTo>
                    <a:pt x="267601" y="137261"/>
                  </a:lnTo>
                  <a:close/>
                </a:path>
                <a:path w="761365" h="485775">
                  <a:moveTo>
                    <a:pt x="278447" y="484174"/>
                  </a:moveTo>
                  <a:lnTo>
                    <a:pt x="278307" y="483298"/>
                  </a:lnTo>
                  <a:lnTo>
                    <a:pt x="278155" y="483006"/>
                  </a:lnTo>
                  <a:lnTo>
                    <a:pt x="277876" y="482574"/>
                  </a:lnTo>
                  <a:lnTo>
                    <a:pt x="274828" y="480974"/>
                  </a:lnTo>
                  <a:lnTo>
                    <a:pt x="271653" y="481558"/>
                  </a:lnTo>
                  <a:lnTo>
                    <a:pt x="269201" y="479653"/>
                  </a:lnTo>
                  <a:lnTo>
                    <a:pt x="268909" y="479513"/>
                  </a:lnTo>
                  <a:lnTo>
                    <a:pt x="268478" y="479653"/>
                  </a:lnTo>
                  <a:lnTo>
                    <a:pt x="268033" y="479653"/>
                  </a:lnTo>
                  <a:lnTo>
                    <a:pt x="266877" y="479806"/>
                  </a:lnTo>
                  <a:lnTo>
                    <a:pt x="265290" y="481406"/>
                  </a:lnTo>
                  <a:lnTo>
                    <a:pt x="264998" y="482714"/>
                  </a:lnTo>
                  <a:lnTo>
                    <a:pt x="264858" y="483882"/>
                  </a:lnTo>
                  <a:lnTo>
                    <a:pt x="265582" y="485190"/>
                  </a:lnTo>
                  <a:lnTo>
                    <a:pt x="266598" y="485190"/>
                  </a:lnTo>
                  <a:lnTo>
                    <a:pt x="268185" y="485343"/>
                  </a:lnTo>
                  <a:lnTo>
                    <a:pt x="269633" y="485343"/>
                  </a:lnTo>
                  <a:lnTo>
                    <a:pt x="271081" y="485482"/>
                  </a:lnTo>
                  <a:lnTo>
                    <a:pt x="272961" y="485482"/>
                  </a:lnTo>
                  <a:lnTo>
                    <a:pt x="276707" y="485775"/>
                  </a:lnTo>
                  <a:lnTo>
                    <a:pt x="277152" y="485775"/>
                  </a:lnTo>
                  <a:lnTo>
                    <a:pt x="278155" y="484759"/>
                  </a:lnTo>
                  <a:lnTo>
                    <a:pt x="278447" y="484174"/>
                  </a:lnTo>
                  <a:close/>
                </a:path>
                <a:path w="761365" h="485775">
                  <a:moveTo>
                    <a:pt x="294068" y="334543"/>
                  </a:moveTo>
                  <a:lnTo>
                    <a:pt x="293916" y="334098"/>
                  </a:lnTo>
                  <a:lnTo>
                    <a:pt x="293916" y="333667"/>
                  </a:lnTo>
                  <a:lnTo>
                    <a:pt x="293776" y="333375"/>
                  </a:lnTo>
                  <a:lnTo>
                    <a:pt x="293344" y="332930"/>
                  </a:lnTo>
                  <a:lnTo>
                    <a:pt x="293052" y="332790"/>
                  </a:lnTo>
                  <a:lnTo>
                    <a:pt x="292620" y="332651"/>
                  </a:lnTo>
                  <a:lnTo>
                    <a:pt x="292328" y="332790"/>
                  </a:lnTo>
                  <a:lnTo>
                    <a:pt x="290309" y="333667"/>
                  </a:lnTo>
                  <a:lnTo>
                    <a:pt x="288709" y="335267"/>
                  </a:lnTo>
                  <a:lnTo>
                    <a:pt x="287261" y="337019"/>
                  </a:lnTo>
                  <a:lnTo>
                    <a:pt x="285673" y="339204"/>
                  </a:lnTo>
                  <a:lnTo>
                    <a:pt x="283222" y="340220"/>
                  </a:lnTo>
                  <a:lnTo>
                    <a:pt x="281190" y="341972"/>
                  </a:lnTo>
                  <a:lnTo>
                    <a:pt x="279463" y="343420"/>
                  </a:lnTo>
                  <a:lnTo>
                    <a:pt x="279755" y="346481"/>
                  </a:lnTo>
                  <a:lnTo>
                    <a:pt x="281914" y="347649"/>
                  </a:lnTo>
                  <a:lnTo>
                    <a:pt x="282498" y="348094"/>
                  </a:lnTo>
                  <a:lnTo>
                    <a:pt x="283222" y="348234"/>
                  </a:lnTo>
                  <a:lnTo>
                    <a:pt x="283946" y="348526"/>
                  </a:lnTo>
                  <a:lnTo>
                    <a:pt x="284810" y="348818"/>
                  </a:lnTo>
                  <a:lnTo>
                    <a:pt x="286397" y="348234"/>
                  </a:lnTo>
                  <a:lnTo>
                    <a:pt x="286829" y="347357"/>
                  </a:lnTo>
                  <a:lnTo>
                    <a:pt x="287413" y="346049"/>
                  </a:lnTo>
                  <a:lnTo>
                    <a:pt x="287705" y="344449"/>
                  </a:lnTo>
                  <a:lnTo>
                    <a:pt x="288569" y="343281"/>
                  </a:lnTo>
                  <a:lnTo>
                    <a:pt x="289585" y="341680"/>
                  </a:lnTo>
                  <a:lnTo>
                    <a:pt x="290880" y="340372"/>
                  </a:lnTo>
                  <a:lnTo>
                    <a:pt x="291604" y="338620"/>
                  </a:lnTo>
                  <a:lnTo>
                    <a:pt x="292188" y="337312"/>
                  </a:lnTo>
                  <a:lnTo>
                    <a:pt x="293192" y="336143"/>
                  </a:lnTo>
                  <a:lnTo>
                    <a:pt x="294068" y="334543"/>
                  </a:lnTo>
                  <a:close/>
                </a:path>
                <a:path w="761365" h="485775">
                  <a:moveTo>
                    <a:pt x="300710" y="423557"/>
                  </a:moveTo>
                  <a:lnTo>
                    <a:pt x="300139" y="422694"/>
                  </a:lnTo>
                  <a:lnTo>
                    <a:pt x="299415" y="421665"/>
                  </a:lnTo>
                  <a:lnTo>
                    <a:pt x="298538" y="421233"/>
                  </a:lnTo>
                  <a:lnTo>
                    <a:pt x="297535" y="420649"/>
                  </a:lnTo>
                  <a:lnTo>
                    <a:pt x="294779" y="419341"/>
                  </a:lnTo>
                  <a:lnTo>
                    <a:pt x="291312" y="420357"/>
                  </a:lnTo>
                  <a:lnTo>
                    <a:pt x="289725" y="423125"/>
                  </a:lnTo>
                  <a:lnTo>
                    <a:pt x="289585" y="423418"/>
                  </a:lnTo>
                  <a:lnTo>
                    <a:pt x="289585" y="423849"/>
                  </a:lnTo>
                  <a:lnTo>
                    <a:pt x="289433" y="424141"/>
                  </a:lnTo>
                  <a:lnTo>
                    <a:pt x="289585" y="424434"/>
                  </a:lnTo>
                  <a:lnTo>
                    <a:pt x="289585" y="424878"/>
                  </a:lnTo>
                  <a:lnTo>
                    <a:pt x="289725" y="425018"/>
                  </a:lnTo>
                  <a:lnTo>
                    <a:pt x="291604" y="426478"/>
                  </a:lnTo>
                  <a:lnTo>
                    <a:pt x="293776" y="427062"/>
                  </a:lnTo>
                  <a:lnTo>
                    <a:pt x="295948" y="427355"/>
                  </a:lnTo>
                  <a:lnTo>
                    <a:pt x="297535" y="427494"/>
                  </a:lnTo>
                  <a:lnTo>
                    <a:pt x="298983" y="426910"/>
                  </a:lnTo>
                  <a:lnTo>
                    <a:pt x="299986" y="425754"/>
                  </a:lnTo>
                  <a:lnTo>
                    <a:pt x="300710" y="425018"/>
                  </a:lnTo>
                  <a:lnTo>
                    <a:pt x="300710" y="423557"/>
                  </a:lnTo>
                  <a:close/>
                </a:path>
                <a:path w="761365" h="485775">
                  <a:moveTo>
                    <a:pt x="303898" y="221475"/>
                  </a:moveTo>
                  <a:lnTo>
                    <a:pt x="302882" y="219430"/>
                  </a:lnTo>
                  <a:lnTo>
                    <a:pt x="300418" y="218414"/>
                  </a:lnTo>
                  <a:lnTo>
                    <a:pt x="299694" y="218414"/>
                  </a:lnTo>
                  <a:lnTo>
                    <a:pt x="298983" y="218554"/>
                  </a:lnTo>
                  <a:lnTo>
                    <a:pt x="298259" y="218846"/>
                  </a:lnTo>
                  <a:lnTo>
                    <a:pt x="297675" y="219290"/>
                  </a:lnTo>
                  <a:lnTo>
                    <a:pt x="295503" y="221475"/>
                  </a:lnTo>
                  <a:lnTo>
                    <a:pt x="293916" y="221767"/>
                  </a:lnTo>
                  <a:lnTo>
                    <a:pt x="292036" y="220599"/>
                  </a:lnTo>
                  <a:lnTo>
                    <a:pt x="291604" y="220459"/>
                  </a:lnTo>
                  <a:lnTo>
                    <a:pt x="291312" y="220459"/>
                  </a:lnTo>
                  <a:lnTo>
                    <a:pt x="290880" y="220306"/>
                  </a:lnTo>
                  <a:lnTo>
                    <a:pt x="288709" y="219875"/>
                  </a:lnTo>
                  <a:lnTo>
                    <a:pt x="287121" y="220891"/>
                  </a:lnTo>
                  <a:lnTo>
                    <a:pt x="286689" y="222935"/>
                  </a:lnTo>
                  <a:lnTo>
                    <a:pt x="286397" y="224536"/>
                  </a:lnTo>
                  <a:lnTo>
                    <a:pt x="286397" y="227012"/>
                  </a:lnTo>
                  <a:lnTo>
                    <a:pt x="287261" y="228028"/>
                  </a:lnTo>
                  <a:lnTo>
                    <a:pt x="291020" y="229044"/>
                  </a:lnTo>
                  <a:lnTo>
                    <a:pt x="293192" y="229489"/>
                  </a:lnTo>
                  <a:lnTo>
                    <a:pt x="294347" y="229336"/>
                  </a:lnTo>
                  <a:lnTo>
                    <a:pt x="296811" y="229336"/>
                  </a:lnTo>
                  <a:lnTo>
                    <a:pt x="297967" y="229489"/>
                  </a:lnTo>
                  <a:lnTo>
                    <a:pt x="298983" y="229196"/>
                  </a:lnTo>
                  <a:lnTo>
                    <a:pt x="300139" y="229044"/>
                  </a:lnTo>
                  <a:lnTo>
                    <a:pt x="303606" y="223367"/>
                  </a:lnTo>
                  <a:lnTo>
                    <a:pt x="303898" y="221475"/>
                  </a:lnTo>
                  <a:close/>
                </a:path>
                <a:path w="761365" h="485775">
                  <a:moveTo>
                    <a:pt x="350596" y="10198"/>
                  </a:moveTo>
                  <a:lnTo>
                    <a:pt x="350012" y="8305"/>
                  </a:lnTo>
                  <a:lnTo>
                    <a:pt x="348716" y="7429"/>
                  </a:lnTo>
                  <a:lnTo>
                    <a:pt x="347700" y="6705"/>
                  </a:lnTo>
                  <a:lnTo>
                    <a:pt x="346684" y="6565"/>
                  </a:lnTo>
                  <a:lnTo>
                    <a:pt x="344373" y="7429"/>
                  </a:lnTo>
                  <a:lnTo>
                    <a:pt x="343509" y="8458"/>
                  </a:lnTo>
                  <a:lnTo>
                    <a:pt x="343649" y="9474"/>
                  </a:lnTo>
                  <a:lnTo>
                    <a:pt x="343649" y="10642"/>
                  </a:lnTo>
                  <a:lnTo>
                    <a:pt x="347840" y="14871"/>
                  </a:lnTo>
                  <a:lnTo>
                    <a:pt x="348272" y="14287"/>
                  </a:lnTo>
                  <a:lnTo>
                    <a:pt x="348996" y="13411"/>
                  </a:lnTo>
                  <a:lnTo>
                    <a:pt x="349580" y="12382"/>
                  </a:lnTo>
                  <a:lnTo>
                    <a:pt x="350012" y="11366"/>
                  </a:lnTo>
                  <a:lnTo>
                    <a:pt x="350596" y="10198"/>
                  </a:lnTo>
                  <a:close/>
                </a:path>
                <a:path w="761365" h="485775">
                  <a:moveTo>
                    <a:pt x="366496" y="308749"/>
                  </a:moveTo>
                  <a:lnTo>
                    <a:pt x="365912" y="305981"/>
                  </a:lnTo>
                  <a:lnTo>
                    <a:pt x="364896" y="300736"/>
                  </a:lnTo>
                  <a:lnTo>
                    <a:pt x="362585" y="296075"/>
                  </a:lnTo>
                  <a:lnTo>
                    <a:pt x="360857" y="291122"/>
                  </a:lnTo>
                  <a:lnTo>
                    <a:pt x="360426" y="289814"/>
                  </a:lnTo>
                  <a:lnTo>
                    <a:pt x="358254" y="288937"/>
                  </a:lnTo>
                  <a:lnTo>
                    <a:pt x="357098" y="289661"/>
                  </a:lnTo>
                  <a:lnTo>
                    <a:pt x="355790" y="290385"/>
                  </a:lnTo>
                  <a:lnTo>
                    <a:pt x="354495" y="291261"/>
                  </a:lnTo>
                  <a:lnTo>
                    <a:pt x="352755" y="293598"/>
                  </a:lnTo>
                  <a:lnTo>
                    <a:pt x="352031" y="294906"/>
                  </a:lnTo>
                  <a:lnTo>
                    <a:pt x="352031" y="298843"/>
                  </a:lnTo>
                  <a:lnTo>
                    <a:pt x="352323" y="301028"/>
                  </a:lnTo>
                  <a:lnTo>
                    <a:pt x="352323" y="301752"/>
                  </a:lnTo>
                  <a:lnTo>
                    <a:pt x="352183" y="305396"/>
                  </a:lnTo>
                  <a:lnTo>
                    <a:pt x="351891" y="310057"/>
                  </a:lnTo>
                  <a:lnTo>
                    <a:pt x="351891" y="311658"/>
                  </a:lnTo>
                  <a:lnTo>
                    <a:pt x="352755" y="312978"/>
                  </a:lnTo>
                  <a:lnTo>
                    <a:pt x="353631" y="314134"/>
                  </a:lnTo>
                  <a:lnTo>
                    <a:pt x="355219" y="316179"/>
                  </a:lnTo>
                  <a:lnTo>
                    <a:pt x="357098" y="316763"/>
                  </a:lnTo>
                  <a:lnTo>
                    <a:pt x="359549" y="316331"/>
                  </a:lnTo>
                  <a:lnTo>
                    <a:pt x="361581" y="316039"/>
                  </a:lnTo>
                  <a:lnTo>
                    <a:pt x="363169" y="315010"/>
                  </a:lnTo>
                  <a:lnTo>
                    <a:pt x="364185" y="313410"/>
                  </a:lnTo>
                  <a:lnTo>
                    <a:pt x="365480" y="311226"/>
                  </a:lnTo>
                  <a:lnTo>
                    <a:pt x="366496" y="308749"/>
                  </a:lnTo>
                  <a:close/>
                </a:path>
                <a:path w="761365" h="485775">
                  <a:moveTo>
                    <a:pt x="380225" y="432739"/>
                  </a:moveTo>
                  <a:lnTo>
                    <a:pt x="379933" y="431431"/>
                  </a:lnTo>
                  <a:lnTo>
                    <a:pt x="378929" y="430707"/>
                  </a:lnTo>
                  <a:lnTo>
                    <a:pt x="378053" y="429971"/>
                  </a:lnTo>
                  <a:lnTo>
                    <a:pt x="377050" y="429387"/>
                  </a:lnTo>
                  <a:lnTo>
                    <a:pt x="375894" y="429679"/>
                  </a:lnTo>
                  <a:lnTo>
                    <a:pt x="374015" y="429971"/>
                  </a:lnTo>
                  <a:lnTo>
                    <a:pt x="372275" y="430415"/>
                  </a:lnTo>
                  <a:lnTo>
                    <a:pt x="368808" y="431863"/>
                  </a:lnTo>
                  <a:lnTo>
                    <a:pt x="367792" y="433616"/>
                  </a:lnTo>
                  <a:lnTo>
                    <a:pt x="367792" y="435368"/>
                  </a:lnTo>
                  <a:lnTo>
                    <a:pt x="367652" y="437553"/>
                  </a:lnTo>
                  <a:lnTo>
                    <a:pt x="368808" y="439305"/>
                  </a:lnTo>
                  <a:lnTo>
                    <a:pt x="371983" y="440613"/>
                  </a:lnTo>
                  <a:lnTo>
                    <a:pt x="373430" y="440321"/>
                  </a:lnTo>
                  <a:lnTo>
                    <a:pt x="376897" y="437984"/>
                  </a:lnTo>
                  <a:lnTo>
                    <a:pt x="378498" y="435952"/>
                  </a:lnTo>
                  <a:lnTo>
                    <a:pt x="379793" y="433616"/>
                  </a:lnTo>
                  <a:lnTo>
                    <a:pt x="380225" y="432739"/>
                  </a:lnTo>
                  <a:close/>
                </a:path>
                <a:path w="761365" h="485775">
                  <a:moveTo>
                    <a:pt x="381241" y="324777"/>
                  </a:moveTo>
                  <a:lnTo>
                    <a:pt x="376034" y="317195"/>
                  </a:lnTo>
                  <a:lnTo>
                    <a:pt x="375310" y="317779"/>
                  </a:lnTo>
                  <a:lnTo>
                    <a:pt x="373291" y="319532"/>
                  </a:lnTo>
                  <a:lnTo>
                    <a:pt x="372135" y="321868"/>
                  </a:lnTo>
                  <a:lnTo>
                    <a:pt x="372275" y="324637"/>
                  </a:lnTo>
                  <a:lnTo>
                    <a:pt x="372275" y="326085"/>
                  </a:lnTo>
                  <a:lnTo>
                    <a:pt x="372567" y="326821"/>
                  </a:lnTo>
                  <a:lnTo>
                    <a:pt x="372999" y="328269"/>
                  </a:lnTo>
                  <a:lnTo>
                    <a:pt x="374154" y="329145"/>
                  </a:lnTo>
                  <a:lnTo>
                    <a:pt x="375602" y="329730"/>
                  </a:lnTo>
                  <a:lnTo>
                    <a:pt x="376758" y="330161"/>
                  </a:lnTo>
                  <a:lnTo>
                    <a:pt x="378777" y="329298"/>
                  </a:lnTo>
                  <a:lnTo>
                    <a:pt x="379501" y="328129"/>
                  </a:lnTo>
                  <a:lnTo>
                    <a:pt x="380377" y="326961"/>
                  </a:lnTo>
                  <a:lnTo>
                    <a:pt x="381241" y="324777"/>
                  </a:lnTo>
                  <a:close/>
                </a:path>
                <a:path w="761365" h="485775">
                  <a:moveTo>
                    <a:pt x="468414" y="354495"/>
                  </a:moveTo>
                  <a:lnTo>
                    <a:pt x="468274" y="354203"/>
                  </a:lnTo>
                  <a:lnTo>
                    <a:pt x="468274" y="353771"/>
                  </a:lnTo>
                  <a:lnTo>
                    <a:pt x="468122" y="353339"/>
                  </a:lnTo>
                  <a:lnTo>
                    <a:pt x="467842" y="352602"/>
                  </a:lnTo>
                  <a:lnTo>
                    <a:pt x="465963" y="351586"/>
                  </a:lnTo>
                  <a:lnTo>
                    <a:pt x="465378" y="352018"/>
                  </a:lnTo>
                  <a:lnTo>
                    <a:pt x="463931" y="353047"/>
                  </a:lnTo>
                  <a:lnTo>
                    <a:pt x="462343" y="354063"/>
                  </a:lnTo>
                  <a:lnTo>
                    <a:pt x="460895" y="355231"/>
                  </a:lnTo>
                  <a:lnTo>
                    <a:pt x="459168" y="356679"/>
                  </a:lnTo>
                  <a:lnTo>
                    <a:pt x="456704" y="356831"/>
                  </a:lnTo>
                  <a:lnTo>
                    <a:pt x="454964" y="358140"/>
                  </a:lnTo>
                  <a:lnTo>
                    <a:pt x="454253" y="358724"/>
                  </a:lnTo>
                  <a:lnTo>
                    <a:pt x="453961" y="360324"/>
                  </a:lnTo>
                  <a:lnTo>
                    <a:pt x="455841" y="363245"/>
                  </a:lnTo>
                  <a:lnTo>
                    <a:pt x="457720" y="364261"/>
                  </a:lnTo>
                  <a:lnTo>
                    <a:pt x="460171" y="363969"/>
                  </a:lnTo>
                  <a:lnTo>
                    <a:pt x="461327" y="363969"/>
                  </a:lnTo>
                  <a:lnTo>
                    <a:pt x="462483" y="363677"/>
                  </a:lnTo>
                  <a:lnTo>
                    <a:pt x="463207" y="362800"/>
                  </a:lnTo>
                  <a:lnTo>
                    <a:pt x="464947" y="360908"/>
                  </a:lnTo>
                  <a:lnTo>
                    <a:pt x="466534" y="358876"/>
                  </a:lnTo>
                  <a:lnTo>
                    <a:pt x="467982" y="356679"/>
                  </a:lnTo>
                  <a:lnTo>
                    <a:pt x="468414" y="356108"/>
                  </a:lnTo>
                  <a:lnTo>
                    <a:pt x="468274" y="355231"/>
                  </a:lnTo>
                  <a:lnTo>
                    <a:pt x="468414" y="354495"/>
                  </a:lnTo>
                  <a:close/>
                </a:path>
                <a:path w="761365" h="485775">
                  <a:moveTo>
                    <a:pt x="479831" y="149352"/>
                  </a:moveTo>
                  <a:lnTo>
                    <a:pt x="479691" y="147751"/>
                  </a:lnTo>
                  <a:lnTo>
                    <a:pt x="478828" y="146431"/>
                  </a:lnTo>
                  <a:lnTo>
                    <a:pt x="477951" y="145275"/>
                  </a:lnTo>
                  <a:lnTo>
                    <a:pt x="477380" y="144399"/>
                  </a:lnTo>
                  <a:lnTo>
                    <a:pt x="475208" y="144246"/>
                  </a:lnTo>
                  <a:lnTo>
                    <a:pt x="473760" y="144983"/>
                  </a:lnTo>
                  <a:lnTo>
                    <a:pt x="472033" y="145999"/>
                  </a:lnTo>
                  <a:lnTo>
                    <a:pt x="471157" y="147167"/>
                  </a:lnTo>
                  <a:lnTo>
                    <a:pt x="471309" y="148475"/>
                  </a:lnTo>
                  <a:lnTo>
                    <a:pt x="471449" y="149783"/>
                  </a:lnTo>
                  <a:lnTo>
                    <a:pt x="472033" y="150660"/>
                  </a:lnTo>
                  <a:lnTo>
                    <a:pt x="472897" y="151244"/>
                  </a:lnTo>
                  <a:lnTo>
                    <a:pt x="474484" y="152412"/>
                  </a:lnTo>
                  <a:lnTo>
                    <a:pt x="476364" y="152412"/>
                  </a:lnTo>
                  <a:lnTo>
                    <a:pt x="478243" y="151968"/>
                  </a:lnTo>
                  <a:lnTo>
                    <a:pt x="479120" y="151828"/>
                  </a:lnTo>
                  <a:lnTo>
                    <a:pt x="479552" y="151244"/>
                  </a:lnTo>
                  <a:lnTo>
                    <a:pt x="479691" y="150520"/>
                  </a:lnTo>
                  <a:lnTo>
                    <a:pt x="479831" y="150075"/>
                  </a:lnTo>
                  <a:lnTo>
                    <a:pt x="479831" y="149352"/>
                  </a:lnTo>
                  <a:close/>
                </a:path>
                <a:path w="761365" h="485775">
                  <a:moveTo>
                    <a:pt x="482155" y="332790"/>
                  </a:moveTo>
                  <a:lnTo>
                    <a:pt x="482003" y="330898"/>
                  </a:lnTo>
                  <a:lnTo>
                    <a:pt x="481863" y="329438"/>
                  </a:lnTo>
                  <a:lnTo>
                    <a:pt x="480555" y="327977"/>
                  </a:lnTo>
                  <a:lnTo>
                    <a:pt x="479120" y="327977"/>
                  </a:lnTo>
                  <a:lnTo>
                    <a:pt x="475500" y="327837"/>
                  </a:lnTo>
                  <a:lnTo>
                    <a:pt x="472325" y="330161"/>
                  </a:lnTo>
                  <a:lnTo>
                    <a:pt x="471601" y="333514"/>
                  </a:lnTo>
                  <a:lnTo>
                    <a:pt x="471309" y="335699"/>
                  </a:lnTo>
                  <a:lnTo>
                    <a:pt x="471309" y="336143"/>
                  </a:lnTo>
                  <a:lnTo>
                    <a:pt x="471157" y="339344"/>
                  </a:lnTo>
                  <a:lnTo>
                    <a:pt x="472033" y="340512"/>
                  </a:lnTo>
                  <a:lnTo>
                    <a:pt x="475068" y="340512"/>
                  </a:lnTo>
                  <a:lnTo>
                    <a:pt x="481711" y="334683"/>
                  </a:lnTo>
                  <a:lnTo>
                    <a:pt x="482155" y="332790"/>
                  </a:lnTo>
                  <a:close/>
                </a:path>
                <a:path w="761365" h="485775">
                  <a:moveTo>
                    <a:pt x="499643" y="145567"/>
                  </a:moveTo>
                  <a:lnTo>
                    <a:pt x="499211" y="142646"/>
                  </a:lnTo>
                  <a:lnTo>
                    <a:pt x="497763" y="141046"/>
                  </a:lnTo>
                  <a:lnTo>
                    <a:pt x="495452" y="138417"/>
                  </a:lnTo>
                  <a:lnTo>
                    <a:pt x="491261" y="137693"/>
                  </a:lnTo>
                  <a:lnTo>
                    <a:pt x="488657" y="139446"/>
                  </a:lnTo>
                  <a:lnTo>
                    <a:pt x="487794" y="140169"/>
                  </a:lnTo>
                  <a:lnTo>
                    <a:pt x="486638" y="140601"/>
                  </a:lnTo>
                  <a:lnTo>
                    <a:pt x="485470" y="142354"/>
                  </a:lnTo>
                  <a:lnTo>
                    <a:pt x="485622" y="143662"/>
                  </a:lnTo>
                  <a:lnTo>
                    <a:pt x="485470" y="144399"/>
                  </a:lnTo>
                  <a:lnTo>
                    <a:pt x="486054" y="146583"/>
                  </a:lnTo>
                  <a:lnTo>
                    <a:pt x="484606" y="148336"/>
                  </a:lnTo>
                  <a:lnTo>
                    <a:pt x="485470" y="150228"/>
                  </a:lnTo>
                  <a:lnTo>
                    <a:pt x="486194" y="152260"/>
                  </a:lnTo>
                  <a:lnTo>
                    <a:pt x="487070" y="154305"/>
                  </a:lnTo>
                  <a:lnTo>
                    <a:pt x="488950" y="158089"/>
                  </a:lnTo>
                  <a:lnTo>
                    <a:pt x="491693" y="158242"/>
                  </a:lnTo>
                  <a:lnTo>
                    <a:pt x="492848" y="156629"/>
                  </a:lnTo>
                  <a:lnTo>
                    <a:pt x="492988" y="156349"/>
                  </a:lnTo>
                  <a:lnTo>
                    <a:pt x="493433" y="156057"/>
                  </a:lnTo>
                  <a:lnTo>
                    <a:pt x="493433" y="155765"/>
                  </a:lnTo>
                  <a:lnTo>
                    <a:pt x="493572" y="153289"/>
                  </a:lnTo>
                  <a:lnTo>
                    <a:pt x="494868" y="151536"/>
                  </a:lnTo>
                  <a:lnTo>
                    <a:pt x="497192" y="149199"/>
                  </a:lnTo>
                  <a:lnTo>
                    <a:pt x="497903" y="148183"/>
                  </a:lnTo>
                  <a:lnTo>
                    <a:pt x="499643" y="145567"/>
                  </a:lnTo>
                  <a:close/>
                </a:path>
                <a:path w="761365" h="485775">
                  <a:moveTo>
                    <a:pt x="518731" y="122974"/>
                  </a:moveTo>
                  <a:lnTo>
                    <a:pt x="517715" y="121234"/>
                  </a:lnTo>
                  <a:lnTo>
                    <a:pt x="516991" y="119773"/>
                  </a:lnTo>
                  <a:lnTo>
                    <a:pt x="515696" y="119329"/>
                  </a:lnTo>
                  <a:lnTo>
                    <a:pt x="513956" y="119773"/>
                  </a:lnTo>
                  <a:lnTo>
                    <a:pt x="512508" y="120065"/>
                  </a:lnTo>
                  <a:lnTo>
                    <a:pt x="510057" y="121081"/>
                  </a:lnTo>
                  <a:lnTo>
                    <a:pt x="508177" y="121234"/>
                  </a:lnTo>
                  <a:lnTo>
                    <a:pt x="506298" y="120942"/>
                  </a:lnTo>
                  <a:lnTo>
                    <a:pt x="505574" y="120789"/>
                  </a:lnTo>
                  <a:lnTo>
                    <a:pt x="501954" y="120789"/>
                  </a:lnTo>
                  <a:lnTo>
                    <a:pt x="499783" y="121526"/>
                  </a:lnTo>
                  <a:lnTo>
                    <a:pt x="497903" y="122834"/>
                  </a:lnTo>
                  <a:lnTo>
                    <a:pt x="497192" y="123418"/>
                  </a:lnTo>
                  <a:lnTo>
                    <a:pt x="496608" y="124866"/>
                  </a:lnTo>
                  <a:lnTo>
                    <a:pt x="496900" y="125742"/>
                  </a:lnTo>
                  <a:lnTo>
                    <a:pt x="497471" y="127203"/>
                  </a:lnTo>
                  <a:lnTo>
                    <a:pt x="497903" y="127787"/>
                  </a:lnTo>
                  <a:lnTo>
                    <a:pt x="498779" y="129095"/>
                  </a:lnTo>
                  <a:lnTo>
                    <a:pt x="499783" y="129971"/>
                  </a:lnTo>
                  <a:lnTo>
                    <a:pt x="501523" y="129679"/>
                  </a:lnTo>
                  <a:lnTo>
                    <a:pt x="503402" y="129247"/>
                  </a:lnTo>
                  <a:lnTo>
                    <a:pt x="505142" y="128663"/>
                  </a:lnTo>
                  <a:lnTo>
                    <a:pt x="507593" y="128955"/>
                  </a:lnTo>
                  <a:lnTo>
                    <a:pt x="517423" y="126479"/>
                  </a:lnTo>
                  <a:lnTo>
                    <a:pt x="518731" y="125158"/>
                  </a:lnTo>
                  <a:lnTo>
                    <a:pt x="518731" y="122974"/>
                  </a:lnTo>
                  <a:close/>
                </a:path>
                <a:path w="761365" h="485775">
                  <a:moveTo>
                    <a:pt x="522630" y="4953"/>
                  </a:moveTo>
                  <a:lnTo>
                    <a:pt x="522046" y="3505"/>
                  </a:lnTo>
                  <a:lnTo>
                    <a:pt x="521042" y="444"/>
                  </a:lnTo>
                  <a:lnTo>
                    <a:pt x="519887" y="0"/>
                  </a:lnTo>
                  <a:lnTo>
                    <a:pt x="516420" y="1460"/>
                  </a:lnTo>
                  <a:lnTo>
                    <a:pt x="515696" y="1612"/>
                  </a:lnTo>
                  <a:lnTo>
                    <a:pt x="513524" y="2476"/>
                  </a:lnTo>
                  <a:lnTo>
                    <a:pt x="512368" y="3352"/>
                  </a:lnTo>
                  <a:lnTo>
                    <a:pt x="511937" y="3937"/>
                  </a:lnTo>
                  <a:lnTo>
                    <a:pt x="511352" y="4368"/>
                  </a:lnTo>
                  <a:lnTo>
                    <a:pt x="510489" y="5245"/>
                  </a:lnTo>
                  <a:lnTo>
                    <a:pt x="510489" y="6273"/>
                  </a:lnTo>
                  <a:lnTo>
                    <a:pt x="510781" y="8458"/>
                  </a:lnTo>
                  <a:lnTo>
                    <a:pt x="511937" y="9042"/>
                  </a:lnTo>
                  <a:lnTo>
                    <a:pt x="513232" y="9042"/>
                  </a:lnTo>
                  <a:lnTo>
                    <a:pt x="516420" y="9474"/>
                  </a:lnTo>
                  <a:lnTo>
                    <a:pt x="518871" y="7721"/>
                  </a:lnTo>
                  <a:lnTo>
                    <a:pt x="521335" y="6273"/>
                  </a:lnTo>
                  <a:lnTo>
                    <a:pt x="522338" y="5829"/>
                  </a:lnTo>
                  <a:lnTo>
                    <a:pt x="522630" y="4953"/>
                  </a:lnTo>
                  <a:close/>
                </a:path>
                <a:path w="761365" h="485775">
                  <a:moveTo>
                    <a:pt x="573519" y="294767"/>
                  </a:moveTo>
                  <a:lnTo>
                    <a:pt x="572223" y="291706"/>
                  </a:lnTo>
                  <a:lnTo>
                    <a:pt x="570623" y="288645"/>
                  </a:lnTo>
                  <a:lnTo>
                    <a:pt x="570344" y="287909"/>
                  </a:lnTo>
                  <a:lnTo>
                    <a:pt x="569620" y="287324"/>
                  </a:lnTo>
                  <a:lnTo>
                    <a:pt x="569036" y="287045"/>
                  </a:lnTo>
                  <a:lnTo>
                    <a:pt x="566864" y="286169"/>
                  </a:lnTo>
                  <a:lnTo>
                    <a:pt x="565708" y="284276"/>
                  </a:lnTo>
                  <a:lnTo>
                    <a:pt x="564845" y="282079"/>
                  </a:lnTo>
                  <a:lnTo>
                    <a:pt x="564121" y="280771"/>
                  </a:lnTo>
                  <a:lnTo>
                    <a:pt x="562533" y="280187"/>
                  </a:lnTo>
                  <a:lnTo>
                    <a:pt x="560946" y="280631"/>
                  </a:lnTo>
                  <a:lnTo>
                    <a:pt x="559498" y="280924"/>
                  </a:lnTo>
                  <a:lnTo>
                    <a:pt x="558774" y="281216"/>
                  </a:lnTo>
                  <a:lnTo>
                    <a:pt x="557758" y="281508"/>
                  </a:lnTo>
                  <a:lnTo>
                    <a:pt x="556602" y="282079"/>
                  </a:lnTo>
                  <a:lnTo>
                    <a:pt x="556171" y="283108"/>
                  </a:lnTo>
                  <a:lnTo>
                    <a:pt x="554431" y="286893"/>
                  </a:lnTo>
                  <a:lnTo>
                    <a:pt x="552704" y="290537"/>
                  </a:lnTo>
                  <a:lnTo>
                    <a:pt x="551256" y="294474"/>
                  </a:lnTo>
                  <a:lnTo>
                    <a:pt x="550532" y="296367"/>
                  </a:lnTo>
                  <a:lnTo>
                    <a:pt x="550964" y="298259"/>
                  </a:lnTo>
                  <a:lnTo>
                    <a:pt x="552119" y="299859"/>
                  </a:lnTo>
                  <a:lnTo>
                    <a:pt x="553275" y="301320"/>
                  </a:lnTo>
                  <a:lnTo>
                    <a:pt x="554723" y="302488"/>
                  </a:lnTo>
                  <a:lnTo>
                    <a:pt x="556031" y="303936"/>
                  </a:lnTo>
                  <a:lnTo>
                    <a:pt x="557911" y="306120"/>
                  </a:lnTo>
                  <a:lnTo>
                    <a:pt x="560514" y="306565"/>
                  </a:lnTo>
                  <a:lnTo>
                    <a:pt x="563105" y="306857"/>
                  </a:lnTo>
                  <a:lnTo>
                    <a:pt x="563829" y="306705"/>
                  </a:lnTo>
                  <a:lnTo>
                    <a:pt x="564705" y="306705"/>
                  </a:lnTo>
                  <a:lnTo>
                    <a:pt x="572795" y="298399"/>
                  </a:lnTo>
                  <a:lnTo>
                    <a:pt x="573519" y="294767"/>
                  </a:lnTo>
                  <a:close/>
                </a:path>
                <a:path w="761365" h="485775">
                  <a:moveTo>
                    <a:pt x="578294" y="432155"/>
                  </a:moveTo>
                  <a:lnTo>
                    <a:pt x="576986" y="430707"/>
                  </a:lnTo>
                  <a:lnTo>
                    <a:pt x="576262" y="429831"/>
                  </a:lnTo>
                  <a:lnTo>
                    <a:pt x="575398" y="428955"/>
                  </a:lnTo>
                  <a:lnTo>
                    <a:pt x="574535" y="428371"/>
                  </a:lnTo>
                  <a:lnTo>
                    <a:pt x="571931" y="426478"/>
                  </a:lnTo>
                  <a:lnTo>
                    <a:pt x="570344" y="424002"/>
                  </a:lnTo>
                  <a:lnTo>
                    <a:pt x="569645" y="421081"/>
                  </a:lnTo>
                  <a:lnTo>
                    <a:pt x="569036" y="418757"/>
                  </a:lnTo>
                  <a:lnTo>
                    <a:pt x="567588" y="414388"/>
                  </a:lnTo>
                  <a:lnTo>
                    <a:pt x="567156" y="412927"/>
                  </a:lnTo>
                  <a:lnTo>
                    <a:pt x="565708" y="410298"/>
                  </a:lnTo>
                  <a:lnTo>
                    <a:pt x="565429" y="409727"/>
                  </a:lnTo>
                  <a:lnTo>
                    <a:pt x="564553" y="409435"/>
                  </a:lnTo>
                  <a:lnTo>
                    <a:pt x="563981" y="409143"/>
                  </a:lnTo>
                  <a:lnTo>
                    <a:pt x="563549" y="409727"/>
                  </a:lnTo>
                  <a:lnTo>
                    <a:pt x="563397" y="410019"/>
                  </a:lnTo>
                  <a:lnTo>
                    <a:pt x="562673" y="412496"/>
                  </a:lnTo>
                  <a:lnTo>
                    <a:pt x="562825" y="415264"/>
                  </a:lnTo>
                  <a:lnTo>
                    <a:pt x="561670" y="417741"/>
                  </a:lnTo>
                  <a:lnTo>
                    <a:pt x="561378" y="418604"/>
                  </a:lnTo>
                  <a:lnTo>
                    <a:pt x="561644" y="420941"/>
                  </a:lnTo>
                  <a:lnTo>
                    <a:pt x="561670" y="422694"/>
                  </a:lnTo>
                  <a:lnTo>
                    <a:pt x="561225" y="423278"/>
                  </a:lnTo>
                  <a:lnTo>
                    <a:pt x="560654" y="424294"/>
                  </a:lnTo>
                  <a:lnTo>
                    <a:pt x="560070" y="425170"/>
                  </a:lnTo>
                  <a:lnTo>
                    <a:pt x="559498" y="426186"/>
                  </a:lnTo>
                  <a:lnTo>
                    <a:pt x="557987" y="428955"/>
                  </a:lnTo>
                  <a:lnTo>
                    <a:pt x="557936" y="429831"/>
                  </a:lnTo>
                  <a:lnTo>
                    <a:pt x="558050" y="432015"/>
                  </a:lnTo>
                  <a:lnTo>
                    <a:pt x="560793" y="436092"/>
                  </a:lnTo>
                  <a:lnTo>
                    <a:pt x="561949" y="437108"/>
                  </a:lnTo>
                  <a:lnTo>
                    <a:pt x="563549" y="437400"/>
                  </a:lnTo>
                  <a:lnTo>
                    <a:pt x="564553" y="437692"/>
                  </a:lnTo>
                  <a:lnTo>
                    <a:pt x="565708" y="437845"/>
                  </a:lnTo>
                  <a:lnTo>
                    <a:pt x="565137" y="437692"/>
                  </a:lnTo>
                  <a:lnTo>
                    <a:pt x="567588" y="437984"/>
                  </a:lnTo>
                  <a:lnTo>
                    <a:pt x="568464" y="437984"/>
                  </a:lnTo>
                  <a:lnTo>
                    <a:pt x="571500" y="438569"/>
                  </a:lnTo>
                  <a:lnTo>
                    <a:pt x="573659" y="437692"/>
                  </a:lnTo>
                  <a:lnTo>
                    <a:pt x="575538" y="436384"/>
                  </a:lnTo>
                  <a:lnTo>
                    <a:pt x="575830" y="436092"/>
                  </a:lnTo>
                  <a:lnTo>
                    <a:pt x="576122" y="435952"/>
                  </a:lnTo>
                  <a:lnTo>
                    <a:pt x="576414" y="435660"/>
                  </a:lnTo>
                  <a:lnTo>
                    <a:pt x="578002" y="434492"/>
                  </a:lnTo>
                  <a:lnTo>
                    <a:pt x="578294" y="432155"/>
                  </a:lnTo>
                  <a:close/>
                </a:path>
                <a:path w="761365" h="485775">
                  <a:moveTo>
                    <a:pt x="634238" y="209092"/>
                  </a:moveTo>
                  <a:lnTo>
                    <a:pt x="634085" y="208838"/>
                  </a:lnTo>
                  <a:lnTo>
                    <a:pt x="633945" y="208800"/>
                  </a:lnTo>
                  <a:lnTo>
                    <a:pt x="633945" y="208940"/>
                  </a:lnTo>
                  <a:lnTo>
                    <a:pt x="634123" y="209042"/>
                  </a:lnTo>
                  <a:close/>
                </a:path>
                <a:path w="761365" h="485775">
                  <a:moveTo>
                    <a:pt x="635393" y="56832"/>
                  </a:moveTo>
                  <a:lnTo>
                    <a:pt x="635254" y="55803"/>
                  </a:lnTo>
                  <a:lnTo>
                    <a:pt x="633945" y="49542"/>
                  </a:lnTo>
                  <a:lnTo>
                    <a:pt x="631926" y="43421"/>
                  </a:lnTo>
                  <a:lnTo>
                    <a:pt x="628459" y="38036"/>
                  </a:lnTo>
                  <a:lnTo>
                    <a:pt x="627443" y="36283"/>
                  </a:lnTo>
                  <a:lnTo>
                    <a:pt x="625856" y="35407"/>
                  </a:lnTo>
                  <a:lnTo>
                    <a:pt x="622820" y="34683"/>
                  </a:lnTo>
                  <a:lnTo>
                    <a:pt x="621665" y="35115"/>
                  </a:lnTo>
                  <a:lnTo>
                    <a:pt x="620941" y="35991"/>
                  </a:lnTo>
                  <a:lnTo>
                    <a:pt x="619785" y="37160"/>
                  </a:lnTo>
                  <a:lnTo>
                    <a:pt x="619353" y="38620"/>
                  </a:lnTo>
                  <a:lnTo>
                    <a:pt x="619201" y="40652"/>
                  </a:lnTo>
                  <a:lnTo>
                    <a:pt x="620217" y="44437"/>
                  </a:lnTo>
                  <a:lnTo>
                    <a:pt x="621080" y="46634"/>
                  </a:lnTo>
                  <a:lnTo>
                    <a:pt x="621233" y="46926"/>
                  </a:lnTo>
                  <a:lnTo>
                    <a:pt x="621665" y="47205"/>
                  </a:lnTo>
                  <a:lnTo>
                    <a:pt x="621957" y="47358"/>
                  </a:lnTo>
                  <a:lnTo>
                    <a:pt x="623112" y="48234"/>
                  </a:lnTo>
                  <a:lnTo>
                    <a:pt x="624700" y="48666"/>
                  </a:lnTo>
                  <a:lnTo>
                    <a:pt x="625132" y="50266"/>
                  </a:lnTo>
                  <a:lnTo>
                    <a:pt x="625995" y="53187"/>
                  </a:lnTo>
                  <a:lnTo>
                    <a:pt x="627875" y="55664"/>
                  </a:lnTo>
                  <a:lnTo>
                    <a:pt x="629475" y="58864"/>
                  </a:lnTo>
                  <a:lnTo>
                    <a:pt x="630047" y="59448"/>
                  </a:lnTo>
                  <a:lnTo>
                    <a:pt x="630478" y="60032"/>
                  </a:lnTo>
                  <a:lnTo>
                    <a:pt x="630910" y="60756"/>
                  </a:lnTo>
                  <a:lnTo>
                    <a:pt x="631494" y="61048"/>
                  </a:lnTo>
                  <a:lnTo>
                    <a:pt x="632358" y="60909"/>
                  </a:lnTo>
                  <a:lnTo>
                    <a:pt x="633514" y="60756"/>
                  </a:lnTo>
                  <a:lnTo>
                    <a:pt x="634390" y="60185"/>
                  </a:lnTo>
                  <a:lnTo>
                    <a:pt x="634669" y="59016"/>
                  </a:lnTo>
                  <a:lnTo>
                    <a:pt x="634961" y="57988"/>
                  </a:lnTo>
                  <a:lnTo>
                    <a:pt x="635393" y="56832"/>
                  </a:lnTo>
                  <a:close/>
                </a:path>
                <a:path w="761365" h="485775">
                  <a:moveTo>
                    <a:pt x="635546" y="211416"/>
                  </a:moveTo>
                  <a:lnTo>
                    <a:pt x="635101" y="210693"/>
                  </a:lnTo>
                  <a:lnTo>
                    <a:pt x="634822" y="210108"/>
                  </a:lnTo>
                  <a:lnTo>
                    <a:pt x="634466" y="209524"/>
                  </a:lnTo>
                  <a:lnTo>
                    <a:pt x="634161" y="209092"/>
                  </a:lnTo>
                  <a:lnTo>
                    <a:pt x="633082" y="208940"/>
                  </a:lnTo>
                  <a:lnTo>
                    <a:pt x="632218" y="209524"/>
                  </a:lnTo>
                  <a:lnTo>
                    <a:pt x="631494" y="210540"/>
                  </a:lnTo>
                  <a:lnTo>
                    <a:pt x="630770" y="211416"/>
                  </a:lnTo>
                  <a:lnTo>
                    <a:pt x="631063" y="212585"/>
                  </a:lnTo>
                  <a:lnTo>
                    <a:pt x="633374" y="213753"/>
                  </a:lnTo>
                  <a:lnTo>
                    <a:pt x="634822" y="213461"/>
                  </a:lnTo>
                  <a:lnTo>
                    <a:pt x="635254" y="212725"/>
                  </a:lnTo>
                  <a:lnTo>
                    <a:pt x="635546" y="212153"/>
                  </a:lnTo>
                  <a:lnTo>
                    <a:pt x="635546" y="211416"/>
                  </a:lnTo>
                  <a:close/>
                </a:path>
                <a:path w="761365" h="485775">
                  <a:moveTo>
                    <a:pt x="635977" y="202971"/>
                  </a:moveTo>
                  <a:lnTo>
                    <a:pt x="635825" y="200926"/>
                  </a:lnTo>
                  <a:lnTo>
                    <a:pt x="634669" y="198894"/>
                  </a:lnTo>
                  <a:lnTo>
                    <a:pt x="633806" y="197281"/>
                  </a:lnTo>
                  <a:lnTo>
                    <a:pt x="631355" y="196989"/>
                  </a:lnTo>
                  <a:lnTo>
                    <a:pt x="630047" y="198450"/>
                  </a:lnTo>
                  <a:lnTo>
                    <a:pt x="628167" y="200494"/>
                  </a:lnTo>
                  <a:lnTo>
                    <a:pt x="628459" y="203263"/>
                  </a:lnTo>
                  <a:lnTo>
                    <a:pt x="629907" y="204279"/>
                  </a:lnTo>
                  <a:lnTo>
                    <a:pt x="631786" y="205447"/>
                  </a:lnTo>
                  <a:lnTo>
                    <a:pt x="633082" y="207200"/>
                  </a:lnTo>
                  <a:lnTo>
                    <a:pt x="634085" y="208838"/>
                  </a:lnTo>
                  <a:lnTo>
                    <a:pt x="635101" y="208064"/>
                  </a:lnTo>
                  <a:lnTo>
                    <a:pt x="635977" y="206908"/>
                  </a:lnTo>
                  <a:lnTo>
                    <a:pt x="635977" y="202971"/>
                  </a:lnTo>
                  <a:close/>
                </a:path>
                <a:path w="761365" h="485775">
                  <a:moveTo>
                    <a:pt x="684987" y="354063"/>
                  </a:moveTo>
                  <a:lnTo>
                    <a:pt x="684695" y="353479"/>
                  </a:lnTo>
                  <a:lnTo>
                    <a:pt x="683831" y="353047"/>
                  </a:lnTo>
                  <a:lnTo>
                    <a:pt x="682523" y="352463"/>
                  </a:lnTo>
                  <a:lnTo>
                    <a:pt x="681228" y="351726"/>
                  </a:lnTo>
                  <a:lnTo>
                    <a:pt x="679780" y="351294"/>
                  </a:lnTo>
                  <a:lnTo>
                    <a:pt x="679056" y="351155"/>
                  </a:lnTo>
                  <a:lnTo>
                    <a:pt x="678332" y="351586"/>
                  </a:lnTo>
                  <a:lnTo>
                    <a:pt x="678040" y="352310"/>
                  </a:lnTo>
                  <a:lnTo>
                    <a:pt x="676744" y="355955"/>
                  </a:lnTo>
                  <a:lnTo>
                    <a:pt x="676452" y="359600"/>
                  </a:lnTo>
                  <a:lnTo>
                    <a:pt x="678192" y="363245"/>
                  </a:lnTo>
                  <a:lnTo>
                    <a:pt x="678484" y="363969"/>
                  </a:lnTo>
                  <a:lnTo>
                    <a:pt x="679780" y="364985"/>
                  </a:lnTo>
                  <a:lnTo>
                    <a:pt x="680796" y="364845"/>
                  </a:lnTo>
                  <a:lnTo>
                    <a:pt x="681075" y="364845"/>
                  </a:lnTo>
                  <a:lnTo>
                    <a:pt x="681659" y="364693"/>
                  </a:lnTo>
                  <a:lnTo>
                    <a:pt x="681659" y="364413"/>
                  </a:lnTo>
                  <a:lnTo>
                    <a:pt x="682244" y="361937"/>
                  </a:lnTo>
                  <a:lnTo>
                    <a:pt x="682244" y="359168"/>
                  </a:lnTo>
                  <a:lnTo>
                    <a:pt x="683679" y="356831"/>
                  </a:lnTo>
                  <a:lnTo>
                    <a:pt x="683971" y="356247"/>
                  </a:lnTo>
                  <a:lnTo>
                    <a:pt x="684403" y="355663"/>
                  </a:lnTo>
                  <a:lnTo>
                    <a:pt x="684555" y="354787"/>
                  </a:lnTo>
                  <a:lnTo>
                    <a:pt x="684987" y="354063"/>
                  </a:lnTo>
                  <a:close/>
                </a:path>
                <a:path w="761365" h="485775">
                  <a:moveTo>
                    <a:pt x="691489" y="180962"/>
                  </a:moveTo>
                  <a:lnTo>
                    <a:pt x="691197" y="178638"/>
                  </a:lnTo>
                  <a:lnTo>
                    <a:pt x="690333" y="177469"/>
                  </a:lnTo>
                  <a:lnTo>
                    <a:pt x="681520" y="174853"/>
                  </a:lnTo>
                  <a:lnTo>
                    <a:pt x="677760" y="173101"/>
                  </a:lnTo>
                  <a:lnTo>
                    <a:pt x="676452" y="172516"/>
                  </a:lnTo>
                  <a:lnTo>
                    <a:pt x="674865" y="172656"/>
                  </a:lnTo>
                  <a:lnTo>
                    <a:pt x="673277" y="172377"/>
                  </a:lnTo>
                  <a:lnTo>
                    <a:pt x="669810" y="172085"/>
                  </a:lnTo>
                  <a:lnTo>
                    <a:pt x="666483" y="174269"/>
                  </a:lnTo>
                  <a:lnTo>
                    <a:pt x="664895" y="178485"/>
                  </a:lnTo>
                  <a:lnTo>
                    <a:pt x="664743" y="179514"/>
                  </a:lnTo>
                  <a:lnTo>
                    <a:pt x="664451" y="180670"/>
                  </a:lnTo>
                  <a:lnTo>
                    <a:pt x="668502" y="189852"/>
                  </a:lnTo>
                  <a:lnTo>
                    <a:pt x="669950" y="190296"/>
                  </a:lnTo>
                  <a:lnTo>
                    <a:pt x="670966" y="190728"/>
                  </a:lnTo>
                  <a:lnTo>
                    <a:pt x="671830" y="191312"/>
                  </a:lnTo>
                  <a:lnTo>
                    <a:pt x="673849" y="192481"/>
                  </a:lnTo>
                  <a:lnTo>
                    <a:pt x="675005" y="192913"/>
                  </a:lnTo>
                  <a:lnTo>
                    <a:pt x="675881" y="191897"/>
                  </a:lnTo>
                  <a:lnTo>
                    <a:pt x="677329" y="190004"/>
                  </a:lnTo>
                  <a:lnTo>
                    <a:pt x="679640" y="189420"/>
                  </a:lnTo>
                  <a:lnTo>
                    <a:pt x="681367" y="187960"/>
                  </a:lnTo>
                  <a:lnTo>
                    <a:pt x="682523" y="186944"/>
                  </a:lnTo>
                  <a:lnTo>
                    <a:pt x="683831" y="186207"/>
                  </a:lnTo>
                  <a:lnTo>
                    <a:pt x="685279" y="185635"/>
                  </a:lnTo>
                  <a:lnTo>
                    <a:pt x="686282" y="185191"/>
                  </a:lnTo>
                  <a:lnTo>
                    <a:pt x="687158" y="184607"/>
                  </a:lnTo>
                  <a:lnTo>
                    <a:pt x="688886" y="183591"/>
                  </a:lnTo>
                  <a:lnTo>
                    <a:pt x="689470" y="183299"/>
                  </a:lnTo>
                  <a:lnTo>
                    <a:pt x="690765" y="181991"/>
                  </a:lnTo>
                  <a:lnTo>
                    <a:pt x="691489" y="180962"/>
                  </a:lnTo>
                  <a:close/>
                </a:path>
                <a:path w="761365" h="485775">
                  <a:moveTo>
                    <a:pt x="729653" y="340512"/>
                  </a:moveTo>
                  <a:lnTo>
                    <a:pt x="728929" y="337019"/>
                  </a:lnTo>
                  <a:lnTo>
                    <a:pt x="727494" y="331190"/>
                  </a:lnTo>
                  <a:lnTo>
                    <a:pt x="727341" y="330746"/>
                  </a:lnTo>
                  <a:lnTo>
                    <a:pt x="727049" y="330454"/>
                  </a:lnTo>
                  <a:lnTo>
                    <a:pt x="726909" y="330161"/>
                  </a:lnTo>
                  <a:lnTo>
                    <a:pt x="726478" y="329438"/>
                  </a:lnTo>
                  <a:lnTo>
                    <a:pt x="725893" y="329145"/>
                  </a:lnTo>
                  <a:lnTo>
                    <a:pt x="725030" y="329438"/>
                  </a:lnTo>
                  <a:lnTo>
                    <a:pt x="724738" y="329438"/>
                  </a:lnTo>
                  <a:lnTo>
                    <a:pt x="724306" y="329590"/>
                  </a:lnTo>
                  <a:lnTo>
                    <a:pt x="724166" y="329882"/>
                  </a:lnTo>
                  <a:lnTo>
                    <a:pt x="722287" y="332651"/>
                  </a:lnTo>
                  <a:lnTo>
                    <a:pt x="721423" y="335851"/>
                  </a:lnTo>
                  <a:lnTo>
                    <a:pt x="721131" y="339204"/>
                  </a:lnTo>
                  <a:lnTo>
                    <a:pt x="720979" y="339496"/>
                  </a:lnTo>
                  <a:lnTo>
                    <a:pt x="721131" y="339928"/>
                  </a:lnTo>
                  <a:lnTo>
                    <a:pt x="721271" y="340220"/>
                  </a:lnTo>
                  <a:lnTo>
                    <a:pt x="722579" y="342557"/>
                  </a:lnTo>
                  <a:lnTo>
                    <a:pt x="723150" y="345173"/>
                  </a:lnTo>
                  <a:lnTo>
                    <a:pt x="724738" y="347218"/>
                  </a:lnTo>
                  <a:lnTo>
                    <a:pt x="724890" y="347510"/>
                  </a:lnTo>
                  <a:lnTo>
                    <a:pt x="725322" y="347649"/>
                  </a:lnTo>
                  <a:lnTo>
                    <a:pt x="725893" y="347941"/>
                  </a:lnTo>
                  <a:lnTo>
                    <a:pt x="726478" y="348094"/>
                  </a:lnTo>
                  <a:lnTo>
                    <a:pt x="727494" y="346049"/>
                  </a:lnTo>
                  <a:lnTo>
                    <a:pt x="729221" y="341972"/>
                  </a:lnTo>
                  <a:lnTo>
                    <a:pt x="729513" y="341236"/>
                  </a:lnTo>
                  <a:lnTo>
                    <a:pt x="729653" y="340512"/>
                  </a:lnTo>
                  <a:close/>
                </a:path>
                <a:path w="761365" h="485775">
                  <a:moveTo>
                    <a:pt x="736015" y="423849"/>
                  </a:moveTo>
                  <a:lnTo>
                    <a:pt x="735876" y="421817"/>
                  </a:lnTo>
                  <a:lnTo>
                    <a:pt x="735876" y="419925"/>
                  </a:lnTo>
                  <a:lnTo>
                    <a:pt x="735444" y="417880"/>
                  </a:lnTo>
                  <a:lnTo>
                    <a:pt x="735291" y="416864"/>
                  </a:lnTo>
                  <a:lnTo>
                    <a:pt x="734860" y="415696"/>
                  </a:lnTo>
                  <a:lnTo>
                    <a:pt x="734288" y="413651"/>
                  </a:lnTo>
                  <a:lnTo>
                    <a:pt x="732840" y="412775"/>
                  </a:lnTo>
                  <a:lnTo>
                    <a:pt x="731977" y="413067"/>
                  </a:lnTo>
                  <a:lnTo>
                    <a:pt x="729513" y="413651"/>
                  </a:lnTo>
                  <a:lnTo>
                    <a:pt x="728065" y="415544"/>
                  </a:lnTo>
                  <a:lnTo>
                    <a:pt x="728065" y="420649"/>
                  </a:lnTo>
                  <a:lnTo>
                    <a:pt x="728789" y="423125"/>
                  </a:lnTo>
                  <a:lnTo>
                    <a:pt x="729373" y="425754"/>
                  </a:lnTo>
                  <a:lnTo>
                    <a:pt x="729805" y="427202"/>
                  </a:lnTo>
                  <a:lnTo>
                    <a:pt x="731977" y="428371"/>
                  </a:lnTo>
                  <a:lnTo>
                    <a:pt x="733856" y="428231"/>
                  </a:lnTo>
                  <a:lnTo>
                    <a:pt x="734720" y="428231"/>
                  </a:lnTo>
                  <a:lnTo>
                    <a:pt x="735291" y="427786"/>
                  </a:lnTo>
                  <a:lnTo>
                    <a:pt x="735444" y="426910"/>
                  </a:lnTo>
                  <a:lnTo>
                    <a:pt x="735723" y="425894"/>
                  </a:lnTo>
                  <a:lnTo>
                    <a:pt x="735876" y="424726"/>
                  </a:lnTo>
                  <a:lnTo>
                    <a:pt x="736015" y="423849"/>
                  </a:lnTo>
                  <a:close/>
                </a:path>
                <a:path w="761365" h="485775">
                  <a:moveTo>
                    <a:pt x="760742" y="73152"/>
                  </a:moveTo>
                  <a:lnTo>
                    <a:pt x="760590" y="70815"/>
                  </a:lnTo>
                  <a:lnTo>
                    <a:pt x="760590" y="70091"/>
                  </a:lnTo>
                  <a:lnTo>
                    <a:pt x="760158" y="69354"/>
                  </a:lnTo>
                  <a:lnTo>
                    <a:pt x="758710" y="67462"/>
                  </a:lnTo>
                  <a:lnTo>
                    <a:pt x="757707" y="67170"/>
                  </a:lnTo>
                  <a:lnTo>
                    <a:pt x="756831" y="67906"/>
                  </a:lnTo>
                  <a:lnTo>
                    <a:pt x="756259" y="68338"/>
                  </a:lnTo>
                  <a:lnTo>
                    <a:pt x="755675" y="68922"/>
                  </a:lnTo>
                  <a:lnTo>
                    <a:pt x="755396" y="69507"/>
                  </a:lnTo>
                  <a:lnTo>
                    <a:pt x="754811" y="70967"/>
                  </a:lnTo>
                  <a:lnTo>
                    <a:pt x="754672" y="72567"/>
                  </a:lnTo>
                  <a:lnTo>
                    <a:pt x="755243" y="74015"/>
                  </a:lnTo>
                  <a:lnTo>
                    <a:pt x="756119" y="76492"/>
                  </a:lnTo>
                  <a:lnTo>
                    <a:pt x="756691" y="79121"/>
                  </a:lnTo>
                  <a:lnTo>
                    <a:pt x="756259" y="81597"/>
                  </a:lnTo>
                  <a:lnTo>
                    <a:pt x="756119" y="82181"/>
                  </a:lnTo>
                  <a:lnTo>
                    <a:pt x="755967" y="82613"/>
                  </a:lnTo>
                  <a:lnTo>
                    <a:pt x="756259" y="82905"/>
                  </a:lnTo>
                  <a:lnTo>
                    <a:pt x="756119" y="83350"/>
                  </a:lnTo>
                  <a:lnTo>
                    <a:pt x="756119" y="83642"/>
                  </a:lnTo>
                  <a:lnTo>
                    <a:pt x="756259" y="84074"/>
                  </a:lnTo>
                  <a:lnTo>
                    <a:pt x="756399" y="84797"/>
                  </a:lnTo>
                  <a:lnTo>
                    <a:pt x="756983" y="85534"/>
                  </a:lnTo>
                  <a:lnTo>
                    <a:pt x="757707" y="85534"/>
                  </a:lnTo>
                  <a:lnTo>
                    <a:pt x="758571" y="85674"/>
                  </a:lnTo>
                  <a:lnTo>
                    <a:pt x="759002" y="85090"/>
                  </a:lnTo>
                  <a:lnTo>
                    <a:pt x="759155" y="84226"/>
                  </a:lnTo>
                  <a:lnTo>
                    <a:pt x="759434" y="81889"/>
                  </a:lnTo>
                  <a:lnTo>
                    <a:pt x="758863" y="79705"/>
                  </a:lnTo>
                  <a:lnTo>
                    <a:pt x="759002" y="77368"/>
                  </a:lnTo>
                  <a:lnTo>
                    <a:pt x="759002" y="75044"/>
                  </a:lnTo>
                  <a:lnTo>
                    <a:pt x="760742" y="7315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3680784" y="4538791"/>
              <a:ext cx="781050" cy="163195"/>
            </a:xfrm>
            <a:custGeom>
              <a:avLst/>
              <a:gdLst/>
              <a:ahLst/>
              <a:cxnLst/>
              <a:rect l="l" t="t" r="r" b="b"/>
              <a:pathLst>
                <a:path w="781050" h="163195">
                  <a:moveTo>
                    <a:pt x="515463" y="151326"/>
                  </a:moveTo>
                  <a:lnTo>
                    <a:pt x="451416" y="151326"/>
                  </a:lnTo>
                  <a:lnTo>
                    <a:pt x="472812" y="150804"/>
                  </a:lnTo>
                  <a:lnTo>
                    <a:pt x="493979" y="148460"/>
                  </a:lnTo>
                  <a:lnTo>
                    <a:pt x="531051" y="129710"/>
                  </a:lnTo>
                  <a:lnTo>
                    <a:pt x="559688" y="90439"/>
                  </a:lnTo>
                  <a:lnTo>
                    <a:pt x="567653" y="76215"/>
                  </a:lnTo>
                  <a:lnTo>
                    <a:pt x="583184" y="53443"/>
                  </a:lnTo>
                  <a:lnTo>
                    <a:pt x="602729" y="34703"/>
                  </a:lnTo>
                  <a:lnTo>
                    <a:pt x="625643" y="19688"/>
                  </a:lnTo>
                  <a:lnTo>
                    <a:pt x="651281" y="8092"/>
                  </a:lnTo>
                  <a:lnTo>
                    <a:pt x="685720" y="0"/>
                  </a:lnTo>
                  <a:lnTo>
                    <a:pt x="717829" y="2142"/>
                  </a:lnTo>
                  <a:lnTo>
                    <a:pt x="744689" y="12541"/>
                  </a:lnTo>
                  <a:lnTo>
                    <a:pt x="694315" y="12541"/>
                  </a:lnTo>
                  <a:lnTo>
                    <a:pt x="656009" y="19081"/>
                  </a:lnTo>
                  <a:lnTo>
                    <a:pt x="617785" y="38660"/>
                  </a:lnTo>
                  <a:lnTo>
                    <a:pt x="589142" y="66445"/>
                  </a:lnTo>
                  <a:lnTo>
                    <a:pt x="568318" y="99797"/>
                  </a:lnTo>
                  <a:lnTo>
                    <a:pt x="545775" y="129802"/>
                  </a:lnTo>
                  <a:lnTo>
                    <a:pt x="520071" y="149716"/>
                  </a:lnTo>
                  <a:lnTo>
                    <a:pt x="515463" y="151326"/>
                  </a:lnTo>
                  <a:close/>
                </a:path>
                <a:path w="781050" h="163195">
                  <a:moveTo>
                    <a:pt x="12422" y="151981"/>
                  </a:moveTo>
                  <a:lnTo>
                    <a:pt x="0" y="151981"/>
                  </a:lnTo>
                  <a:lnTo>
                    <a:pt x="221" y="144121"/>
                  </a:lnTo>
                  <a:lnTo>
                    <a:pt x="7554" y="105014"/>
                  </a:lnTo>
                  <a:lnTo>
                    <a:pt x="26109" y="70064"/>
                  </a:lnTo>
                  <a:lnTo>
                    <a:pt x="53466" y="40749"/>
                  </a:lnTo>
                  <a:lnTo>
                    <a:pt x="87205" y="18545"/>
                  </a:lnTo>
                  <a:lnTo>
                    <a:pt x="124905" y="4928"/>
                  </a:lnTo>
                  <a:lnTo>
                    <a:pt x="164147" y="1374"/>
                  </a:lnTo>
                  <a:lnTo>
                    <a:pt x="202511" y="9361"/>
                  </a:lnTo>
                  <a:lnTo>
                    <a:pt x="208926" y="13203"/>
                  </a:lnTo>
                  <a:lnTo>
                    <a:pt x="152055" y="13203"/>
                  </a:lnTo>
                  <a:lnTo>
                    <a:pt x="111460" y="21313"/>
                  </a:lnTo>
                  <a:lnTo>
                    <a:pt x="73881" y="40572"/>
                  </a:lnTo>
                  <a:lnTo>
                    <a:pt x="42658" y="68867"/>
                  </a:lnTo>
                  <a:lnTo>
                    <a:pt x="21132" y="104088"/>
                  </a:lnTo>
                  <a:lnTo>
                    <a:pt x="12644" y="144121"/>
                  </a:lnTo>
                  <a:lnTo>
                    <a:pt x="12422" y="151981"/>
                  </a:lnTo>
                  <a:close/>
                </a:path>
                <a:path w="781050" h="163195">
                  <a:moveTo>
                    <a:pt x="247428" y="145595"/>
                  </a:moveTo>
                  <a:lnTo>
                    <a:pt x="195300" y="145595"/>
                  </a:lnTo>
                  <a:lnTo>
                    <a:pt x="229590" y="141064"/>
                  </a:lnTo>
                  <a:lnTo>
                    <a:pt x="256080" y="126418"/>
                  </a:lnTo>
                  <a:lnTo>
                    <a:pt x="275480" y="105446"/>
                  </a:lnTo>
                  <a:lnTo>
                    <a:pt x="291510" y="81159"/>
                  </a:lnTo>
                  <a:lnTo>
                    <a:pt x="307894" y="56564"/>
                  </a:lnTo>
                  <a:lnTo>
                    <a:pt x="340519" y="26564"/>
                  </a:lnTo>
                  <a:lnTo>
                    <a:pt x="381491" y="8511"/>
                  </a:lnTo>
                  <a:lnTo>
                    <a:pt x="426115" y="3035"/>
                  </a:lnTo>
                  <a:lnTo>
                    <a:pt x="469696" y="10764"/>
                  </a:lnTo>
                  <a:lnTo>
                    <a:pt x="476645" y="14724"/>
                  </a:lnTo>
                  <a:lnTo>
                    <a:pt x="429954" y="14724"/>
                  </a:lnTo>
                  <a:lnTo>
                    <a:pt x="393568" y="19565"/>
                  </a:lnTo>
                  <a:lnTo>
                    <a:pt x="357805" y="33638"/>
                  </a:lnTo>
                  <a:lnTo>
                    <a:pt x="326611" y="56292"/>
                  </a:lnTo>
                  <a:lnTo>
                    <a:pt x="303901" y="86478"/>
                  </a:lnTo>
                  <a:lnTo>
                    <a:pt x="287351" y="110789"/>
                  </a:lnTo>
                  <a:lnTo>
                    <a:pt x="267661" y="132275"/>
                  </a:lnTo>
                  <a:lnTo>
                    <a:pt x="247428" y="145595"/>
                  </a:lnTo>
                  <a:close/>
                </a:path>
                <a:path w="781050" h="163195">
                  <a:moveTo>
                    <a:pt x="752841" y="33488"/>
                  </a:moveTo>
                  <a:lnTo>
                    <a:pt x="731957" y="20207"/>
                  </a:lnTo>
                  <a:lnTo>
                    <a:pt x="694315" y="12541"/>
                  </a:lnTo>
                  <a:lnTo>
                    <a:pt x="744689" y="12541"/>
                  </a:lnTo>
                  <a:lnTo>
                    <a:pt x="748108" y="13864"/>
                  </a:lnTo>
                  <a:lnTo>
                    <a:pt x="774608" y="32765"/>
                  </a:lnTo>
                  <a:lnTo>
                    <a:pt x="772620" y="32765"/>
                  </a:lnTo>
                  <a:lnTo>
                    <a:pt x="752841" y="33488"/>
                  </a:lnTo>
                  <a:close/>
                </a:path>
                <a:path w="781050" h="163195">
                  <a:moveTo>
                    <a:pt x="210974" y="28813"/>
                  </a:moveTo>
                  <a:lnTo>
                    <a:pt x="192323" y="18354"/>
                  </a:lnTo>
                  <a:lnTo>
                    <a:pt x="152055" y="13203"/>
                  </a:lnTo>
                  <a:lnTo>
                    <a:pt x="208926" y="13203"/>
                  </a:lnTo>
                  <a:lnTo>
                    <a:pt x="234295" y="28398"/>
                  </a:lnTo>
                  <a:lnTo>
                    <a:pt x="233361" y="28398"/>
                  </a:lnTo>
                  <a:lnTo>
                    <a:pt x="210974" y="28813"/>
                  </a:lnTo>
                  <a:close/>
                </a:path>
                <a:path w="781050" h="163195">
                  <a:moveTo>
                    <a:pt x="482008" y="31036"/>
                  </a:moveTo>
                  <a:lnTo>
                    <a:pt x="465426" y="21141"/>
                  </a:lnTo>
                  <a:lnTo>
                    <a:pt x="429954" y="14724"/>
                  </a:lnTo>
                  <a:lnTo>
                    <a:pt x="476645" y="14724"/>
                  </a:lnTo>
                  <a:lnTo>
                    <a:pt x="504089" y="30363"/>
                  </a:lnTo>
                  <a:lnTo>
                    <a:pt x="502879" y="30363"/>
                  </a:lnTo>
                  <a:lnTo>
                    <a:pt x="482008" y="31036"/>
                  </a:lnTo>
                  <a:close/>
                </a:path>
                <a:path w="781050" h="163195">
                  <a:moveTo>
                    <a:pt x="228924" y="38879"/>
                  </a:moveTo>
                  <a:lnTo>
                    <a:pt x="210974" y="28813"/>
                  </a:lnTo>
                  <a:lnTo>
                    <a:pt x="233361" y="28398"/>
                  </a:lnTo>
                  <a:lnTo>
                    <a:pt x="231808" y="31891"/>
                  </a:lnTo>
                  <a:lnTo>
                    <a:pt x="230477" y="35385"/>
                  </a:lnTo>
                  <a:lnTo>
                    <a:pt x="228924" y="38879"/>
                  </a:lnTo>
                  <a:close/>
                </a:path>
                <a:path w="781050" h="163195">
                  <a:moveTo>
                    <a:pt x="239404" y="38879"/>
                  </a:moveTo>
                  <a:lnTo>
                    <a:pt x="228924" y="38879"/>
                  </a:lnTo>
                  <a:lnTo>
                    <a:pt x="230477" y="35385"/>
                  </a:lnTo>
                  <a:lnTo>
                    <a:pt x="231808" y="31891"/>
                  </a:lnTo>
                  <a:lnTo>
                    <a:pt x="233361" y="28398"/>
                  </a:lnTo>
                  <a:lnTo>
                    <a:pt x="234295" y="28398"/>
                  </a:lnTo>
                  <a:lnTo>
                    <a:pt x="237575" y="30363"/>
                  </a:lnTo>
                  <a:lnTo>
                    <a:pt x="241568" y="33857"/>
                  </a:lnTo>
                  <a:lnTo>
                    <a:pt x="239404" y="38879"/>
                  </a:lnTo>
                  <a:close/>
                </a:path>
                <a:path w="781050" h="163195">
                  <a:moveTo>
                    <a:pt x="193785" y="155918"/>
                  </a:moveTo>
                  <a:lnTo>
                    <a:pt x="140194" y="136697"/>
                  </a:lnTo>
                  <a:lnTo>
                    <a:pt x="126905" y="99728"/>
                  </a:lnTo>
                  <a:lnTo>
                    <a:pt x="128659" y="86914"/>
                  </a:lnTo>
                  <a:lnTo>
                    <a:pt x="144270" y="55295"/>
                  </a:lnTo>
                  <a:lnTo>
                    <a:pt x="167367" y="37023"/>
                  </a:lnTo>
                  <a:lnTo>
                    <a:pt x="197286" y="29067"/>
                  </a:lnTo>
                  <a:lnTo>
                    <a:pt x="210974" y="28813"/>
                  </a:lnTo>
                  <a:lnTo>
                    <a:pt x="228924" y="38879"/>
                  </a:lnTo>
                  <a:lnTo>
                    <a:pt x="239404" y="38879"/>
                  </a:lnTo>
                  <a:lnTo>
                    <a:pt x="238682" y="40554"/>
                  </a:lnTo>
                  <a:lnTo>
                    <a:pt x="205719" y="40554"/>
                  </a:lnTo>
                  <a:lnTo>
                    <a:pt x="179318" y="44910"/>
                  </a:lnTo>
                  <a:lnTo>
                    <a:pt x="157368" y="57332"/>
                  </a:lnTo>
                  <a:lnTo>
                    <a:pt x="143345" y="81159"/>
                  </a:lnTo>
                  <a:lnTo>
                    <a:pt x="143426" y="90439"/>
                  </a:lnTo>
                  <a:lnTo>
                    <a:pt x="143774" y="115763"/>
                  </a:lnTo>
                  <a:lnTo>
                    <a:pt x="163901" y="137188"/>
                  </a:lnTo>
                  <a:lnTo>
                    <a:pt x="195300" y="145595"/>
                  </a:lnTo>
                  <a:lnTo>
                    <a:pt x="247428" y="145595"/>
                  </a:lnTo>
                  <a:lnTo>
                    <a:pt x="243852" y="147949"/>
                  </a:lnTo>
                  <a:lnTo>
                    <a:pt x="214949" y="154820"/>
                  </a:lnTo>
                  <a:lnTo>
                    <a:pt x="193785" y="155918"/>
                  </a:lnTo>
                  <a:close/>
                </a:path>
                <a:path w="781050" h="163195">
                  <a:moveTo>
                    <a:pt x="498443" y="40844"/>
                  </a:moveTo>
                  <a:lnTo>
                    <a:pt x="482008" y="31036"/>
                  </a:lnTo>
                  <a:lnTo>
                    <a:pt x="502879" y="30363"/>
                  </a:lnTo>
                  <a:lnTo>
                    <a:pt x="501327" y="33857"/>
                  </a:lnTo>
                  <a:lnTo>
                    <a:pt x="499996" y="37350"/>
                  </a:lnTo>
                  <a:lnTo>
                    <a:pt x="498443" y="40844"/>
                  </a:lnTo>
                  <a:close/>
                </a:path>
                <a:path w="781050" h="163195">
                  <a:moveTo>
                    <a:pt x="509366" y="40844"/>
                  </a:moveTo>
                  <a:lnTo>
                    <a:pt x="498443" y="40844"/>
                  </a:lnTo>
                  <a:lnTo>
                    <a:pt x="499996" y="37350"/>
                  </a:lnTo>
                  <a:lnTo>
                    <a:pt x="501490" y="33488"/>
                  </a:lnTo>
                  <a:lnTo>
                    <a:pt x="502879" y="30363"/>
                  </a:lnTo>
                  <a:lnTo>
                    <a:pt x="504089" y="30363"/>
                  </a:lnTo>
                  <a:lnTo>
                    <a:pt x="507538" y="32328"/>
                  </a:lnTo>
                  <a:lnTo>
                    <a:pt x="511531" y="35822"/>
                  </a:lnTo>
                  <a:lnTo>
                    <a:pt x="509366" y="40844"/>
                  </a:lnTo>
                  <a:close/>
                </a:path>
                <a:path w="781050" h="163195">
                  <a:moveTo>
                    <a:pt x="451194" y="163117"/>
                  </a:moveTo>
                  <a:lnTo>
                    <a:pt x="427164" y="157474"/>
                  </a:lnTo>
                  <a:lnTo>
                    <a:pt x="409851" y="143356"/>
                  </a:lnTo>
                  <a:lnTo>
                    <a:pt x="399567" y="123016"/>
                  </a:lnTo>
                  <a:lnTo>
                    <a:pt x="396625" y="98705"/>
                  </a:lnTo>
                  <a:lnTo>
                    <a:pt x="407207" y="62511"/>
                  </a:lnTo>
                  <a:lnTo>
                    <a:pt x="432200" y="41198"/>
                  </a:lnTo>
                  <a:lnTo>
                    <a:pt x="465970" y="31554"/>
                  </a:lnTo>
                  <a:lnTo>
                    <a:pt x="482008" y="31036"/>
                  </a:lnTo>
                  <a:lnTo>
                    <a:pt x="498443" y="40844"/>
                  </a:lnTo>
                  <a:lnTo>
                    <a:pt x="509366" y="40844"/>
                  </a:lnTo>
                  <a:lnTo>
                    <a:pt x="508519" y="42809"/>
                  </a:lnTo>
                  <a:lnTo>
                    <a:pt x="503101" y="42809"/>
                  </a:lnTo>
                  <a:lnTo>
                    <a:pt x="469467" y="44248"/>
                  </a:lnTo>
                  <a:lnTo>
                    <a:pt x="437829" y="53671"/>
                  </a:lnTo>
                  <a:lnTo>
                    <a:pt x="415258" y="73821"/>
                  </a:lnTo>
                  <a:lnTo>
                    <a:pt x="408825" y="107439"/>
                  </a:lnTo>
                  <a:lnTo>
                    <a:pt x="412984" y="124122"/>
                  </a:lnTo>
                  <a:lnTo>
                    <a:pt x="421802" y="138225"/>
                  </a:lnTo>
                  <a:lnTo>
                    <a:pt x="434779" y="147908"/>
                  </a:lnTo>
                  <a:lnTo>
                    <a:pt x="451416" y="151326"/>
                  </a:lnTo>
                  <a:lnTo>
                    <a:pt x="515463" y="151326"/>
                  </a:lnTo>
                  <a:lnTo>
                    <a:pt x="489209" y="160500"/>
                  </a:lnTo>
                  <a:lnTo>
                    <a:pt x="451194" y="163117"/>
                  </a:lnTo>
                  <a:close/>
                </a:path>
                <a:path w="781050" h="163195">
                  <a:moveTo>
                    <a:pt x="768184" y="43245"/>
                  </a:moveTo>
                  <a:lnTo>
                    <a:pt x="752841" y="33488"/>
                  </a:lnTo>
                  <a:lnTo>
                    <a:pt x="772620" y="32765"/>
                  </a:lnTo>
                  <a:lnTo>
                    <a:pt x="771067" y="36258"/>
                  </a:lnTo>
                  <a:lnTo>
                    <a:pt x="769736" y="39752"/>
                  </a:lnTo>
                  <a:lnTo>
                    <a:pt x="768184" y="43245"/>
                  </a:lnTo>
                  <a:close/>
                </a:path>
                <a:path w="781050" h="163195">
                  <a:moveTo>
                    <a:pt x="778791" y="43245"/>
                  </a:moveTo>
                  <a:lnTo>
                    <a:pt x="768184" y="43245"/>
                  </a:lnTo>
                  <a:lnTo>
                    <a:pt x="769736" y="39752"/>
                  </a:lnTo>
                  <a:lnTo>
                    <a:pt x="771067" y="36258"/>
                  </a:lnTo>
                  <a:lnTo>
                    <a:pt x="772620" y="32765"/>
                  </a:lnTo>
                  <a:lnTo>
                    <a:pt x="774608" y="32765"/>
                  </a:lnTo>
                  <a:lnTo>
                    <a:pt x="777057" y="34512"/>
                  </a:lnTo>
                  <a:lnTo>
                    <a:pt x="781049" y="38005"/>
                  </a:lnTo>
                  <a:lnTo>
                    <a:pt x="778791" y="43245"/>
                  </a:lnTo>
                  <a:close/>
                </a:path>
                <a:path w="781050" h="163195">
                  <a:moveTo>
                    <a:pt x="732653" y="159981"/>
                  </a:moveTo>
                  <a:lnTo>
                    <a:pt x="700443" y="154410"/>
                  </a:lnTo>
                  <a:lnTo>
                    <a:pt x="676760" y="136762"/>
                  </a:lnTo>
                  <a:lnTo>
                    <a:pt x="666365" y="101980"/>
                  </a:lnTo>
                  <a:lnTo>
                    <a:pt x="675325" y="65404"/>
                  </a:lnTo>
                  <a:lnTo>
                    <a:pt x="701275" y="43873"/>
                  </a:lnTo>
                  <a:lnTo>
                    <a:pt x="736334" y="34092"/>
                  </a:lnTo>
                  <a:lnTo>
                    <a:pt x="752841" y="33488"/>
                  </a:lnTo>
                  <a:lnTo>
                    <a:pt x="768184" y="43245"/>
                  </a:lnTo>
                  <a:lnTo>
                    <a:pt x="778791" y="43245"/>
                  </a:lnTo>
                  <a:lnTo>
                    <a:pt x="778038" y="44992"/>
                  </a:lnTo>
                  <a:lnTo>
                    <a:pt x="772620" y="44992"/>
                  </a:lnTo>
                  <a:lnTo>
                    <a:pt x="742691" y="45245"/>
                  </a:lnTo>
                  <a:lnTo>
                    <a:pt x="714197" y="51270"/>
                  </a:lnTo>
                  <a:lnTo>
                    <a:pt x="691733" y="66547"/>
                  </a:lnTo>
                  <a:lnTo>
                    <a:pt x="679897" y="94556"/>
                  </a:lnTo>
                  <a:lnTo>
                    <a:pt x="684718" y="128222"/>
                  </a:lnTo>
                  <a:lnTo>
                    <a:pt x="706488" y="144121"/>
                  </a:lnTo>
                  <a:lnTo>
                    <a:pt x="737201" y="148228"/>
                  </a:lnTo>
                  <a:lnTo>
                    <a:pt x="776613" y="148228"/>
                  </a:lnTo>
                  <a:lnTo>
                    <a:pt x="776613" y="157876"/>
                  </a:lnTo>
                  <a:lnTo>
                    <a:pt x="768627" y="158531"/>
                  </a:lnTo>
                  <a:lnTo>
                    <a:pt x="732653" y="159981"/>
                  </a:lnTo>
                  <a:close/>
                </a:path>
                <a:path w="781050" h="163195">
                  <a:moveTo>
                    <a:pt x="238463" y="41062"/>
                  </a:moveTo>
                  <a:lnTo>
                    <a:pt x="233138" y="40844"/>
                  </a:lnTo>
                  <a:lnTo>
                    <a:pt x="205719" y="40554"/>
                  </a:lnTo>
                  <a:lnTo>
                    <a:pt x="238682" y="40554"/>
                  </a:lnTo>
                  <a:lnTo>
                    <a:pt x="238463" y="41062"/>
                  </a:lnTo>
                  <a:close/>
                </a:path>
                <a:path w="781050" h="163195">
                  <a:moveTo>
                    <a:pt x="508425" y="43027"/>
                  </a:moveTo>
                  <a:lnTo>
                    <a:pt x="503101" y="42809"/>
                  </a:lnTo>
                  <a:lnTo>
                    <a:pt x="508519" y="42809"/>
                  </a:lnTo>
                  <a:lnTo>
                    <a:pt x="508425" y="43027"/>
                  </a:lnTo>
                  <a:close/>
                </a:path>
                <a:path w="781050" h="163195">
                  <a:moveTo>
                    <a:pt x="777944" y="45211"/>
                  </a:moveTo>
                  <a:lnTo>
                    <a:pt x="772620" y="44992"/>
                  </a:lnTo>
                  <a:lnTo>
                    <a:pt x="778038" y="44992"/>
                  </a:lnTo>
                  <a:lnTo>
                    <a:pt x="777944" y="45211"/>
                  </a:lnTo>
                  <a:close/>
                </a:path>
                <a:path w="781050" h="163195">
                  <a:moveTo>
                    <a:pt x="776613" y="148228"/>
                  </a:moveTo>
                  <a:lnTo>
                    <a:pt x="737201" y="148228"/>
                  </a:lnTo>
                  <a:lnTo>
                    <a:pt x="768849" y="146522"/>
                  </a:lnTo>
                  <a:lnTo>
                    <a:pt x="776613" y="145649"/>
                  </a:lnTo>
                  <a:lnTo>
                    <a:pt x="776613" y="148228"/>
                  </a:lnTo>
                  <a:close/>
                </a:path>
              </a:pathLst>
            </a:custGeom>
            <a:solidFill>
              <a:srgbClr val="3D959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/>
          <p:nvPr/>
        </p:nvSpPr>
        <p:spPr>
          <a:xfrm>
            <a:off x="15522322" y="4142104"/>
            <a:ext cx="81280" cy="742315"/>
          </a:xfrm>
          <a:custGeom>
            <a:avLst/>
            <a:gdLst/>
            <a:ahLst/>
            <a:cxnLst/>
            <a:rect l="l" t="t" r="r" b="b"/>
            <a:pathLst>
              <a:path w="81280" h="742314">
                <a:moveTo>
                  <a:pt x="19812" y="405549"/>
                </a:moveTo>
                <a:lnTo>
                  <a:pt x="19456" y="398335"/>
                </a:lnTo>
                <a:lnTo>
                  <a:pt x="18605" y="391160"/>
                </a:lnTo>
                <a:lnTo>
                  <a:pt x="17259" y="384035"/>
                </a:lnTo>
                <a:lnTo>
                  <a:pt x="15608" y="376631"/>
                </a:lnTo>
                <a:lnTo>
                  <a:pt x="14986" y="369036"/>
                </a:lnTo>
                <a:lnTo>
                  <a:pt x="16637" y="361696"/>
                </a:lnTo>
                <a:lnTo>
                  <a:pt x="18846" y="348322"/>
                </a:lnTo>
                <a:lnTo>
                  <a:pt x="19710" y="334911"/>
                </a:lnTo>
                <a:lnTo>
                  <a:pt x="19621" y="321462"/>
                </a:lnTo>
                <a:lnTo>
                  <a:pt x="18973" y="308000"/>
                </a:lnTo>
                <a:lnTo>
                  <a:pt x="18237" y="298564"/>
                </a:lnTo>
                <a:lnTo>
                  <a:pt x="17335" y="289140"/>
                </a:lnTo>
                <a:lnTo>
                  <a:pt x="16535" y="279717"/>
                </a:lnTo>
                <a:lnTo>
                  <a:pt x="16103" y="270281"/>
                </a:lnTo>
                <a:lnTo>
                  <a:pt x="16014" y="255320"/>
                </a:lnTo>
                <a:lnTo>
                  <a:pt x="16154" y="240360"/>
                </a:lnTo>
                <a:lnTo>
                  <a:pt x="16700" y="210439"/>
                </a:lnTo>
                <a:lnTo>
                  <a:pt x="17081" y="191655"/>
                </a:lnTo>
                <a:lnTo>
                  <a:pt x="17513" y="172859"/>
                </a:lnTo>
                <a:lnTo>
                  <a:pt x="17868" y="154063"/>
                </a:lnTo>
                <a:lnTo>
                  <a:pt x="17360" y="102120"/>
                </a:lnTo>
                <a:lnTo>
                  <a:pt x="13030" y="35991"/>
                </a:lnTo>
                <a:lnTo>
                  <a:pt x="9436" y="952"/>
                </a:lnTo>
                <a:lnTo>
                  <a:pt x="9283" y="25"/>
                </a:lnTo>
                <a:lnTo>
                  <a:pt x="0" y="25"/>
                </a:lnTo>
                <a:lnTo>
                  <a:pt x="279" y="3302"/>
                </a:lnTo>
                <a:lnTo>
                  <a:pt x="508" y="6400"/>
                </a:lnTo>
                <a:lnTo>
                  <a:pt x="4787" y="52235"/>
                </a:lnTo>
                <a:lnTo>
                  <a:pt x="7531" y="95059"/>
                </a:lnTo>
                <a:lnTo>
                  <a:pt x="8597" y="157518"/>
                </a:lnTo>
                <a:lnTo>
                  <a:pt x="8001" y="188734"/>
                </a:lnTo>
                <a:lnTo>
                  <a:pt x="6845" y="219951"/>
                </a:lnTo>
                <a:lnTo>
                  <a:pt x="6261" y="239737"/>
                </a:lnTo>
                <a:lnTo>
                  <a:pt x="6350" y="259499"/>
                </a:lnTo>
                <a:lnTo>
                  <a:pt x="7137" y="279247"/>
                </a:lnTo>
                <a:lnTo>
                  <a:pt x="8712" y="298996"/>
                </a:lnTo>
                <a:lnTo>
                  <a:pt x="9994" y="314274"/>
                </a:lnTo>
                <a:lnTo>
                  <a:pt x="10490" y="329565"/>
                </a:lnTo>
                <a:lnTo>
                  <a:pt x="9702" y="344843"/>
                </a:lnTo>
                <a:lnTo>
                  <a:pt x="7162" y="360057"/>
                </a:lnTo>
                <a:lnTo>
                  <a:pt x="5346" y="367753"/>
                </a:lnTo>
                <a:lnTo>
                  <a:pt x="5854" y="375412"/>
                </a:lnTo>
                <a:lnTo>
                  <a:pt x="8255" y="387362"/>
                </a:lnTo>
                <a:lnTo>
                  <a:pt x="9194" y="391655"/>
                </a:lnTo>
                <a:lnTo>
                  <a:pt x="9575" y="395998"/>
                </a:lnTo>
                <a:lnTo>
                  <a:pt x="10223" y="407733"/>
                </a:lnTo>
                <a:lnTo>
                  <a:pt x="10223" y="419481"/>
                </a:lnTo>
                <a:lnTo>
                  <a:pt x="9702" y="431215"/>
                </a:lnTo>
                <a:lnTo>
                  <a:pt x="8801" y="442925"/>
                </a:lnTo>
                <a:lnTo>
                  <a:pt x="7569" y="457034"/>
                </a:lnTo>
                <a:lnTo>
                  <a:pt x="6565" y="471157"/>
                </a:lnTo>
                <a:lnTo>
                  <a:pt x="6019" y="485292"/>
                </a:lnTo>
                <a:lnTo>
                  <a:pt x="6134" y="499465"/>
                </a:lnTo>
                <a:lnTo>
                  <a:pt x="6731" y="516216"/>
                </a:lnTo>
                <a:lnTo>
                  <a:pt x="7289" y="532968"/>
                </a:lnTo>
                <a:lnTo>
                  <a:pt x="8343" y="566470"/>
                </a:lnTo>
                <a:lnTo>
                  <a:pt x="8737" y="587324"/>
                </a:lnTo>
                <a:lnTo>
                  <a:pt x="8648" y="608152"/>
                </a:lnTo>
                <a:lnTo>
                  <a:pt x="7277" y="649820"/>
                </a:lnTo>
                <a:lnTo>
                  <a:pt x="4025" y="699427"/>
                </a:lnTo>
                <a:lnTo>
                  <a:pt x="1066" y="731367"/>
                </a:lnTo>
                <a:lnTo>
                  <a:pt x="25" y="742010"/>
                </a:lnTo>
                <a:lnTo>
                  <a:pt x="9550" y="742022"/>
                </a:lnTo>
                <a:lnTo>
                  <a:pt x="9664" y="740219"/>
                </a:lnTo>
                <a:lnTo>
                  <a:pt x="11442" y="719785"/>
                </a:lnTo>
                <a:lnTo>
                  <a:pt x="14820" y="680732"/>
                </a:lnTo>
                <a:lnTo>
                  <a:pt x="17843" y="625271"/>
                </a:lnTo>
                <a:lnTo>
                  <a:pt x="18186" y="589356"/>
                </a:lnTo>
                <a:lnTo>
                  <a:pt x="17564" y="553440"/>
                </a:lnTo>
                <a:lnTo>
                  <a:pt x="16268" y="517525"/>
                </a:lnTo>
                <a:lnTo>
                  <a:pt x="15760" y="504494"/>
                </a:lnTo>
                <a:lnTo>
                  <a:pt x="15506" y="491451"/>
                </a:lnTo>
                <a:lnTo>
                  <a:pt x="15633" y="478409"/>
                </a:lnTo>
                <a:lnTo>
                  <a:pt x="16332" y="465366"/>
                </a:lnTo>
                <a:lnTo>
                  <a:pt x="17310" y="452234"/>
                </a:lnTo>
                <a:lnTo>
                  <a:pt x="18161" y="439089"/>
                </a:lnTo>
                <a:lnTo>
                  <a:pt x="18935" y="425945"/>
                </a:lnTo>
                <a:lnTo>
                  <a:pt x="19672" y="412800"/>
                </a:lnTo>
                <a:lnTo>
                  <a:pt x="19812" y="405549"/>
                </a:lnTo>
                <a:close/>
              </a:path>
              <a:path w="81280" h="742314">
                <a:moveTo>
                  <a:pt x="81254" y="626376"/>
                </a:moveTo>
                <a:lnTo>
                  <a:pt x="80949" y="585571"/>
                </a:lnTo>
                <a:lnTo>
                  <a:pt x="80518" y="547027"/>
                </a:lnTo>
                <a:lnTo>
                  <a:pt x="80213" y="528916"/>
                </a:lnTo>
                <a:lnTo>
                  <a:pt x="79971" y="510794"/>
                </a:lnTo>
                <a:lnTo>
                  <a:pt x="79895" y="492671"/>
                </a:lnTo>
                <a:lnTo>
                  <a:pt x="79857" y="472135"/>
                </a:lnTo>
                <a:lnTo>
                  <a:pt x="79590" y="451612"/>
                </a:lnTo>
                <a:lnTo>
                  <a:pt x="78105" y="410578"/>
                </a:lnTo>
                <a:lnTo>
                  <a:pt x="75145" y="381304"/>
                </a:lnTo>
                <a:lnTo>
                  <a:pt x="74714" y="373837"/>
                </a:lnTo>
                <a:lnTo>
                  <a:pt x="74930" y="366395"/>
                </a:lnTo>
                <a:lnTo>
                  <a:pt x="75577" y="358952"/>
                </a:lnTo>
                <a:lnTo>
                  <a:pt x="76428" y="351510"/>
                </a:lnTo>
                <a:lnTo>
                  <a:pt x="78079" y="333514"/>
                </a:lnTo>
                <a:lnTo>
                  <a:pt x="79832" y="279387"/>
                </a:lnTo>
                <a:lnTo>
                  <a:pt x="80352" y="228917"/>
                </a:lnTo>
                <a:lnTo>
                  <a:pt x="80695" y="178460"/>
                </a:lnTo>
                <a:lnTo>
                  <a:pt x="80886" y="157683"/>
                </a:lnTo>
                <a:lnTo>
                  <a:pt x="81089" y="136893"/>
                </a:lnTo>
                <a:lnTo>
                  <a:pt x="81241" y="116116"/>
                </a:lnTo>
                <a:lnTo>
                  <a:pt x="81241" y="95338"/>
                </a:lnTo>
                <a:lnTo>
                  <a:pt x="81051" y="72148"/>
                </a:lnTo>
                <a:lnTo>
                  <a:pt x="80733" y="48958"/>
                </a:lnTo>
                <a:lnTo>
                  <a:pt x="80352" y="25768"/>
                </a:lnTo>
                <a:lnTo>
                  <a:pt x="79984" y="1714"/>
                </a:lnTo>
                <a:lnTo>
                  <a:pt x="79895" y="838"/>
                </a:lnTo>
                <a:lnTo>
                  <a:pt x="79857" y="0"/>
                </a:lnTo>
                <a:lnTo>
                  <a:pt x="70789" y="0"/>
                </a:lnTo>
                <a:lnTo>
                  <a:pt x="70700" y="863"/>
                </a:lnTo>
                <a:lnTo>
                  <a:pt x="70561" y="1574"/>
                </a:lnTo>
                <a:lnTo>
                  <a:pt x="70675" y="24066"/>
                </a:lnTo>
                <a:lnTo>
                  <a:pt x="70739" y="34950"/>
                </a:lnTo>
                <a:lnTo>
                  <a:pt x="70827" y="45847"/>
                </a:lnTo>
                <a:lnTo>
                  <a:pt x="71120" y="70573"/>
                </a:lnTo>
                <a:lnTo>
                  <a:pt x="71437" y="95313"/>
                </a:lnTo>
                <a:lnTo>
                  <a:pt x="71691" y="120053"/>
                </a:lnTo>
                <a:lnTo>
                  <a:pt x="71742" y="144780"/>
                </a:lnTo>
                <a:lnTo>
                  <a:pt x="71526" y="170942"/>
                </a:lnTo>
                <a:lnTo>
                  <a:pt x="71132" y="197104"/>
                </a:lnTo>
                <a:lnTo>
                  <a:pt x="70675" y="223253"/>
                </a:lnTo>
                <a:lnTo>
                  <a:pt x="70243" y="249415"/>
                </a:lnTo>
                <a:lnTo>
                  <a:pt x="70091" y="263144"/>
                </a:lnTo>
                <a:lnTo>
                  <a:pt x="69989" y="276860"/>
                </a:lnTo>
                <a:lnTo>
                  <a:pt x="69850" y="290588"/>
                </a:lnTo>
                <a:lnTo>
                  <a:pt x="68351" y="336562"/>
                </a:lnTo>
                <a:lnTo>
                  <a:pt x="64084" y="370230"/>
                </a:lnTo>
                <a:lnTo>
                  <a:pt x="64109" y="371868"/>
                </a:lnTo>
                <a:lnTo>
                  <a:pt x="64389" y="373507"/>
                </a:lnTo>
                <a:lnTo>
                  <a:pt x="65252" y="379704"/>
                </a:lnTo>
                <a:lnTo>
                  <a:pt x="66738" y="385864"/>
                </a:lnTo>
                <a:lnTo>
                  <a:pt x="68884" y="425792"/>
                </a:lnTo>
                <a:lnTo>
                  <a:pt x="70383" y="474421"/>
                </a:lnTo>
                <a:lnTo>
                  <a:pt x="70370" y="489331"/>
                </a:lnTo>
                <a:lnTo>
                  <a:pt x="70294" y="504228"/>
                </a:lnTo>
                <a:lnTo>
                  <a:pt x="70358" y="519137"/>
                </a:lnTo>
                <a:lnTo>
                  <a:pt x="70739" y="543623"/>
                </a:lnTo>
                <a:lnTo>
                  <a:pt x="71221" y="568121"/>
                </a:lnTo>
                <a:lnTo>
                  <a:pt x="71640" y="592607"/>
                </a:lnTo>
                <a:lnTo>
                  <a:pt x="71805" y="617093"/>
                </a:lnTo>
                <a:lnTo>
                  <a:pt x="71678" y="648322"/>
                </a:lnTo>
                <a:lnTo>
                  <a:pt x="71348" y="679551"/>
                </a:lnTo>
                <a:lnTo>
                  <a:pt x="70942" y="710780"/>
                </a:lnTo>
                <a:lnTo>
                  <a:pt x="70548" y="742010"/>
                </a:lnTo>
                <a:lnTo>
                  <a:pt x="80098" y="742010"/>
                </a:lnTo>
                <a:lnTo>
                  <a:pt x="80429" y="718210"/>
                </a:lnTo>
                <a:lnTo>
                  <a:pt x="80772" y="694397"/>
                </a:lnTo>
                <a:lnTo>
                  <a:pt x="81064" y="670598"/>
                </a:lnTo>
                <a:lnTo>
                  <a:pt x="81254" y="646785"/>
                </a:lnTo>
                <a:lnTo>
                  <a:pt x="81254" y="626376"/>
                </a:lnTo>
                <a:close/>
              </a:path>
            </a:pathLst>
          </a:custGeom>
          <a:solidFill>
            <a:srgbClr val="7395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5769809" y="4142045"/>
            <a:ext cx="19685" cy="742315"/>
          </a:xfrm>
          <a:custGeom>
            <a:avLst/>
            <a:gdLst/>
            <a:ahLst/>
            <a:cxnLst/>
            <a:rect l="l" t="t" r="r" b="b"/>
            <a:pathLst>
              <a:path w="19684" h="742314">
                <a:moveTo>
                  <a:pt x="7642" y="742064"/>
                </a:moveTo>
                <a:lnTo>
                  <a:pt x="8053" y="723039"/>
                </a:lnTo>
                <a:lnTo>
                  <a:pt x="8581" y="700284"/>
                </a:lnTo>
                <a:lnTo>
                  <a:pt x="9136" y="677531"/>
                </a:lnTo>
                <a:lnTo>
                  <a:pt x="9587" y="654777"/>
                </a:lnTo>
                <a:lnTo>
                  <a:pt x="9803" y="632022"/>
                </a:lnTo>
                <a:lnTo>
                  <a:pt x="9649" y="615020"/>
                </a:lnTo>
                <a:lnTo>
                  <a:pt x="9199" y="598018"/>
                </a:lnTo>
                <a:lnTo>
                  <a:pt x="8607" y="581017"/>
                </a:lnTo>
                <a:lnTo>
                  <a:pt x="8028" y="564018"/>
                </a:lnTo>
                <a:lnTo>
                  <a:pt x="6661" y="521122"/>
                </a:lnTo>
                <a:lnTo>
                  <a:pt x="5211" y="478221"/>
                </a:lnTo>
                <a:lnTo>
                  <a:pt x="3385" y="434665"/>
                </a:lnTo>
                <a:lnTo>
                  <a:pt x="1795" y="413445"/>
                </a:lnTo>
                <a:lnTo>
                  <a:pt x="1240" y="405814"/>
                </a:lnTo>
                <a:lnTo>
                  <a:pt x="1205" y="401531"/>
                </a:lnTo>
                <a:lnTo>
                  <a:pt x="775" y="393236"/>
                </a:lnTo>
                <a:lnTo>
                  <a:pt x="380" y="389225"/>
                </a:lnTo>
                <a:lnTo>
                  <a:pt x="105" y="380866"/>
                </a:lnTo>
                <a:lnTo>
                  <a:pt x="180" y="376523"/>
                </a:lnTo>
                <a:lnTo>
                  <a:pt x="155" y="371284"/>
                </a:lnTo>
                <a:lnTo>
                  <a:pt x="120" y="370388"/>
                </a:lnTo>
                <a:lnTo>
                  <a:pt x="120" y="365391"/>
                </a:lnTo>
                <a:lnTo>
                  <a:pt x="0" y="361291"/>
                </a:lnTo>
                <a:lnTo>
                  <a:pt x="250" y="354824"/>
                </a:lnTo>
                <a:lnTo>
                  <a:pt x="1215" y="352437"/>
                </a:lnTo>
                <a:lnTo>
                  <a:pt x="1050" y="350105"/>
                </a:lnTo>
                <a:lnTo>
                  <a:pt x="910" y="343046"/>
                </a:lnTo>
                <a:lnTo>
                  <a:pt x="1308" y="336025"/>
                </a:lnTo>
                <a:lnTo>
                  <a:pt x="1967" y="329020"/>
                </a:lnTo>
                <a:lnTo>
                  <a:pt x="2616" y="322008"/>
                </a:lnTo>
                <a:lnTo>
                  <a:pt x="4711" y="280263"/>
                </a:lnTo>
                <a:lnTo>
                  <a:pt x="6289" y="231429"/>
                </a:lnTo>
                <a:lnTo>
                  <a:pt x="7793" y="182591"/>
                </a:lnTo>
                <a:lnTo>
                  <a:pt x="8355" y="165902"/>
                </a:lnTo>
                <a:lnTo>
                  <a:pt x="8935" y="149212"/>
                </a:lnTo>
                <a:lnTo>
                  <a:pt x="9453" y="132522"/>
                </a:lnTo>
                <a:lnTo>
                  <a:pt x="9823" y="115830"/>
                </a:lnTo>
                <a:lnTo>
                  <a:pt x="9852" y="105261"/>
                </a:lnTo>
                <a:lnTo>
                  <a:pt x="9669" y="94689"/>
                </a:lnTo>
                <a:lnTo>
                  <a:pt x="9389" y="84115"/>
                </a:lnTo>
                <a:lnTo>
                  <a:pt x="9128" y="73540"/>
                </a:lnTo>
                <a:lnTo>
                  <a:pt x="8913" y="63521"/>
                </a:lnTo>
                <a:lnTo>
                  <a:pt x="8459" y="43472"/>
                </a:lnTo>
                <a:lnTo>
                  <a:pt x="8253" y="33445"/>
                </a:lnTo>
                <a:lnTo>
                  <a:pt x="8121" y="25838"/>
                </a:lnTo>
                <a:lnTo>
                  <a:pt x="8011" y="18227"/>
                </a:lnTo>
                <a:lnTo>
                  <a:pt x="7817" y="3020"/>
                </a:lnTo>
                <a:lnTo>
                  <a:pt x="7817" y="2055"/>
                </a:lnTo>
                <a:lnTo>
                  <a:pt x="7928" y="1079"/>
                </a:lnTo>
                <a:lnTo>
                  <a:pt x="7993" y="0"/>
                </a:lnTo>
                <a:lnTo>
                  <a:pt x="17466" y="0"/>
                </a:lnTo>
                <a:lnTo>
                  <a:pt x="17466" y="5021"/>
                </a:lnTo>
                <a:lnTo>
                  <a:pt x="17396" y="9943"/>
                </a:lnTo>
                <a:lnTo>
                  <a:pt x="17643" y="28404"/>
                </a:lnTo>
                <a:lnTo>
                  <a:pt x="17800" y="41955"/>
                </a:lnTo>
                <a:lnTo>
                  <a:pt x="18060" y="55498"/>
                </a:lnTo>
                <a:lnTo>
                  <a:pt x="18547" y="69024"/>
                </a:lnTo>
                <a:lnTo>
                  <a:pt x="19344" y="100821"/>
                </a:lnTo>
                <a:lnTo>
                  <a:pt x="19027" y="132597"/>
                </a:lnTo>
                <a:lnTo>
                  <a:pt x="18037" y="164362"/>
                </a:lnTo>
                <a:lnTo>
                  <a:pt x="16811" y="196125"/>
                </a:lnTo>
                <a:lnTo>
                  <a:pt x="16191" y="214668"/>
                </a:lnTo>
                <a:lnTo>
                  <a:pt x="14515" y="270305"/>
                </a:lnTo>
                <a:lnTo>
                  <a:pt x="12343" y="313655"/>
                </a:lnTo>
                <a:lnTo>
                  <a:pt x="11564" y="328104"/>
                </a:lnTo>
                <a:lnTo>
                  <a:pt x="11224" y="334591"/>
                </a:lnTo>
                <a:lnTo>
                  <a:pt x="10929" y="341083"/>
                </a:lnTo>
                <a:lnTo>
                  <a:pt x="10564" y="347570"/>
                </a:lnTo>
                <a:lnTo>
                  <a:pt x="10358" y="350937"/>
                </a:lnTo>
                <a:lnTo>
                  <a:pt x="9913" y="354284"/>
                </a:lnTo>
                <a:lnTo>
                  <a:pt x="9508" y="360672"/>
                </a:lnTo>
                <a:lnTo>
                  <a:pt x="9443" y="363708"/>
                </a:lnTo>
                <a:lnTo>
                  <a:pt x="9363" y="369214"/>
                </a:lnTo>
                <a:lnTo>
                  <a:pt x="9398" y="371651"/>
                </a:lnTo>
                <a:lnTo>
                  <a:pt x="9488" y="374107"/>
                </a:lnTo>
                <a:lnTo>
                  <a:pt x="9668" y="378361"/>
                </a:lnTo>
                <a:lnTo>
                  <a:pt x="10263" y="388344"/>
                </a:lnTo>
                <a:lnTo>
                  <a:pt x="10624" y="389829"/>
                </a:lnTo>
                <a:lnTo>
                  <a:pt x="10544" y="391290"/>
                </a:lnTo>
                <a:lnTo>
                  <a:pt x="10459" y="397962"/>
                </a:lnTo>
                <a:lnTo>
                  <a:pt x="10782" y="404616"/>
                </a:lnTo>
                <a:lnTo>
                  <a:pt x="11340" y="411262"/>
                </a:lnTo>
                <a:lnTo>
                  <a:pt x="11959" y="417912"/>
                </a:lnTo>
                <a:lnTo>
                  <a:pt x="12680" y="427212"/>
                </a:lnTo>
                <a:lnTo>
                  <a:pt x="14789" y="480052"/>
                </a:lnTo>
                <a:lnTo>
                  <a:pt x="17111" y="554604"/>
                </a:lnTo>
                <a:lnTo>
                  <a:pt x="17798" y="574137"/>
                </a:lnTo>
                <a:lnTo>
                  <a:pt x="18523" y="593671"/>
                </a:lnTo>
                <a:lnTo>
                  <a:pt x="19092" y="613205"/>
                </a:lnTo>
                <a:lnTo>
                  <a:pt x="19312" y="632741"/>
                </a:lnTo>
                <a:lnTo>
                  <a:pt x="19089" y="657226"/>
                </a:lnTo>
                <a:lnTo>
                  <a:pt x="18579" y="681711"/>
                </a:lnTo>
                <a:lnTo>
                  <a:pt x="17949" y="706196"/>
                </a:lnTo>
                <a:lnTo>
                  <a:pt x="17366" y="730685"/>
                </a:lnTo>
                <a:lnTo>
                  <a:pt x="17291" y="734463"/>
                </a:lnTo>
                <a:lnTo>
                  <a:pt x="17551" y="738246"/>
                </a:lnTo>
                <a:lnTo>
                  <a:pt x="17661" y="742029"/>
                </a:lnTo>
                <a:lnTo>
                  <a:pt x="7642" y="742064"/>
                </a:lnTo>
                <a:close/>
              </a:path>
            </a:pathLst>
          </a:custGeom>
          <a:solidFill>
            <a:srgbClr val="7395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5706759" y="4141569"/>
            <a:ext cx="18415" cy="742950"/>
          </a:xfrm>
          <a:custGeom>
            <a:avLst/>
            <a:gdLst/>
            <a:ahLst/>
            <a:cxnLst/>
            <a:rect l="l" t="t" r="r" b="b"/>
            <a:pathLst>
              <a:path w="18415" h="742950">
                <a:moveTo>
                  <a:pt x="17721" y="742539"/>
                </a:moveTo>
                <a:lnTo>
                  <a:pt x="8168" y="742539"/>
                </a:lnTo>
                <a:lnTo>
                  <a:pt x="8329" y="721208"/>
                </a:lnTo>
                <a:lnTo>
                  <a:pt x="8403" y="706757"/>
                </a:lnTo>
                <a:lnTo>
                  <a:pt x="8448" y="699418"/>
                </a:lnTo>
                <a:lnTo>
                  <a:pt x="8189" y="675372"/>
                </a:lnTo>
                <a:lnTo>
                  <a:pt x="8019" y="658674"/>
                </a:lnTo>
                <a:lnTo>
                  <a:pt x="6568" y="611656"/>
                </a:lnTo>
                <a:lnTo>
                  <a:pt x="4558" y="584395"/>
                </a:lnTo>
                <a:lnTo>
                  <a:pt x="3506" y="570767"/>
                </a:lnTo>
                <a:lnTo>
                  <a:pt x="2146" y="553747"/>
                </a:lnTo>
                <a:lnTo>
                  <a:pt x="846" y="536722"/>
                </a:lnTo>
                <a:lnTo>
                  <a:pt x="0" y="519681"/>
                </a:lnTo>
                <a:lnTo>
                  <a:pt x="5" y="502614"/>
                </a:lnTo>
                <a:lnTo>
                  <a:pt x="648" y="488786"/>
                </a:lnTo>
                <a:lnTo>
                  <a:pt x="1560" y="474966"/>
                </a:lnTo>
                <a:lnTo>
                  <a:pt x="2553" y="461148"/>
                </a:lnTo>
                <a:lnTo>
                  <a:pt x="3441" y="447326"/>
                </a:lnTo>
                <a:lnTo>
                  <a:pt x="5087" y="404338"/>
                </a:lnTo>
                <a:lnTo>
                  <a:pt x="5117" y="397564"/>
                </a:lnTo>
                <a:lnTo>
                  <a:pt x="3786" y="390716"/>
                </a:lnTo>
                <a:lnTo>
                  <a:pt x="740" y="375731"/>
                </a:lnTo>
                <a:lnTo>
                  <a:pt x="390" y="367590"/>
                </a:lnTo>
                <a:lnTo>
                  <a:pt x="2395" y="359306"/>
                </a:lnTo>
                <a:lnTo>
                  <a:pt x="4532" y="347132"/>
                </a:lnTo>
                <a:lnTo>
                  <a:pt x="5332" y="334894"/>
                </a:lnTo>
                <a:lnTo>
                  <a:pt x="5191" y="322613"/>
                </a:lnTo>
                <a:lnTo>
                  <a:pt x="4506" y="310311"/>
                </a:lnTo>
                <a:lnTo>
                  <a:pt x="3318" y="294028"/>
                </a:lnTo>
                <a:lnTo>
                  <a:pt x="2079" y="277747"/>
                </a:lnTo>
                <a:lnTo>
                  <a:pt x="981" y="261461"/>
                </a:lnTo>
                <a:lnTo>
                  <a:pt x="215" y="245164"/>
                </a:lnTo>
                <a:lnTo>
                  <a:pt x="89" y="233437"/>
                </a:lnTo>
                <a:lnTo>
                  <a:pt x="372" y="221694"/>
                </a:lnTo>
                <a:lnTo>
                  <a:pt x="2971" y="177487"/>
                </a:lnTo>
                <a:lnTo>
                  <a:pt x="5962" y="136039"/>
                </a:lnTo>
                <a:lnTo>
                  <a:pt x="7627" y="113017"/>
                </a:lnTo>
                <a:lnTo>
                  <a:pt x="7592" y="110700"/>
                </a:lnTo>
                <a:lnTo>
                  <a:pt x="8115" y="76596"/>
                </a:lnTo>
                <a:lnTo>
                  <a:pt x="8332" y="60702"/>
                </a:lnTo>
                <a:lnTo>
                  <a:pt x="8483" y="44809"/>
                </a:lnTo>
                <a:lnTo>
                  <a:pt x="8494" y="34480"/>
                </a:lnTo>
                <a:lnTo>
                  <a:pt x="8408" y="24151"/>
                </a:lnTo>
                <a:lnTo>
                  <a:pt x="8260" y="13822"/>
                </a:lnTo>
                <a:lnTo>
                  <a:pt x="8038" y="1069"/>
                </a:lnTo>
                <a:lnTo>
                  <a:pt x="8538" y="0"/>
                </a:lnTo>
                <a:lnTo>
                  <a:pt x="13160" y="564"/>
                </a:lnTo>
                <a:lnTo>
                  <a:pt x="15175" y="371"/>
                </a:lnTo>
                <a:lnTo>
                  <a:pt x="17396" y="371"/>
                </a:lnTo>
                <a:lnTo>
                  <a:pt x="17471" y="1416"/>
                </a:lnTo>
                <a:lnTo>
                  <a:pt x="17596" y="2297"/>
                </a:lnTo>
                <a:lnTo>
                  <a:pt x="17497" y="31561"/>
                </a:lnTo>
                <a:lnTo>
                  <a:pt x="17237" y="88335"/>
                </a:lnTo>
                <a:lnTo>
                  <a:pt x="16229" y="131095"/>
                </a:lnTo>
                <a:lnTo>
                  <a:pt x="14015" y="159835"/>
                </a:lnTo>
                <a:lnTo>
                  <a:pt x="12855" y="174203"/>
                </a:lnTo>
                <a:lnTo>
                  <a:pt x="11419" y="192642"/>
                </a:lnTo>
                <a:lnTo>
                  <a:pt x="10119" y="211088"/>
                </a:lnTo>
                <a:lnTo>
                  <a:pt x="9390" y="229553"/>
                </a:lnTo>
                <a:lnTo>
                  <a:pt x="9668" y="248051"/>
                </a:lnTo>
                <a:lnTo>
                  <a:pt x="10442" y="261010"/>
                </a:lnTo>
                <a:lnTo>
                  <a:pt x="11390" y="273961"/>
                </a:lnTo>
                <a:lnTo>
                  <a:pt x="12394" y="286909"/>
                </a:lnTo>
                <a:lnTo>
                  <a:pt x="13340" y="299863"/>
                </a:lnTo>
                <a:lnTo>
                  <a:pt x="14114" y="311464"/>
                </a:lnTo>
                <a:lnTo>
                  <a:pt x="14693" y="323070"/>
                </a:lnTo>
                <a:lnTo>
                  <a:pt x="14789" y="334684"/>
                </a:lnTo>
                <a:lnTo>
                  <a:pt x="14115" y="346307"/>
                </a:lnTo>
                <a:lnTo>
                  <a:pt x="13688" y="350493"/>
                </a:lnTo>
                <a:lnTo>
                  <a:pt x="13021" y="354641"/>
                </a:lnTo>
                <a:lnTo>
                  <a:pt x="12114" y="358751"/>
                </a:lnTo>
                <a:lnTo>
                  <a:pt x="11053" y="365252"/>
                </a:lnTo>
                <a:lnTo>
                  <a:pt x="10726" y="371749"/>
                </a:lnTo>
                <a:lnTo>
                  <a:pt x="11133" y="378241"/>
                </a:lnTo>
                <a:lnTo>
                  <a:pt x="12274" y="384729"/>
                </a:lnTo>
                <a:lnTo>
                  <a:pt x="14008" y="394766"/>
                </a:lnTo>
                <a:lnTo>
                  <a:pt x="14793" y="404855"/>
                </a:lnTo>
                <a:lnTo>
                  <a:pt x="14846" y="414977"/>
                </a:lnTo>
                <a:lnTo>
                  <a:pt x="14385" y="425112"/>
                </a:lnTo>
                <a:lnTo>
                  <a:pt x="13318" y="440711"/>
                </a:lnTo>
                <a:lnTo>
                  <a:pt x="10994" y="471920"/>
                </a:lnTo>
                <a:lnTo>
                  <a:pt x="9918" y="487535"/>
                </a:lnTo>
                <a:lnTo>
                  <a:pt x="9386" y="501198"/>
                </a:lnTo>
                <a:lnTo>
                  <a:pt x="9458" y="514857"/>
                </a:lnTo>
                <a:lnTo>
                  <a:pt x="10001" y="528512"/>
                </a:lnTo>
                <a:lnTo>
                  <a:pt x="10884" y="542160"/>
                </a:lnTo>
                <a:lnTo>
                  <a:pt x="13938" y="583231"/>
                </a:lnTo>
                <a:lnTo>
                  <a:pt x="15430" y="603769"/>
                </a:lnTo>
                <a:lnTo>
                  <a:pt x="16861" y="624312"/>
                </a:lnTo>
                <a:lnTo>
                  <a:pt x="17361" y="631621"/>
                </a:lnTo>
                <a:lnTo>
                  <a:pt x="17041" y="638985"/>
                </a:lnTo>
                <a:lnTo>
                  <a:pt x="17161" y="646324"/>
                </a:lnTo>
                <a:lnTo>
                  <a:pt x="17378" y="657578"/>
                </a:lnTo>
                <a:lnTo>
                  <a:pt x="17616" y="668833"/>
                </a:lnTo>
                <a:lnTo>
                  <a:pt x="17821" y="680087"/>
                </a:lnTo>
                <a:lnTo>
                  <a:pt x="17936" y="691341"/>
                </a:lnTo>
                <a:lnTo>
                  <a:pt x="17933" y="703338"/>
                </a:lnTo>
                <a:lnTo>
                  <a:pt x="17848" y="715337"/>
                </a:lnTo>
                <a:lnTo>
                  <a:pt x="17729" y="727336"/>
                </a:lnTo>
                <a:lnTo>
                  <a:pt x="17621" y="739335"/>
                </a:lnTo>
                <a:lnTo>
                  <a:pt x="17621" y="740405"/>
                </a:lnTo>
                <a:lnTo>
                  <a:pt x="17686" y="741475"/>
                </a:lnTo>
                <a:lnTo>
                  <a:pt x="17721" y="742539"/>
                </a:lnTo>
                <a:close/>
              </a:path>
            </a:pathLst>
          </a:custGeom>
          <a:solidFill>
            <a:srgbClr val="7395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5453827" y="4142124"/>
            <a:ext cx="19685" cy="742315"/>
          </a:xfrm>
          <a:custGeom>
            <a:avLst/>
            <a:gdLst/>
            <a:ahLst/>
            <a:cxnLst/>
            <a:rect l="l" t="t" r="r" b="b"/>
            <a:pathLst>
              <a:path w="19684" h="742314">
                <a:moveTo>
                  <a:pt x="10003" y="741995"/>
                </a:moveTo>
                <a:lnTo>
                  <a:pt x="0" y="741985"/>
                </a:lnTo>
                <a:lnTo>
                  <a:pt x="500" y="735666"/>
                </a:lnTo>
                <a:lnTo>
                  <a:pt x="1245" y="729352"/>
                </a:lnTo>
                <a:lnTo>
                  <a:pt x="1450" y="723024"/>
                </a:lnTo>
                <a:lnTo>
                  <a:pt x="2145" y="697925"/>
                </a:lnTo>
                <a:lnTo>
                  <a:pt x="2505" y="672826"/>
                </a:lnTo>
                <a:lnTo>
                  <a:pt x="2433" y="647721"/>
                </a:lnTo>
                <a:lnTo>
                  <a:pt x="1830" y="622609"/>
                </a:lnTo>
                <a:lnTo>
                  <a:pt x="1435" y="604809"/>
                </a:lnTo>
                <a:lnTo>
                  <a:pt x="1494" y="587004"/>
                </a:lnTo>
                <a:lnTo>
                  <a:pt x="1964" y="569199"/>
                </a:lnTo>
                <a:lnTo>
                  <a:pt x="2801" y="551395"/>
                </a:lnTo>
                <a:lnTo>
                  <a:pt x="3934" y="530278"/>
                </a:lnTo>
                <a:lnTo>
                  <a:pt x="4983" y="509154"/>
                </a:lnTo>
                <a:lnTo>
                  <a:pt x="6000" y="488029"/>
                </a:lnTo>
                <a:lnTo>
                  <a:pt x="7037" y="466906"/>
                </a:lnTo>
                <a:lnTo>
                  <a:pt x="7783" y="452953"/>
                </a:lnTo>
                <a:lnTo>
                  <a:pt x="8555" y="439000"/>
                </a:lnTo>
                <a:lnTo>
                  <a:pt x="9271" y="425046"/>
                </a:lnTo>
                <a:lnTo>
                  <a:pt x="9848" y="411088"/>
                </a:lnTo>
                <a:lnTo>
                  <a:pt x="10128" y="402957"/>
                </a:lnTo>
                <a:lnTo>
                  <a:pt x="9503" y="394746"/>
                </a:lnTo>
                <a:lnTo>
                  <a:pt x="8848" y="386640"/>
                </a:lnTo>
                <a:lnTo>
                  <a:pt x="8364" y="375021"/>
                </a:lnTo>
                <a:lnTo>
                  <a:pt x="8552" y="363421"/>
                </a:lnTo>
                <a:lnTo>
                  <a:pt x="9090" y="351830"/>
                </a:lnTo>
                <a:lnTo>
                  <a:pt x="9658" y="340236"/>
                </a:lnTo>
                <a:lnTo>
                  <a:pt x="9933" y="333432"/>
                </a:lnTo>
                <a:lnTo>
                  <a:pt x="9348" y="326583"/>
                </a:lnTo>
                <a:lnTo>
                  <a:pt x="7636" y="287016"/>
                </a:lnTo>
                <a:lnTo>
                  <a:pt x="6901" y="270644"/>
                </a:lnTo>
                <a:lnTo>
                  <a:pt x="6132" y="254275"/>
                </a:lnTo>
                <a:lnTo>
                  <a:pt x="5042" y="232908"/>
                </a:lnTo>
                <a:lnTo>
                  <a:pt x="3908" y="211541"/>
                </a:lnTo>
                <a:lnTo>
                  <a:pt x="2836" y="190172"/>
                </a:lnTo>
                <a:lnTo>
                  <a:pt x="1935" y="168795"/>
                </a:lnTo>
                <a:lnTo>
                  <a:pt x="1585" y="156126"/>
                </a:lnTo>
                <a:lnTo>
                  <a:pt x="1461" y="143447"/>
                </a:lnTo>
                <a:lnTo>
                  <a:pt x="1559" y="130767"/>
                </a:lnTo>
                <a:lnTo>
                  <a:pt x="1875" y="118098"/>
                </a:lnTo>
                <a:lnTo>
                  <a:pt x="2470" y="90944"/>
                </a:lnTo>
                <a:lnTo>
                  <a:pt x="1965" y="36666"/>
                </a:lnTo>
                <a:lnTo>
                  <a:pt x="525" y="3302"/>
                </a:lnTo>
                <a:lnTo>
                  <a:pt x="270" y="0"/>
                </a:lnTo>
                <a:lnTo>
                  <a:pt x="9703" y="0"/>
                </a:lnTo>
                <a:lnTo>
                  <a:pt x="9928" y="2678"/>
                </a:lnTo>
                <a:lnTo>
                  <a:pt x="10293" y="5447"/>
                </a:lnTo>
                <a:lnTo>
                  <a:pt x="10378" y="8205"/>
                </a:lnTo>
                <a:lnTo>
                  <a:pt x="11364" y="37108"/>
                </a:lnTo>
                <a:lnTo>
                  <a:pt x="11771" y="51572"/>
                </a:lnTo>
                <a:lnTo>
                  <a:pt x="11989" y="66048"/>
                </a:lnTo>
                <a:lnTo>
                  <a:pt x="11977" y="80081"/>
                </a:lnTo>
                <a:lnTo>
                  <a:pt x="11791" y="94116"/>
                </a:lnTo>
                <a:lnTo>
                  <a:pt x="11506" y="108150"/>
                </a:lnTo>
                <a:lnTo>
                  <a:pt x="11199" y="122183"/>
                </a:lnTo>
                <a:lnTo>
                  <a:pt x="10994" y="138324"/>
                </a:lnTo>
                <a:lnTo>
                  <a:pt x="11065" y="154460"/>
                </a:lnTo>
                <a:lnTo>
                  <a:pt x="11438" y="170594"/>
                </a:lnTo>
                <a:lnTo>
                  <a:pt x="12139" y="186726"/>
                </a:lnTo>
                <a:lnTo>
                  <a:pt x="13263" y="208155"/>
                </a:lnTo>
                <a:lnTo>
                  <a:pt x="14324" y="229586"/>
                </a:lnTo>
                <a:lnTo>
                  <a:pt x="15363" y="251018"/>
                </a:lnTo>
                <a:lnTo>
                  <a:pt x="16416" y="272449"/>
                </a:lnTo>
                <a:lnTo>
                  <a:pt x="17139" y="286465"/>
                </a:lnTo>
                <a:lnTo>
                  <a:pt x="17877" y="300480"/>
                </a:lnTo>
                <a:lnTo>
                  <a:pt x="18601" y="314496"/>
                </a:lnTo>
                <a:lnTo>
                  <a:pt x="19282" y="328515"/>
                </a:lnTo>
                <a:lnTo>
                  <a:pt x="19509" y="332809"/>
                </a:lnTo>
                <a:lnTo>
                  <a:pt x="19467" y="337101"/>
                </a:lnTo>
                <a:lnTo>
                  <a:pt x="19157" y="341390"/>
                </a:lnTo>
                <a:lnTo>
                  <a:pt x="18313" y="356091"/>
                </a:lnTo>
                <a:lnTo>
                  <a:pt x="18026" y="370793"/>
                </a:lnTo>
                <a:lnTo>
                  <a:pt x="18295" y="385496"/>
                </a:lnTo>
                <a:lnTo>
                  <a:pt x="19122" y="400199"/>
                </a:lnTo>
                <a:lnTo>
                  <a:pt x="19512" y="405522"/>
                </a:lnTo>
                <a:lnTo>
                  <a:pt x="19192" y="410905"/>
                </a:lnTo>
                <a:lnTo>
                  <a:pt x="17541" y="450099"/>
                </a:lnTo>
                <a:lnTo>
                  <a:pt x="14193" y="510114"/>
                </a:lnTo>
                <a:lnTo>
                  <a:pt x="13085" y="530117"/>
                </a:lnTo>
                <a:lnTo>
                  <a:pt x="11731" y="561698"/>
                </a:lnTo>
                <a:lnTo>
                  <a:pt x="11118" y="593285"/>
                </a:lnTo>
                <a:lnTo>
                  <a:pt x="11244" y="624877"/>
                </a:lnTo>
                <a:lnTo>
                  <a:pt x="12109" y="656475"/>
                </a:lnTo>
                <a:lnTo>
                  <a:pt x="12285" y="664631"/>
                </a:lnTo>
                <a:lnTo>
                  <a:pt x="10898" y="714452"/>
                </a:lnTo>
                <a:lnTo>
                  <a:pt x="9898" y="740519"/>
                </a:lnTo>
                <a:lnTo>
                  <a:pt x="9973" y="741272"/>
                </a:lnTo>
                <a:lnTo>
                  <a:pt x="10003" y="741995"/>
                </a:lnTo>
                <a:close/>
              </a:path>
            </a:pathLst>
          </a:custGeom>
          <a:solidFill>
            <a:srgbClr val="7395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5828711" y="4142059"/>
            <a:ext cx="17780" cy="742315"/>
          </a:xfrm>
          <a:custGeom>
            <a:avLst/>
            <a:gdLst/>
            <a:ahLst/>
            <a:cxnLst/>
            <a:rect l="l" t="t" r="r" b="b"/>
            <a:pathLst>
              <a:path w="17780" h="742314">
                <a:moveTo>
                  <a:pt x="2260" y="742049"/>
                </a:moveTo>
                <a:lnTo>
                  <a:pt x="2869" y="722147"/>
                </a:lnTo>
                <a:lnTo>
                  <a:pt x="3429" y="702240"/>
                </a:lnTo>
                <a:lnTo>
                  <a:pt x="4155" y="682344"/>
                </a:lnTo>
                <a:lnTo>
                  <a:pt x="5261" y="662472"/>
                </a:lnTo>
                <a:lnTo>
                  <a:pt x="6864" y="634868"/>
                </a:lnTo>
                <a:lnTo>
                  <a:pt x="7834" y="607264"/>
                </a:lnTo>
                <a:lnTo>
                  <a:pt x="7712" y="551990"/>
                </a:lnTo>
                <a:lnTo>
                  <a:pt x="5231" y="511121"/>
                </a:lnTo>
                <a:lnTo>
                  <a:pt x="3719" y="490715"/>
                </a:lnTo>
                <a:lnTo>
                  <a:pt x="2645" y="470283"/>
                </a:lnTo>
                <a:lnTo>
                  <a:pt x="2345" y="457551"/>
                </a:lnTo>
                <a:lnTo>
                  <a:pt x="2213" y="444814"/>
                </a:lnTo>
                <a:lnTo>
                  <a:pt x="2109" y="432075"/>
                </a:lnTo>
                <a:lnTo>
                  <a:pt x="1890" y="419338"/>
                </a:lnTo>
                <a:lnTo>
                  <a:pt x="1512" y="408283"/>
                </a:lnTo>
                <a:lnTo>
                  <a:pt x="529" y="386177"/>
                </a:lnTo>
                <a:lnTo>
                  <a:pt x="165" y="375122"/>
                </a:lnTo>
                <a:lnTo>
                  <a:pt x="0" y="368066"/>
                </a:lnTo>
                <a:lnTo>
                  <a:pt x="710" y="360989"/>
                </a:lnTo>
                <a:lnTo>
                  <a:pt x="1340" y="345767"/>
                </a:lnTo>
                <a:lnTo>
                  <a:pt x="1795" y="337616"/>
                </a:lnTo>
                <a:lnTo>
                  <a:pt x="1940" y="329460"/>
                </a:lnTo>
                <a:lnTo>
                  <a:pt x="2160" y="313633"/>
                </a:lnTo>
                <a:lnTo>
                  <a:pt x="2328" y="297804"/>
                </a:lnTo>
                <a:lnTo>
                  <a:pt x="2552" y="281977"/>
                </a:lnTo>
                <a:lnTo>
                  <a:pt x="2941" y="266155"/>
                </a:lnTo>
                <a:lnTo>
                  <a:pt x="3447" y="256840"/>
                </a:lnTo>
                <a:lnTo>
                  <a:pt x="4226" y="247534"/>
                </a:lnTo>
                <a:lnTo>
                  <a:pt x="5063" y="238229"/>
                </a:lnTo>
                <a:lnTo>
                  <a:pt x="5747" y="228917"/>
                </a:lnTo>
                <a:lnTo>
                  <a:pt x="6359" y="217061"/>
                </a:lnTo>
                <a:lnTo>
                  <a:pt x="6876" y="205201"/>
                </a:lnTo>
                <a:lnTo>
                  <a:pt x="7353" y="193338"/>
                </a:lnTo>
                <a:lnTo>
                  <a:pt x="7847" y="181477"/>
                </a:lnTo>
                <a:lnTo>
                  <a:pt x="8406" y="154013"/>
                </a:lnTo>
                <a:lnTo>
                  <a:pt x="7862" y="126579"/>
                </a:lnTo>
                <a:lnTo>
                  <a:pt x="6506" y="99166"/>
                </a:lnTo>
                <a:lnTo>
                  <a:pt x="4631" y="71763"/>
                </a:lnTo>
                <a:lnTo>
                  <a:pt x="3865" y="58928"/>
                </a:lnTo>
                <a:lnTo>
                  <a:pt x="3390" y="46074"/>
                </a:lnTo>
                <a:lnTo>
                  <a:pt x="3043" y="33211"/>
                </a:lnTo>
                <a:lnTo>
                  <a:pt x="2665" y="20352"/>
                </a:lnTo>
                <a:lnTo>
                  <a:pt x="2465" y="14583"/>
                </a:lnTo>
                <a:lnTo>
                  <a:pt x="2360" y="8809"/>
                </a:lnTo>
                <a:lnTo>
                  <a:pt x="2235" y="3020"/>
                </a:lnTo>
                <a:lnTo>
                  <a:pt x="2235" y="2055"/>
                </a:lnTo>
                <a:lnTo>
                  <a:pt x="2315" y="1089"/>
                </a:lnTo>
                <a:lnTo>
                  <a:pt x="2365" y="0"/>
                </a:lnTo>
                <a:lnTo>
                  <a:pt x="11474" y="0"/>
                </a:lnTo>
                <a:lnTo>
                  <a:pt x="11539" y="792"/>
                </a:lnTo>
                <a:lnTo>
                  <a:pt x="11644" y="1584"/>
                </a:lnTo>
                <a:lnTo>
                  <a:pt x="12125" y="17836"/>
                </a:lnTo>
                <a:lnTo>
                  <a:pt x="12564" y="33290"/>
                </a:lnTo>
                <a:lnTo>
                  <a:pt x="13056" y="48742"/>
                </a:lnTo>
                <a:lnTo>
                  <a:pt x="13670" y="64191"/>
                </a:lnTo>
                <a:lnTo>
                  <a:pt x="14398" y="76411"/>
                </a:lnTo>
                <a:lnTo>
                  <a:pt x="15311" y="88625"/>
                </a:lnTo>
                <a:lnTo>
                  <a:pt x="16180" y="100839"/>
                </a:lnTo>
                <a:lnTo>
                  <a:pt x="17345" y="145452"/>
                </a:lnTo>
                <a:lnTo>
                  <a:pt x="17411" y="177853"/>
                </a:lnTo>
                <a:lnTo>
                  <a:pt x="17340" y="185889"/>
                </a:lnTo>
                <a:lnTo>
                  <a:pt x="14788" y="232439"/>
                </a:lnTo>
                <a:lnTo>
                  <a:pt x="13907" y="243658"/>
                </a:lnTo>
                <a:lnTo>
                  <a:pt x="13049" y="254880"/>
                </a:lnTo>
                <a:lnTo>
                  <a:pt x="12082" y="271427"/>
                </a:lnTo>
                <a:lnTo>
                  <a:pt x="11548" y="287985"/>
                </a:lnTo>
                <a:lnTo>
                  <a:pt x="11342" y="304553"/>
                </a:lnTo>
                <a:lnTo>
                  <a:pt x="11359" y="321131"/>
                </a:lnTo>
                <a:lnTo>
                  <a:pt x="11313" y="331824"/>
                </a:lnTo>
                <a:lnTo>
                  <a:pt x="11042" y="342520"/>
                </a:lnTo>
                <a:lnTo>
                  <a:pt x="10519" y="353205"/>
                </a:lnTo>
                <a:lnTo>
                  <a:pt x="9713" y="363861"/>
                </a:lnTo>
                <a:lnTo>
                  <a:pt x="9083" y="370873"/>
                </a:lnTo>
                <a:lnTo>
                  <a:pt x="10213" y="377613"/>
                </a:lnTo>
                <a:lnTo>
                  <a:pt x="10308" y="384481"/>
                </a:lnTo>
                <a:lnTo>
                  <a:pt x="10579" y="394925"/>
                </a:lnTo>
                <a:lnTo>
                  <a:pt x="10947" y="405367"/>
                </a:lnTo>
                <a:lnTo>
                  <a:pt x="11247" y="415808"/>
                </a:lnTo>
                <a:lnTo>
                  <a:pt x="11309" y="426246"/>
                </a:lnTo>
                <a:lnTo>
                  <a:pt x="11416" y="448273"/>
                </a:lnTo>
                <a:lnTo>
                  <a:pt x="12190" y="470263"/>
                </a:lnTo>
                <a:lnTo>
                  <a:pt x="13524" y="492225"/>
                </a:lnTo>
                <a:lnTo>
                  <a:pt x="15310" y="514172"/>
                </a:lnTo>
                <a:lnTo>
                  <a:pt x="15987" y="523169"/>
                </a:lnTo>
                <a:lnTo>
                  <a:pt x="17317" y="563968"/>
                </a:lnTo>
                <a:lnTo>
                  <a:pt x="17771" y="591425"/>
                </a:lnTo>
                <a:lnTo>
                  <a:pt x="17596" y="605143"/>
                </a:lnTo>
                <a:lnTo>
                  <a:pt x="16931" y="621634"/>
                </a:lnTo>
                <a:lnTo>
                  <a:pt x="15982" y="638116"/>
                </a:lnTo>
                <a:lnTo>
                  <a:pt x="14946" y="654596"/>
                </a:lnTo>
                <a:lnTo>
                  <a:pt x="14020" y="671078"/>
                </a:lnTo>
                <a:lnTo>
                  <a:pt x="13456" y="683619"/>
                </a:lnTo>
                <a:lnTo>
                  <a:pt x="12983" y="696163"/>
                </a:lnTo>
                <a:lnTo>
                  <a:pt x="11914" y="728189"/>
                </a:lnTo>
                <a:lnTo>
                  <a:pt x="11874" y="735121"/>
                </a:lnTo>
                <a:lnTo>
                  <a:pt x="11749" y="742024"/>
                </a:lnTo>
                <a:lnTo>
                  <a:pt x="2260" y="742049"/>
                </a:lnTo>
                <a:close/>
              </a:path>
            </a:pathLst>
          </a:custGeom>
          <a:solidFill>
            <a:srgbClr val="7395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5641679" y="4142070"/>
            <a:ext cx="22225" cy="742315"/>
          </a:xfrm>
          <a:custGeom>
            <a:avLst/>
            <a:gdLst/>
            <a:ahLst/>
            <a:cxnLst/>
            <a:rect l="l" t="t" r="r" b="b"/>
            <a:pathLst>
              <a:path w="22225" h="742314">
                <a:moveTo>
                  <a:pt x="21748" y="742034"/>
                </a:moveTo>
                <a:lnTo>
                  <a:pt x="12224" y="742039"/>
                </a:lnTo>
                <a:lnTo>
                  <a:pt x="12164" y="737429"/>
                </a:lnTo>
                <a:lnTo>
                  <a:pt x="12064" y="732814"/>
                </a:lnTo>
                <a:lnTo>
                  <a:pt x="12064" y="728174"/>
                </a:lnTo>
                <a:lnTo>
                  <a:pt x="11884" y="699909"/>
                </a:lnTo>
                <a:lnTo>
                  <a:pt x="11353" y="671654"/>
                </a:lnTo>
                <a:lnTo>
                  <a:pt x="10418" y="643408"/>
                </a:lnTo>
                <a:lnTo>
                  <a:pt x="9028" y="615171"/>
                </a:lnTo>
                <a:lnTo>
                  <a:pt x="7793" y="592939"/>
                </a:lnTo>
                <a:lnTo>
                  <a:pt x="6678" y="570699"/>
                </a:lnTo>
                <a:lnTo>
                  <a:pt x="4951" y="526205"/>
                </a:lnTo>
                <a:lnTo>
                  <a:pt x="4235" y="482426"/>
                </a:lnTo>
                <a:lnTo>
                  <a:pt x="4029" y="460532"/>
                </a:lnTo>
                <a:lnTo>
                  <a:pt x="3676" y="438640"/>
                </a:lnTo>
                <a:lnTo>
                  <a:pt x="3250" y="424306"/>
                </a:lnTo>
                <a:lnTo>
                  <a:pt x="2654" y="409975"/>
                </a:lnTo>
                <a:lnTo>
                  <a:pt x="1965" y="395645"/>
                </a:lnTo>
                <a:lnTo>
                  <a:pt x="1260" y="381317"/>
                </a:lnTo>
                <a:lnTo>
                  <a:pt x="1090" y="377717"/>
                </a:lnTo>
                <a:lnTo>
                  <a:pt x="0" y="374122"/>
                </a:lnTo>
                <a:lnTo>
                  <a:pt x="380" y="364733"/>
                </a:lnTo>
                <a:lnTo>
                  <a:pt x="1595" y="358954"/>
                </a:lnTo>
                <a:lnTo>
                  <a:pt x="1845" y="353131"/>
                </a:lnTo>
                <a:lnTo>
                  <a:pt x="3509" y="312159"/>
                </a:lnTo>
                <a:lnTo>
                  <a:pt x="3688" y="262060"/>
                </a:lnTo>
                <a:lnTo>
                  <a:pt x="4419" y="225639"/>
                </a:lnTo>
                <a:lnTo>
                  <a:pt x="5727" y="189238"/>
                </a:lnTo>
                <a:lnTo>
                  <a:pt x="7532" y="152855"/>
                </a:lnTo>
                <a:lnTo>
                  <a:pt x="9117" y="123078"/>
                </a:lnTo>
                <a:lnTo>
                  <a:pt x="10480" y="93302"/>
                </a:lnTo>
                <a:lnTo>
                  <a:pt x="11509" y="63517"/>
                </a:lnTo>
                <a:lnTo>
                  <a:pt x="12089" y="33712"/>
                </a:lnTo>
                <a:lnTo>
                  <a:pt x="12136" y="25983"/>
                </a:lnTo>
                <a:lnTo>
                  <a:pt x="12130" y="18252"/>
                </a:lnTo>
                <a:lnTo>
                  <a:pt x="12105" y="10522"/>
                </a:lnTo>
                <a:lnTo>
                  <a:pt x="12089" y="1906"/>
                </a:lnTo>
                <a:lnTo>
                  <a:pt x="12214" y="1020"/>
                </a:lnTo>
                <a:lnTo>
                  <a:pt x="12289" y="0"/>
                </a:lnTo>
                <a:lnTo>
                  <a:pt x="21418" y="0"/>
                </a:lnTo>
                <a:lnTo>
                  <a:pt x="21473" y="752"/>
                </a:lnTo>
                <a:lnTo>
                  <a:pt x="21598" y="1544"/>
                </a:lnTo>
                <a:lnTo>
                  <a:pt x="21254" y="26333"/>
                </a:lnTo>
                <a:lnTo>
                  <a:pt x="20543" y="74322"/>
                </a:lnTo>
                <a:lnTo>
                  <a:pt x="19333" y="114002"/>
                </a:lnTo>
                <a:lnTo>
                  <a:pt x="17463" y="145369"/>
                </a:lnTo>
                <a:lnTo>
                  <a:pt x="16596" y="161056"/>
                </a:lnTo>
                <a:lnTo>
                  <a:pt x="14649" y="206475"/>
                </a:lnTo>
                <a:lnTo>
                  <a:pt x="13578" y="261816"/>
                </a:lnTo>
                <a:lnTo>
                  <a:pt x="13230" y="302017"/>
                </a:lnTo>
                <a:lnTo>
                  <a:pt x="12987" y="317855"/>
                </a:lnTo>
                <a:lnTo>
                  <a:pt x="12458" y="333677"/>
                </a:lnTo>
                <a:lnTo>
                  <a:pt x="11644" y="349483"/>
                </a:lnTo>
                <a:lnTo>
                  <a:pt x="10544" y="365273"/>
                </a:lnTo>
                <a:lnTo>
                  <a:pt x="9998" y="372037"/>
                </a:lnTo>
                <a:lnTo>
                  <a:pt x="10964" y="378920"/>
                </a:lnTo>
                <a:lnTo>
                  <a:pt x="11214" y="385749"/>
                </a:lnTo>
                <a:lnTo>
                  <a:pt x="11744" y="399528"/>
                </a:lnTo>
                <a:lnTo>
                  <a:pt x="12288" y="413307"/>
                </a:lnTo>
                <a:lnTo>
                  <a:pt x="12774" y="427087"/>
                </a:lnTo>
                <a:lnTo>
                  <a:pt x="13130" y="440869"/>
                </a:lnTo>
                <a:lnTo>
                  <a:pt x="13297" y="456838"/>
                </a:lnTo>
                <a:lnTo>
                  <a:pt x="13313" y="472802"/>
                </a:lnTo>
                <a:lnTo>
                  <a:pt x="13388" y="488755"/>
                </a:lnTo>
                <a:lnTo>
                  <a:pt x="13730" y="504694"/>
                </a:lnTo>
                <a:lnTo>
                  <a:pt x="14778" y="532195"/>
                </a:lnTo>
                <a:lnTo>
                  <a:pt x="15988" y="559690"/>
                </a:lnTo>
                <a:lnTo>
                  <a:pt x="17260" y="587183"/>
                </a:lnTo>
                <a:lnTo>
                  <a:pt x="18497" y="614676"/>
                </a:lnTo>
                <a:lnTo>
                  <a:pt x="20508" y="662690"/>
                </a:lnTo>
                <a:lnTo>
                  <a:pt x="21407" y="708392"/>
                </a:lnTo>
                <a:lnTo>
                  <a:pt x="21480" y="723231"/>
                </a:lnTo>
                <a:lnTo>
                  <a:pt x="21573" y="738073"/>
                </a:lnTo>
                <a:lnTo>
                  <a:pt x="21573" y="739390"/>
                </a:lnTo>
                <a:lnTo>
                  <a:pt x="21688" y="740707"/>
                </a:lnTo>
                <a:lnTo>
                  <a:pt x="21748" y="742034"/>
                </a:lnTo>
                <a:close/>
              </a:path>
            </a:pathLst>
          </a:custGeom>
          <a:solidFill>
            <a:srgbClr val="7395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5355247" y="4141817"/>
            <a:ext cx="0" cy="742315"/>
          </a:xfrm>
          <a:custGeom>
            <a:avLst/>
            <a:gdLst/>
            <a:ahLst/>
            <a:cxnLst/>
            <a:rect l="l" t="t" r="r" b="b"/>
            <a:pathLst>
              <a:path h="742314">
                <a:moveTo>
                  <a:pt x="0" y="0"/>
                </a:moveTo>
                <a:lnTo>
                  <a:pt x="0" y="741744"/>
                </a:lnTo>
              </a:path>
            </a:pathLst>
          </a:custGeom>
          <a:ln w="9682">
            <a:solidFill>
              <a:srgbClr val="7395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5882965" y="4141817"/>
            <a:ext cx="0" cy="742315"/>
          </a:xfrm>
          <a:custGeom>
            <a:avLst/>
            <a:gdLst/>
            <a:ahLst/>
            <a:cxnLst/>
            <a:rect l="l" t="t" r="r" b="b"/>
            <a:pathLst>
              <a:path h="742314">
                <a:moveTo>
                  <a:pt x="0" y="0"/>
                </a:moveTo>
                <a:lnTo>
                  <a:pt x="0" y="741744"/>
                </a:lnTo>
              </a:path>
            </a:pathLst>
          </a:custGeom>
          <a:ln w="10116">
            <a:solidFill>
              <a:srgbClr val="7395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5938554" y="4142119"/>
            <a:ext cx="20320" cy="742315"/>
          </a:xfrm>
          <a:custGeom>
            <a:avLst/>
            <a:gdLst/>
            <a:ahLst/>
            <a:cxnLst/>
            <a:rect l="l" t="t" r="r" b="b"/>
            <a:pathLst>
              <a:path w="20319" h="742314">
                <a:moveTo>
                  <a:pt x="19947" y="742024"/>
                </a:moveTo>
                <a:lnTo>
                  <a:pt x="10464" y="741990"/>
                </a:lnTo>
                <a:lnTo>
                  <a:pt x="9983" y="720482"/>
                </a:lnTo>
                <a:lnTo>
                  <a:pt x="9432" y="697977"/>
                </a:lnTo>
                <a:lnTo>
                  <a:pt x="8033" y="651984"/>
                </a:lnTo>
                <a:lnTo>
                  <a:pt x="5236" y="597138"/>
                </a:lnTo>
                <a:lnTo>
                  <a:pt x="2210" y="542304"/>
                </a:lnTo>
                <a:lnTo>
                  <a:pt x="1261" y="521107"/>
                </a:lnTo>
                <a:lnTo>
                  <a:pt x="760" y="499905"/>
                </a:lnTo>
                <a:lnTo>
                  <a:pt x="706" y="478699"/>
                </a:lnTo>
                <a:lnTo>
                  <a:pt x="1100" y="457487"/>
                </a:lnTo>
                <a:lnTo>
                  <a:pt x="1288" y="444758"/>
                </a:lnTo>
                <a:lnTo>
                  <a:pt x="1196" y="432023"/>
                </a:lnTo>
                <a:lnTo>
                  <a:pt x="740" y="406547"/>
                </a:lnTo>
                <a:lnTo>
                  <a:pt x="595" y="399119"/>
                </a:lnTo>
                <a:lnTo>
                  <a:pt x="193" y="384278"/>
                </a:lnTo>
                <a:lnTo>
                  <a:pt x="5" y="375280"/>
                </a:lnTo>
                <a:lnTo>
                  <a:pt x="670" y="373686"/>
                </a:lnTo>
                <a:lnTo>
                  <a:pt x="970" y="372086"/>
                </a:lnTo>
                <a:lnTo>
                  <a:pt x="1144" y="371398"/>
                </a:lnTo>
                <a:lnTo>
                  <a:pt x="1205" y="370700"/>
                </a:lnTo>
                <a:lnTo>
                  <a:pt x="1155" y="369992"/>
                </a:lnTo>
                <a:lnTo>
                  <a:pt x="820" y="367664"/>
                </a:lnTo>
                <a:lnTo>
                  <a:pt x="0" y="365342"/>
                </a:lnTo>
                <a:lnTo>
                  <a:pt x="50" y="363029"/>
                </a:lnTo>
                <a:lnTo>
                  <a:pt x="419" y="347944"/>
                </a:lnTo>
                <a:lnTo>
                  <a:pt x="838" y="332860"/>
                </a:lnTo>
                <a:lnTo>
                  <a:pt x="1221" y="317776"/>
                </a:lnTo>
                <a:lnTo>
                  <a:pt x="1480" y="302690"/>
                </a:lnTo>
                <a:lnTo>
                  <a:pt x="1443" y="293665"/>
                </a:lnTo>
                <a:lnTo>
                  <a:pt x="1210" y="284638"/>
                </a:lnTo>
                <a:lnTo>
                  <a:pt x="906" y="275612"/>
                </a:lnTo>
                <a:lnTo>
                  <a:pt x="655" y="266586"/>
                </a:lnTo>
                <a:lnTo>
                  <a:pt x="599" y="244067"/>
                </a:lnTo>
                <a:lnTo>
                  <a:pt x="1217" y="221571"/>
                </a:lnTo>
                <a:lnTo>
                  <a:pt x="2314" y="199089"/>
                </a:lnTo>
                <a:lnTo>
                  <a:pt x="4675" y="160749"/>
                </a:lnTo>
                <a:lnTo>
                  <a:pt x="5548" y="144879"/>
                </a:lnTo>
                <a:lnTo>
                  <a:pt x="7931" y="85742"/>
                </a:lnTo>
                <a:lnTo>
                  <a:pt x="10509" y="2446"/>
                </a:lnTo>
                <a:lnTo>
                  <a:pt x="10609" y="1307"/>
                </a:lnTo>
                <a:lnTo>
                  <a:pt x="10689" y="0"/>
                </a:lnTo>
                <a:lnTo>
                  <a:pt x="19692" y="0"/>
                </a:lnTo>
                <a:lnTo>
                  <a:pt x="19692" y="4347"/>
                </a:lnTo>
                <a:lnTo>
                  <a:pt x="19787" y="8606"/>
                </a:lnTo>
                <a:lnTo>
                  <a:pt x="18442" y="62029"/>
                </a:lnTo>
                <a:lnTo>
                  <a:pt x="16769" y="103864"/>
                </a:lnTo>
                <a:lnTo>
                  <a:pt x="14346" y="154766"/>
                </a:lnTo>
                <a:lnTo>
                  <a:pt x="12875" y="180200"/>
                </a:lnTo>
                <a:lnTo>
                  <a:pt x="11404" y="207876"/>
                </a:lnTo>
                <a:lnTo>
                  <a:pt x="10502" y="235553"/>
                </a:lnTo>
                <a:lnTo>
                  <a:pt x="10246" y="263242"/>
                </a:lnTo>
                <a:lnTo>
                  <a:pt x="10714" y="290954"/>
                </a:lnTo>
                <a:lnTo>
                  <a:pt x="10874" y="306275"/>
                </a:lnTo>
                <a:lnTo>
                  <a:pt x="10581" y="321608"/>
                </a:lnTo>
                <a:lnTo>
                  <a:pt x="10091" y="336946"/>
                </a:lnTo>
                <a:lnTo>
                  <a:pt x="9663" y="352284"/>
                </a:lnTo>
                <a:lnTo>
                  <a:pt x="9573" y="356572"/>
                </a:lnTo>
                <a:lnTo>
                  <a:pt x="9543" y="360860"/>
                </a:lnTo>
                <a:lnTo>
                  <a:pt x="9283" y="366689"/>
                </a:lnTo>
                <a:lnTo>
                  <a:pt x="8803" y="368199"/>
                </a:lnTo>
                <a:lnTo>
                  <a:pt x="8548" y="369729"/>
                </a:lnTo>
                <a:lnTo>
                  <a:pt x="8403" y="370351"/>
                </a:lnTo>
                <a:lnTo>
                  <a:pt x="8348" y="370979"/>
                </a:lnTo>
                <a:lnTo>
                  <a:pt x="8383" y="371616"/>
                </a:lnTo>
                <a:lnTo>
                  <a:pt x="8678" y="373958"/>
                </a:lnTo>
                <a:lnTo>
                  <a:pt x="9288" y="376281"/>
                </a:lnTo>
                <a:lnTo>
                  <a:pt x="9820" y="393708"/>
                </a:lnTo>
                <a:lnTo>
                  <a:pt x="10270" y="408793"/>
                </a:lnTo>
                <a:lnTo>
                  <a:pt x="10656" y="423877"/>
                </a:lnTo>
                <a:lnTo>
                  <a:pt x="10924" y="438962"/>
                </a:lnTo>
                <a:lnTo>
                  <a:pt x="10917" y="447988"/>
                </a:lnTo>
                <a:lnTo>
                  <a:pt x="10731" y="457017"/>
                </a:lnTo>
                <a:lnTo>
                  <a:pt x="10189" y="475071"/>
                </a:lnTo>
                <a:lnTo>
                  <a:pt x="10010" y="493260"/>
                </a:lnTo>
                <a:lnTo>
                  <a:pt x="10347" y="511435"/>
                </a:lnTo>
                <a:lnTo>
                  <a:pt x="11073" y="529599"/>
                </a:lnTo>
                <a:lnTo>
                  <a:pt x="12059" y="547761"/>
                </a:lnTo>
                <a:lnTo>
                  <a:pt x="14316" y="585046"/>
                </a:lnTo>
                <a:lnTo>
                  <a:pt x="15353" y="603693"/>
                </a:lnTo>
                <a:lnTo>
                  <a:pt x="16206" y="622346"/>
                </a:lnTo>
                <a:lnTo>
                  <a:pt x="17274" y="651767"/>
                </a:lnTo>
                <a:lnTo>
                  <a:pt x="18215" y="681191"/>
                </a:lnTo>
                <a:lnTo>
                  <a:pt x="19098" y="710617"/>
                </a:lnTo>
                <a:lnTo>
                  <a:pt x="19992" y="740044"/>
                </a:lnTo>
                <a:lnTo>
                  <a:pt x="19992" y="740702"/>
                </a:lnTo>
                <a:lnTo>
                  <a:pt x="19962" y="741361"/>
                </a:lnTo>
                <a:lnTo>
                  <a:pt x="19947" y="742024"/>
                </a:lnTo>
                <a:close/>
              </a:path>
            </a:pathLst>
          </a:custGeom>
          <a:solidFill>
            <a:srgbClr val="73954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8" name="object 18"/>
          <p:cNvGrpSpPr/>
          <p:nvPr/>
        </p:nvGrpSpPr>
        <p:grpSpPr>
          <a:xfrm>
            <a:off x="15415641" y="4141817"/>
            <a:ext cx="12065" cy="742315"/>
            <a:chOff x="15415641" y="4141817"/>
            <a:chExt cx="12065" cy="742315"/>
          </a:xfrm>
        </p:grpSpPr>
        <p:sp>
          <p:nvSpPr>
            <p:cNvPr id="19" name="object 19"/>
            <p:cNvSpPr/>
            <p:nvPr/>
          </p:nvSpPr>
          <p:spPr>
            <a:xfrm>
              <a:off x="15420356" y="4141817"/>
              <a:ext cx="0" cy="251460"/>
            </a:xfrm>
            <a:custGeom>
              <a:avLst/>
              <a:gdLst/>
              <a:ahLst/>
              <a:cxnLst/>
              <a:rect l="l" t="t" r="r" b="b"/>
              <a:pathLst>
                <a:path h="251460">
                  <a:moveTo>
                    <a:pt x="0" y="0"/>
                  </a:moveTo>
                  <a:lnTo>
                    <a:pt x="0" y="251460"/>
                  </a:lnTo>
                </a:path>
              </a:pathLst>
            </a:custGeom>
            <a:ln w="9428">
              <a:solidFill>
                <a:srgbClr val="73954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5416988" y="4393285"/>
              <a:ext cx="10795" cy="97790"/>
            </a:xfrm>
            <a:custGeom>
              <a:avLst/>
              <a:gdLst/>
              <a:ahLst/>
              <a:cxnLst/>
              <a:rect l="l" t="t" r="r" b="b"/>
              <a:pathLst>
                <a:path w="10794" h="97789">
                  <a:moveTo>
                    <a:pt x="10363" y="90982"/>
                  </a:moveTo>
                  <a:lnTo>
                    <a:pt x="9906" y="90982"/>
                  </a:lnTo>
                  <a:lnTo>
                    <a:pt x="9906" y="80873"/>
                  </a:lnTo>
                  <a:lnTo>
                    <a:pt x="9461" y="80873"/>
                  </a:lnTo>
                  <a:lnTo>
                    <a:pt x="9461" y="68237"/>
                  </a:lnTo>
                  <a:lnTo>
                    <a:pt x="9245" y="68237"/>
                  </a:lnTo>
                  <a:lnTo>
                    <a:pt x="9245" y="64439"/>
                  </a:lnTo>
                  <a:lnTo>
                    <a:pt x="9169" y="48018"/>
                  </a:lnTo>
                  <a:lnTo>
                    <a:pt x="9232" y="40436"/>
                  </a:lnTo>
                  <a:lnTo>
                    <a:pt x="9398" y="40436"/>
                  </a:lnTo>
                  <a:lnTo>
                    <a:pt x="9398" y="31584"/>
                  </a:lnTo>
                  <a:lnTo>
                    <a:pt x="9728" y="31584"/>
                  </a:lnTo>
                  <a:lnTo>
                    <a:pt x="9728" y="0"/>
                  </a:lnTo>
                  <a:lnTo>
                    <a:pt x="0" y="0"/>
                  </a:lnTo>
                  <a:lnTo>
                    <a:pt x="0" y="31584"/>
                  </a:lnTo>
                  <a:lnTo>
                    <a:pt x="88" y="40436"/>
                  </a:lnTo>
                  <a:lnTo>
                    <a:pt x="127" y="48018"/>
                  </a:lnTo>
                  <a:lnTo>
                    <a:pt x="165" y="64439"/>
                  </a:lnTo>
                  <a:lnTo>
                    <a:pt x="203" y="68237"/>
                  </a:lnTo>
                  <a:lnTo>
                    <a:pt x="241" y="80873"/>
                  </a:lnTo>
                  <a:lnTo>
                    <a:pt x="304" y="90982"/>
                  </a:lnTo>
                  <a:lnTo>
                    <a:pt x="469" y="90982"/>
                  </a:lnTo>
                  <a:lnTo>
                    <a:pt x="469" y="97294"/>
                  </a:lnTo>
                  <a:lnTo>
                    <a:pt x="10363" y="97294"/>
                  </a:lnTo>
                  <a:lnTo>
                    <a:pt x="10363" y="90982"/>
                  </a:lnTo>
                  <a:close/>
                </a:path>
              </a:pathLst>
            </a:custGeom>
            <a:solidFill>
              <a:srgbClr val="7395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15420805" y="4490576"/>
              <a:ext cx="0" cy="393065"/>
            </a:xfrm>
            <a:custGeom>
              <a:avLst/>
              <a:gdLst/>
              <a:ahLst/>
              <a:cxnLst/>
              <a:rect l="l" t="t" r="r" b="b"/>
              <a:pathLst>
                <a:path h="393064">
                  <a:moveTo>
                    <a:pt x="0" y="0"/>
                  </a:moveTo>
                  <a:lnTo>
                    <a:pt x="0" y="392985"/>
                  </a:lnTo>
                </a:path>
              </a:pathLst>
            </a:custGeom>
            <a:ln w="9174">
              <a:solidFill>
                <a:srgbClr val="73954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2" name="object 22"/>
          <p:cNvGrpSpPr/>
          <p:nvPr/>
        </p:nvGrpSpPr>
        <p:grpSpPr>
          <a:xfrm>
            <a:off x="14437997" y="3314110"/>
            <a:ext cx="2338070" cy="1573530"/>
            <a:chOff x="14437997" y="3314110"/>
            <a:chExt cx="2338070" cy="1573530"/>
          </a:xfrm>
        </p:grpSpPr>
        <p:sp>
          <p:nvSpPr>
            <p:cNvPr id="23" name="object 23"/>
            <p:cNvSpPr/>
            <p:nvPr/>
          </p:nvSpPr>
          <p:spPr>
            <a:xfrm>
              <a:off x="15299983" y="4141921"/>
              <a:ext cx="18415" cy="742315"/>
            </a:xfrm>
            <a:custGeom>
              <a:avLst/>
              <a:gdLst/>
              <a:ahLst/>
              <a:cxnLst/>
              <a:rect l="l" t="t" r="r" b="b"/>
              <a:pathLst>
                <a:path w="18415" h="742314">
                  <a:moveTo>
                    <a:pt x="9788" y="742183"/>
                  </a:moveTo>
                  <a:lnTo>
                    <a:pt x="285" y="742188"/>
                  </a:lnTo>
                  <a:lnTo>
                    <a:pt x="584" y="735028"/>
                  </a:lnTo>
                  <a:lnTo>
                    <a:pt x="870" y="727866"/>
                  </a:lnTo>
                  <a:lnTo>
                    <a:pt x="1203" y="720707"/>
                  </a:lnTo>
                  <a:lnTo>
                    <a:pt x="1640" y="713556"/>
                  </a:lnTo>
                  <a:lnTo>
                    <a:pt x="5114" y="670158"/>
                  </a:lnTo>
                  <a:lnTo>
                    <a:pt x="6249" y="648432"/>
                  </a:lnTo>
                  <a:lnTo>
                    <a:pt x="6187" y="626650"/>
                  </a:lnTo>
                  <a:lnTo>
                    <a:pt x="5629" y="598437"/>
                  </a:lnTo>
                  <a:lnTo>
                    <a:pt x="5911" y="570243"/>
                  </a:lnTo>
                  <a:lnTo>
                    <a:pt x="6588" y="542058"/>
                  </a:lnTo>
                  <a:lnTo>
                    <a:pt x="7217" y="513870"/>
                  </a:lnTo>
                  <a:lnTo>
                    <a:pt x="7549" y="495630"/>
                  </a:lnTo>
                  <a:lnTo>
                    <a:pt x="7893" y="477388"/>
                  </a:lnTo>
                  <a:lnTo>
                    <a:pt x="8163" y="459146"/>
                  </a:lnTo>
                  <a:lnTo>
                    <a:pt x="8273" y="440903"/>
                  </a:lnTo>
                  <a:lnTo>
                    <a:pt x="8100" y="429969"/>
                  </a:lnTo>
                  <a:lnTo>
                    <a:pt x="7676" y="419036"/>
                  </a:lnTo>
                  <a:lnTo>
                    <a:pt x="7146" y="408102"/>
                  </a:lnTo>
                  <a:lnTo>
                    <a:pt x="6652" y="397168"/>
                  </a:lnTo>
                  <a:lnTo>
                    <a:pt x="6432" y="391483"/>
                  </a:lnTo>
                  <a:lnTo>
                    <a:pt x="6572" y="385779"/>
                  </a:lnTo>
                  <a:lnTo>
                    <a:pt x="5467" y="376429"/>
                  </a:lnTo>
                  <a:lnTo>
                    <a:pt x="8458" y="373097"/>
                  </a:lnTo>
                  <a:lnTo>
                    <a:pt x="5842" y="366377"/>
                  </a:lnTo>
                  <a:lnTo>
                    <a:pt x="6012" y="362995"/>
                  </a:lnTo>
                  <a:lnTo>
                    <a:pt x="6167" y="359528"/>
                  </a:lnTo>
                  <a:lnTo>
                    <a:pt x="6596" y="351501"/>
                  </a:lnTo>
                  <a:lnTo>
                    <a:pt x="7073" y="343476"/>
                  </a:lnTo>
                  <a:lnTo>
                    <a:pt x="7510" y="335450"/>
                  </a:lnTo>
                  <a:lnTo>
                    <a:pt x="7818" y="327420"/>
                  </a:lnTo>
                  <a:lnTo>
                    <a:pt x="8072" y="316600"/>
                  </a:lnTo>
                  <a:lnTo>
                    <a:pt x="8248" y="305779"/>
                  </a:lnTo>
                  <a:lnTo>
                    <a:pt x="8318" y="294958"/>
                  </a:lnTo>
                  <a:lnTo>
                    <a:pt x="8258" y="284141"/>
                  </a:lnTo>
                  <a:lnTo>
                    <a:pt x="7983" y="263609"/>
                  </a:lnTo>
                  <a:lnTo>
                    <a:pt x="7642" y="243078"/>
                  </a:lnTo>
                  <a:lnTo>
                    <a:pt x="7206" y="222549"/>
                  </a:lnTo>
                  <a:lnTo>
                    <a:pt x="6647" y="202023"/>
                  </a:lnTo>
                  <a:lnTo>
                    <a:pt x="6056" y="179455"/>
                  </a:lnTo>
                  <a:lnTo>
                    <a:pt x="5735" y="156888"/>
                  </a:lnTo>
                  <a:lnTo>
                    <a:pt x="5778" y="134320"/>
                  </a:lnTo>
                  <a:lnTo>
                    <a:pt x="6282" y="111749"/>
                  </a:lnTo>
                  <a:lnTo>
                    <a:pt x="6351" y="97128"/>
                  </a:lnTo>
                  <a:lnTo>
                    <a:pt x="5750" y="82543"/>
                  </a:lnTo>
                  <a:lnTo>
                    <a:pt x="4758" y="67980"/>
                  </a:lnTo>
                  <a:lnTo>
                    <a:pt x="3651" y="53426"/>
                  </a:lnTo>
                  <a:lnTo>
                    <a:pt x="2735" y="40908"/>
                  </a:lnTo>
                  <a:lnTo>
                    <a:pt x="1867" y="28390"/>
                  </a:lnTo>
                  <a:lnTo>
                    <a:pt x="1032" y="15874"/>
                  </a:lnTo>
                  <a:lnTo>
                    <a:pt x="0" y="9"/>
                  </a:lnTo>
                  <a:lnTo>
                    <a:pt x="150" y="0"/>
                  </a:lnTo>
                  <a:lnTo>
                    <a:pt x="9488" y="817"/>
                  </a:lnTo>
                  <a:lnTo>
                    <a:pt x="9608" y="1450"/>
                  </a:lnTo>
                  <a:lnTo>
                    <a:pt x="10448" y="14303"/>
                  </a:lnTo>
                  <a:lnTo>
                    <a:pt x="11231" y="26519"/>
                  </a:lnTo>
                  <a:lnTo>
                    <a:pt x="12057" y="38732"/>
                  </a:lnTo>
                  <a:lnTo>
                    <a:pt x="12990" y="50935"/>
                  </a:lnTo>
                  <a:lnTo>
                    <a:pt x="14317" y="69694"/>
                  </a:lnTo>
                  <a:lnTo>
                    <a:pt x="15193" y="88465"/>
                  </a:lnTo>
                  <a:lnTo>
                    <a:pt x="15617" y="107249"/>
                  </a:lnTo>
                  <a:lnTo>
                    <a:pt x="15591" y="126046"/>
                  </a:lnTo>
                  <a:lnTo>
                    <a:pt x="15512" y="148670"/>
                  </a:lnTo>
                  <a:lnTo>
                    <a:pt x="15756" y="171301"/>
                  </a:lnTo>
                  <a:lnTo>
                    <a:pt x="16142" y="193933"/>
                  </a:lnTo>
                  <a:lnTo>
                    <a:pt x="16491" y="216567"/>
                  </a:lnTo>
                  <a:lnTo>
                    <a:pt x="16835" y="242167"/>
                  </a:lnTo>
                  <a:lnTo>
                    <a:pt x="17192" y="267768"/>
                  </a:lnTo>
                  <a:lnTo>
                    <a:pt x="17473" y="293369"/>
                  </a:lnTo>
                  <a:lnTo>
                    <a:pt x="17586" y="318972"/>
                  </a:lnTo>
                  <a:lnTo>
                    <a:pt x="17373" y="330583"/>
                  </a:lnTo>
                  <a:lnTo>
                    <a:pt x="16837" y="342194"/>
                  </a:lnTo>
                  <a:lnTo>
                    <a:pt x="15430" y="365411"/>
                  </a:lnTo>
                  <a:lnTo>
                    <a:pt x="15320" y="367352"/>
                  </a:lnTo>
                  <a:lnTo>
                    <a:pt x="13640" y="369229"/>
                  </a:lnTo>
                  <a:lnTo>
                    <a:pt x="13630" y="372968"/>
                  </a:lnTo>
                  <a:lnTo>
                    <a:pt x="15345" y="374775"/>
                  </a:lnTo>
                  <a:lnTo>
                    <a:pt x="16535" y="400962"/>
                  </a:lnTo>
                  <a:lnTo>
                    <a:pt x="17464" y="425298"/>
                  </a:lnTo>
                  <a:lnTo>
                    <a:pt x="17912" y="449650"/>
                  </a:lnTo>
                  <a:lnTo>
                    <a:pt x="17576" y="474032"/>
                  </a:lnTo>
                  <a:lnTo>
                    <a:pt x="17101" y="490227"/>
                  </a:lnTo>
                  <a:lnTo>
                    <a:pt x="16747" y="506426"/>
                  </a:lnTo>
                  <a:lnTo>
                    <a:pt x="16471" y="522629"/>
                  </a:lnTo>
                  <a:lnTo>
                    <a:pt x="16226" y="538832"/>
                  </a:lnTo>
                  <a:lnTo>
                    <a:pt x="15866" y="557631"/>
                  </a:lnTo>
                  <a:lnTo>
                    <a:pt x="15495" y="576432"/>
                  </a:lnTo>
                  <a:lnTo>
                    <a:pt x="15322" y="595227"/>
                  </a:lnTo>
                  <a:lnTo>
                    <a:pt x="15555" y="614012"/>
                  </a:lnTo>
                  <a:lnTo>
                    <a:pt x="15675" y="636673"/>
                  </a:lnTo>
                  <a:lnTo>
                    <a:pt x="14957" y="659279"/>
                  </a:lnTo>
                  <a:lnTo>
                    <a:pt x="13635" y="681854"/>
                  </a:lnTo>
                  <a:lnTo>
                    <a:pt x="11939" y="704420"/>
                  </a:lnTo>
                  <a:lnTo>
                    <a:pt x="11297" y="713111"/>
                  </a:lnTo>
                  <a:lnTo>
                    <a:pt x="10734" y="721808"/>
                  </a:lnTo>
                  <a:lnTo>
                    <a:pt x="9678" y="739212"/>
                  </a:lnTo>
                  <a:lnTo>
                    <a:pt x="9659" y="740204"/>
                  </a:lnTo>
                  <a:lnTo>
                    <a:pt x="9696" y="741195"/>
                  </a:lnTo>
                  <a:lnTo>
                    <a:pt x="9788" y="742183"/>
                  </a:lnTo>
                  <a:close/>
                </a:path>
              </a:pathLst>
            </a:custGeom>
            <a:solidFill>
              <a:srgbClr val="7395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15223785" y="3314110"/>
              <a:ext cx="786130" cy="786765"/>
            </a:xfrm>
            <a:custGeom>
              <a:avLst/>
              <a:gdLst/>
              <a:ahLst/>
              <a:cxnLst/>
              <a:rect l="l" t="t" r="r" b="b"/>
              <a:pathLst>
                <a:path w="786130" h="786764">
                  <a:moveTo>
                    <a:pt x="0" y="0"/>
                  </a:moveTo>
                  <a:lnTo>
                    <a:pt x="785785" y="0"/>
                  </a:lnTo>
                  <a:lnTo>
                    <a:pt x="785785" y="786713"/>
                  </a:lnTo>
                  <a:lnTo>
                    <a:pt x="0" y="78671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EB9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14437998" y="3314110"/>
              <a:ext cx="786130" cy="786765"/>
            </a:xfrm>
            <a:custGeom>
              <a:avLst/>
              <a:gdLst/>
              <a:ahLst/>
              <a:cxnLst/>
              <a:rect l="l" t="t" r="r" b="b"/>
              <a:pathLst>
                <a:path w="786130" h="786764">
                  <a:moveTo>
                    <a:pt x="0" y="0"/>
                  </a:moveTo>
                  <a:lnTo>
                    <a:pt x="785785" y="0"/>
                  </a:lnTo>
                  <a:lnTo>
                    <a:pt x="785785" y="786713"/>
                  </a:lnTo>
                  <a:lnTo>
                    <a:pt x="0" y="78671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CE6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15228723" y="3615029"/>
              <a:ext cx="761365" cy="485775"/>
            </a:xfrm>
            <a:custGeom>
              <a:avLst/>
              <a:gdLst/>
              <a:ahLst/>
              <a:cxnLst/>
              <a:rect l="l" t="t" r="r" b="b"/>
              <a:pathLst>
                <a:path w="761365" h="485775">
                  <a:moveTo>
                    <a:pt x="1155" y="113931"/>
                  </a:moveTo>
                  <a:lnTo>
                    <a:pt x="863" y="113207"/>
                  </a:lnTo>
                  <a:lnTo>
                    <a:pt x="0" y="112471"/>
                  </a:lnTo>
                  <a:lnTo>
                    <a:pt x="0" y="114808"/>
                  </a:lnTo>
                  <a:lnTo>
                    <a:pt x="1155" y="113931"/>
                  </a:lnTo>
                  <a:close/>
                </a:path>
                <a:path w="761365" h="485775">
                  <a:moveTo>
                    <a:pt x="10121" y="144678"/>
                  </a:moveTo>
                  <a:lnTo>
                    <a:pt x="9829" y="143954"/>
                  </a:lnTo>
                  <a:lnTo>
                    <a:pt x="9258" y="143510"/>
                  </a:lnTo>
                  <a:lnTo>
                    <a:pt x="8242" y="142786"/>
                  </a:lnTo>
                  <a:lnTo>
                    <a:pt x="7226" y="142341"/>
                  </a:lnTo>
                  <a:lnTo>
                    <a:pt x="4191" y="144094"/>
                  </a:lnTo>
                  <a:lnTo>
                    <a:pt x="2311" y="144818"/>
                  </a:lnTo>
                  <a:lnTo>
                    <a:pt x="0" y="144526"/>
                  </a:lnTo>
                  <a:lnTo>
                    <a:pt x="0" y="149199"/>
                  </a:lnTo>
                  <a:lnTo>
                    <a:pt x="152" y="151231"/>
                  </a:lnTo>
                  <a:lnTo>
                    <a:pt x="4343" y="150647"/>
                  </a:lnTo>
                  <a:lnTo>
                    <a:pt x="6502" y="150215"/>
                  </a:lnTo>
                  <a:lnTo>
                    <a:pt x="8534" y="149923"/>
                  </a:lnTo>
                  <a:lnTo>
                    <a:pt x="9982" y="147878"/>
                  </a:lnTo>
                  <a:lnTo>
                    <a:pt x="10121" y="145402"/>
                  </a:lnTo>
                  <a:lnTo>
                    <a:pt x="10121" y="144678"/>
                  </a:lnTo>
                  <a:close/>
                </a:path>
                <a:path w="761365" h="485775">
                  <a:moveTo>
                    <a:pt x="95275" y="462889"/>
                  </a:moveTo>
                  <a:lnTo>
                    <a:pt x="95135" y="460857"/>
                  </a:lnTo>
                  <a:lnTo>
                    <a:pt x="95135" y="460565"/>
                  </a:lnTo>
                  <a:lnTo>
                    <a:pt x="94983" y="460121"/>
                  </a:lnTo>
                  <a:lnTo>
                    <a:pt x="94983" y="459689"/>
                  </a:lnTo>
                  <a:lnTo>
                    <a:pt x="94691" y="457644"/>
                  </a:lnTo>
                  <a:lnTo>
                    <a:pt x="92379" y="456768"/>
                  </a:lnTo>
                  <a:lnTo>
                    <a:pt x="90652" y="457936"/>
                  </a:lnTo>
                  <a:lnTo>
                    <a:pt x="89928" y="458381"/>
                  </a:lnTo>
                  <a:lnTo>
                    <a:pt x="88341" y="459981"/>
                  </a:lnTo>
                  <a:lnTo>
                    <a:pt x="88188" y="460705"/>
                  </a:lnTo>
                  <a:lnTo>
                    <a:pt x="88341" y="461581"/>
                  </a:lnTo>
                  <a:lnTo>
                    <a:pt x="88620" y="463626"/>
                  </a:lnTo>
                  <a:lnTo>
                    <a:pt x="90220" y="464934"/>
                  </a:lnTo>
                  <a:lnTo>
                    <a:pt x="93687" y="464934"/>
                  </a:lnTo>
                  <a:lnTo>
                    <a:pt x="95275" y="462889"/>
                  </a:lnTo>
                  <a:close/>
                </a:path>
                <a:path w="761365" h="485775">
                  <a:moveTo>
                    <a:pt x="99606" y="208495"/>
                  </a:moveTo>
                  <a:lnTo>
                    <a:pt x="99326" y="207035"/>
                  </a:lnTo>
                  <a:lnTo>
                    <a:pt x="98450" y="206451"/>
                  </a:lnTo>
                  <a:lnTo>
                    <a:pt x="95999" y="204711"/>
                  </a:lnTo>
                  <a:lnTo>
                    <a:pt x="93687" y="202819"/>
                  </a:lnTo>
                  <a:lnTo>
                    <a:pt x="91224" y="201066"/>
                  </a:lnTo>
                  <a:lnTo>
                    <a:pt x="90360" y="200482"/>
                  </a:lnTo>
                  <a:lnTo>
                    <a:pt x="88912" y="200914"/>
                  </a:lnTo>
                  <a:lnTo>
                    <a:pt x="88188" y="201650"/>
                  </a:lnTo>
                  <a:lnTo>
                    <a:pt x="86461" y="203682"/>
                  </a:lnTo>
                  <a:lnTo>
                    <a:pt x="85585" y="206184"/>
                  </a:lnTo>
                  <a:lnTo>
                    <a:pt x="85585" y="214325"/>
                  </a:lnTo>
                  <a:lnTo>
                    <a:pt x="84721" y="214617"/>
                  </a:lnTo>
                  <a:lnTo>
                    <a:pt x="84861" y="213880"/>
                  </a:lnTo>
                  <a:lnTo>
                    <a:pt x="85585" y="214325"/>
                  </a:lnTo>
                  <a:lnTo>
                    <a:pt x="85585" y="206184"/>
                  </a:lnTo>
                  <a:lnTo>
                    <a:pt x="84772" y="208495"/>
                  </a:lnTo>
                  <a:lnTo>
                    <a:pt x="83705" y="211696"/>
                  </a:lnTo>
                  <a:lnTo>
                    <a:pt x="81394" y="213448"/>
                  </a:lnTo>
                  <a:lnTo>
                    <a:pt x="80314" y="213880"/>
                  </a:lnTo>
                  <a:lnTo>
                    <a:pt x="78498" y="214617"/>
                  </a:lnTo>
                  <a:lnTo>
                    <a:pt x="77787" y="214909"/>
                  </a:lnTo>
                  <a:lnTo>
                    <a:pt x="77063" y="215049"/>
                  </a:lnTo>
                  <a:lnTo>
                    <a:pt x="76187" y="215493"/>
                  </a:lnTo>
                  <a:lnTo>
                    <a:pt x="76187" y="215925"/>
                  </a:lnTo>
                  <a:lnTo>
                    <a:pt x="76047" y="216217"/>
                  </a:lnTo>
                  <a:lnTo>
                    <a:pt x="76187" y="216509"/>
                  </a:lnTo>
                  <a:lnTo>
                    <a:pt x="76339" y="217093"/>
                  </a:lnTo>
                  <a:lnTo>
                    <a:pt x="76479" y="217233"/>
                  </a:lnTo>
                  <a:lnTo>
                    <a:pt x="78651" y="217970"/>
                  </a:lnTo>
                  <a:lnTo>
                    <a:pt x="80098" y="219710"/>
                  </a:lnTo>
                  <a:lnTo>
                    <a:pt x="82702" y="221894"/>
                  </a:lnTo>
                  <a:lnTo>
                    <a:pt x="84137" y="222186"/>
                  </a:lnTo>
                  <a:lnTo>
                    <a:pt x="86741" y="220002"/>
                  </a:lnTo>
                  <a:lnTo>
                    <a:pt x="88773" y="219125"/>
                  </a:lnTo>
                  <a:lnTo>
                    <a:pt x="93687" y="219125"/>
                  </a:lnTo>
                  <a:lnTo>
                    <a:pt x="95415" y="217817"/>
                  </a:lnTo>
                  <a:lnTo>
                    <a:pt x="96570" y="213156"/>
                  </a:lnTo>
                  <a:lnTo>
                    <a:pt x="97447" y="211112"/>
                  </a:lnTo>
                  <a:lnTo>
                    <a:pt x="99606" y="208495"/>
                  </a:lnTo>
                  <a:close/>
                </a:path>
                <a:path w="761365" h="485775">
                  <a:moveTo>
                    <a:pt x="102209" y="345160"/>
                  </a:moveTo>
                  <a:lnTo>
                    <a:pt x="100774" y="342684"/>
                  </a:lnTo>
                  <a:lnTo>
                    <a:pt x="100050" y="341528"/>
                  </a:lnTo>
                  <a:lnTo>
                    <a:pt x="99034" y="341236"/>
                  </a:lnTo>
                  <a:lnTo>
                    <a:pt x="96723" y="341236"/>
                  </a:lnTo>
                  <a:lnTo>
                    <a:pt x="95567" y="341668"/>
                  </a:lnTo>
                  <a:lnTo>
                    <a:pt x="94551" y="341960"/>
                  </a:lnTo>
                  <a:lnTo>
                    <a:pt x="92811" y="342544"/>
                  </a:lnTo>
                  <a:lnTo>
                    <a:pt x="91516" y="344436"/>
                  </a:lnTo>
                  <a:lnTo>
                    <a:pt x="91655" y="346329"/>
                  </a:lnTo>
                  <a:lnTo>
                    <a:pt x="91808" y="348665"/>
                  </a:lnTo>
                  <a:lnTo>
                    <a:pt x="93827" y="350697"/>
                  </a:lnTo>
                  <a:lnTo>
                    <a:pt x="95999" y="350697"/>
                  </a:lnTo>
                  <a:lnTo>
                    <a:pt x="96862" y="350697"/>
                  </a:lnTo>
                  <a:lnTo>
                    <a:pt x="102069" y="346621"/>
                  </a:lnTo>
                  <a:lnTo>
                    <a:pt x="102209" y="345160"/>
                  </a:lnTo>
                  <a:close/>
                </a:path>
                <a:path w="761365" h="485775">
                  <a:moveTo>
                    <a:pt x="193433" y="312813"/>
                  </a:moveTo>
                  <a:lnTo>
                    <a:pt x="191414" y="310781"/>
                  </a:lnTo>
                  <a:lnTo>
                    <a:pt x="189534" y="310629"/>
                  </a:lnTo>
                  <a:lnTo>
                    <a:pt x="187794" y="311658"/>
                  </a:lnTo>
                  <a:lnTo>
                    <a:pt x="187223" y="312089"/>
                  </a:lnTo>
                  <a:lnTo>
                    <a:pt x="186931" y="312813"/>
                  </a:lnTo>
                  <a:lnTo>
                    <a:pt x="186931" y="314274"/>
                  </a:lnTo>
                  <a:lnTo>
                    <a:pt x="189674" y="316166"/>
                  </a:lnTo>
                  <a:lnTo>
                    <a:pt x="190982" y="316611"/>
                  </a:lnTo>
                  <a:lnTo>
                    <a:pt x="191846" y="315874"/>
                  </a:lnTo>
                  <a:lnTo>
                    <a:pt x="192570" y="315010"/>
                  </a:lnTo>
                  <a:lnTo>
                    <a:pt x="193433" y="314134"/>
                  </a:lnTo>
                  <a:lnTo>
                    <a:pt x="193433" y="312813"/>
                  </a:lnTo>
                  <a:close/>
                </a:path>
                <a:path w="761365" h="485775">
                  <a:moveTo>
                    <a:pt x="211505" y="401993"/>
                  </a:moveTo>
                  <a:lnTo>
                    <a:pt x="211366" y="401408"/>
                  </a:lnTo>
                  <a:lnTo>
                    <a:pt x="211226" y="401116"/>
                  </a:lnTo>
                  <a:lnTo>
                    <a:pt x="210934" y="400392"/>
                  </a:lnTo>
                  <a:lnTo>
                    <a:pt x="210350" y="400100"/>
                  </a:lnTo>
                  <a:lnTo>
                    <a:pt x="209346" y="400100"/>
                  </a:lnTo>
                  <a:lnTo>
                    <a:pt x="208762" y="400240"/>
                  </a:lnTo>
                  <a:lnTo>
                    <a:pt x="208762" y="400392"/>
                  </a:lnTo>
                  <a:lnTo>
                    <a:pt x="208191" y="402577"/>
                  </a:lnTo>
                  <a:lnTo>
                    <a:pt x="208038" y="404761"/>
                  </a:lnTo>
                  <a:lnTo>
                    <a:pt x="206883" y="406793"/>
                  </a:lnTo>
                  <a:lnTo>
                    <a:pt x="206311" y="407962"/>
                  </a:lnTo>
                  <a:lnTo>
                    <a:pt x="207746" y="409714"/>
                  </a:lnTo>
                  <a:lnTo>
                    <a:pt x="209194" y="410006"/>
                  </a:lnTo>
                  <a:lnTo>
                    <a:pt x="210070" y="410006"/>
                  </a:lnTo>
                  <a:lnTo>
                    <a:pt x="210781" y="409562"/>
                  </a:lnTo>
                  <a:lnTo>
                    <a:pt x="210781" y="408686"/>
                  </a:lnTo>
                  <a:lnTo>
                    <a:pt x="210934" y="406501"/>
                  </a:lnTo>
                  <a:lnTo>
                    <a:pt x="210350" y="404317"/>
                  </a:lnTo>
                  <a:lnTo>
                    <a:pt x="211366" y="402132"/>
                  </a:lnTo>
                  <a:lnTo>
                    <a:pt x="211505" y="401993"/>
                  </a:lnTo>
                  <a:close/>
                </a:path>
                <a:path w="761365" h="485775">
                  <a:moveTo>
                    <a:pt x="267601" y="137248"/>
                  </a:moveTo>
                  <a:lnTo>
                    <a:pt x="267462" y="136232"/>
                  </a:lnTo>
                  <a:lnTo>
                    <a:pt x="266877" y="133311"/>
                  </a:lnTo>
                  <a:lnTo>
                    <a:pt x="267169" y="130251"/>
                  </a:lnTo>
                  <a:lnTo>
                    <a:pt x="267030" y="127342"/>
                  </a:lnTo>
                  <a:lnTo>
                    <a:pt x="266877" y="125882"/>
                  </a:lnTo>
                  <a:lnTo>
                    <a:pt x="267030" y="124282"/>
                  </a:lnTo>
                  <a:lnTo>
                    <a:pt x="266877" y="122821"/>
                  </a:lnTo>
                  <a:lnTo>
                    <a:pt x="266877" y="122097"/>
                  </a:lnTo>
                  <a:lnTo>
                    <a:pt x="266446" y="121361"/>
                  </a:lnTo>
                  <a:lnTo>
                    <a:pt x="265874" y="120929"/>
                  </a:lnTo>
                  <a:lnTo>
                    <a:pt x="264858" y="119913"/>
                  </a:lnTo>
                  <a:lnTo>
                    <a:pt x="262547" y="118160"/>
                  </a:lnTo>
                  <a:lnTo>
                    <a:pt x="260807" y="119176"/>
                  </a:lnTo>
                  <a:lnTo>
                    <a:pt x="259803" y="120777"/>
                  </a:lnTo>
                  <a:lnTo>
                    <a:pt x="258064" y="121653"/>
                  </a:lnTo>
                  <a:lnTo>
                    <a:pt x="256908" y="122389"/>
                  </a:lnTo>
                  <a:lnTo>
                    <a:pt x="256184" y="123837"/>
                  </a:lnTo>
                  <a:lnTo>
                    <a:pt x="255320" y="125006"/>
                  </a:lnTo>
                  <a:lnTo>
                    <a:pt x="254596" y="126022"/>
                  </a:lnTo>
                  <a:lnTo>
                    <a:pt x="254444" y="127050"/>
                  </a:lnTo>
                  <a:lnTo>
                    <a:pt x="254876" y="128219"/>
                  </a:lnTo>
                  <a:lnTo>
                    <a:pt x="255600" y="130403"/>
                  </a:lnTo>
                  <a:lnTo>
                    <a:pt x="256184" y="132588"/>
                  </a:lnTo>
                  <a:lnTo>
                    <a:pt x="256908" y="134620"/>
                  </a:lnTo>
                  <a:lnTo>
                    <a:pt x="257048" y="135356"/>
                  </a:lnTo>
                  <a:lnTo>
                    <a:pt x="257632" y="135940"/>
                  </a:lnTo>
                  <a:lnTo>
                    <a:pt x="259359" y="137248"/>
                  </a:lnTo>
                  <a:lnTo>
                    <a:pt x="260667" y="137972"/>
                  </a:lnTo>
                  <a:lnTo>
                    <a:pt x="263118" y="138709"/>
                  </a:lnTo>
                  <a:lnTo>
                    <a:pt x="264274" y="138557"/>
                  </a:lnTo>
                  <a:lnTo>
                    <a:pt x="266446" y="138557"/>
                  </a:lnTo>
                  <a:lnTo>
                    <a:pt x="267601" y="137248"/>
                  </a:lnTo>
                  <a:close/>
                </a:path>
                <a:path w="761365" h="485775">
                  <a:moveTo>
                    <a:pt x="278447" y="484162"/>
                  </a:moveTo>
                  <a:lnTo>
                    <a:pt x="278307" y="483298"/>
                  </a:lnTo>
                  <a:lnTo>
                    <a:pt x="278155" y="483006"/>
                  </a:lnTo>
                  <a:lnTo>
                    <a:pt x="277863" y="482561"/>
                  </a:lnTo>
                  <a:lnTo>
                    <a:pt x="274828" y="480961"/>
                  </a:lnTo>
                  <a:lnTo>
                    <a:pt x="271653" y="481545"/>
                  </a:lnTo>
                  <a:lnTo>
                    <a:pt x="269189" y="479653"/>
                  </a:lnTo>
                  <a:lnTo>
                    <a:pt x="268909" y="479501"/>
                  </a:lnTo>
                  <a:lnTo>
                    <a:pt x="268478" y="479653"/>
                  </a:lnTo>
                  <a:lnTo>
                    <a:pt x="268033" y="479653"/>
                  </a:lnTo>
                  <a:lnTo>
                    <a:pt x="266877" y="479793"/>
                  </a:lnTo>
                  <a:lnTo>
                    <a:pt x="265290" y="481393"/>
                  </a:lnTo>
                  <a:lnTo>
                    <a:pt x="264998" y="482714"/>
                  </a:lnTo>
                  <a:lnTo>
                    <a:pt x="264858" y="483870"/>
                  </a:lnTo>
                  <a:lnTo>
                    <a:pt x="265582" y="485190"/>
                  </a:lnTo>
                  <a:lnTo>
                    <a:pt x="266598" y="485190"/>
                  </a:lnTo>
                  <a:lnTo>
                    <a:pt x="268185" y="485330"/>
                  </a:lnTo>
                  <a:lnTo>
                    <a:pt x="269633" y="485330"/>
                  </a:lnTo>
                  <a:lnTo>
                    <a:pt x="271068" y="485482"/>
                  </a:lnTo>
                  <a:lnTo>
                    <a:pt x="272948" y="485482"/>
                  </a:lnTo>
                  <a:lnTo>
                    <a:pt x="276707" y="485775"/>
                  </a:lnTo>
                  <a:lnTo>
                    <a:pt x="277152" y="485775"/>
                  </a:lnTo>
                  <a:lnTo>
                    <a:pt x="278155" y="484746"/>
                  </a:lnTo>
                  <a:lnTo>
                    <a:pt x="278447" y="484162"/>
                  </a:lnTo>
                  <a:close/>
                </a:path>
                <a:path w="761365" h="485775">
                  <a:moveTo>
                    <a:pt x="294055" y="334530"/>
                  </a:moveTo>
                  <a:lnTo>
                    <a:pt x="293916" y="334086"/>
                  </a:lnTo>
                  <a:lnTo>
                    <a:pt x="293916" y="333654"/>
                  </a:lnTo>
                  <a:lnTo>
                    <a:pt x="293776" y="333362"/>
                  </a:lnTo>
                  <a:lnTo>
                    <a:pt x="293344" y="332930"/>
                  </a:lnTo>
                  <a:lnTo>
                    <a:pt x="293052" y="332778"/>
                  </a:lnTo>
                  <a:lnTo>
                    <a:pt x="292620" y="332638"/>
                  </a:lnTo>
                  <a:lnTo>
                    <a:pt x="292328" y="332778"/>
                  </a:lnTo>
                  <a:lnTo>
                    <a:pt x="290296" y="333654"/>
                  </a:lnTo>
                  <a:lnTo>
                    <a:pt x="288709" y="335254"/>
                  </a:lnTo>
                  <a:lnTo>
                    <a:pt x="287261" y="337007"/>
                  </a:lnTo>
                  <a:lnTo>
                    <a:pt x="285673" y="339191"/>
                  </a:lnTo>
                  <a:lnTo>
                    <a:pt x="283222" y="340207"/>
                  </a:lnTo>
                  <a:lnTo>
                    <a:pt x="281190" y="341960"/>
                  </a:lnTo>
                  <a:lnTo>
                    <a:pt x="279463" y="343420"/>
                  </a:lnTo>
                  <a:lnTo>
                    <a:pt x="279742" y="346481"/>
                  </a:lnTo>
                  <a:lnTo>
                    <a:pt x="281914" y="347637"/>
                  </a:lnTo>
                  <a:lnTo>
                    <a:pt x="282498" y="348081"/>
                  </a:lnTo>
                  <a:lnTo>
                    <a:pt x="283222" y="348221"/>
                  </a:lnTo>
                  <a:lnTo>
                    <a:pt x="283946" y="348513"/>
                  </a:lnTo>
                  <a:lnTo>
                    <a:pt x="284810" y="348805"/>
                  </a:lnTo>
                  <a:lnTo>
                    <a:pt x="286397" y="348221"/>
                  </a:lnTo>
                  <a:lnTo>
                    <a:pt x="286829" y="347345"/>
                  </a:lnTo>
                  <a:lnTo>
                    <a:pt x="287413" y="346036"/>
                  </a:lnTo>
                  <a:lnTo>
                    <a:pt x="287705" y="344436"/>
                  </a:lnTo>
                  <a:lnTo>
                    <a:pt x="288569" y="343268"/>
                  </a:lnTo>
                  <a:lnTo>
                    <a:pt x="289585" y="341668"/>
                  </a:lnTo>
                  <a:lnTo>
                    <a:pt x="290880" y="340360"/>
                  </a:lnTo>
                  <a:lnTo>
                    <a:pt x="291604" y="338607"/>
                  </a:lnTo>
                  <a:lnTo>
                    <a:pt x="292176" y="337299"/>
                  </a:lnTo>
                  <a:lnTo>
                    <a:pt x="293192" y="336130"/>
                  </a:lnTo>
                  <a:lnTo>
                    <a:pt x="294055" y="334530"/>
                  </a:lnTo>
                  <a:close/>
                </a:path>
                <a:path w="761365" h="485775">
                  <a:moveTo>
                    <a:pt x="300710" y="423557"/>
                  </a:moveTo>
                  <a:lnTo>
                    <a:pt x="300139" y="422681"/>
                  </a:lnTo>
                  <a:lnTo>
                    <a:pt x="299415" y="421665"/>
                  </a:lnTo>
                  <a:lnTo>
                    <a:pt x="298538" y="421220"/>
                  </a:lnTo>
                  <a:lnTo>
                    <a:pt x="297535" y="420636"/>
                  </a:lnTo>
                  <a:lnTo>
                    <a:pt x="294779" y="419328"/>
                  </a:lnTo>
                  <a:lnTo>
                    <a:pt x="291312" y="420344"/>
                  </a:lnTo>
                  <a:lnTo>
                    <a:pt x="289725" y="423113"/>
                  </a:lnTo>
                  <a:lnTo>
                    <a:pt x="289585" y="423405"/>
                  </a:lnTo>
                  <a:lnTo>
                    <a:pt x="289585" y="423849"/>
                  </a:lnTo>
                  <a:lnTo>
                    <a:pt x="289433" y="424141"/>
                  </a:lnTo>
                  <a:lnTo>
                    <a:pt x="289585" y="424434"/>
                  </a:lnTo>
                  <a:lnTo>
                    <a:pt x="289585" y="424865"/>
                  </a:lnTo>
                  <a:lnTo>
                    <a:pt x="289725" y="425005"/>
                  </a:lnTo>
                  <a:lnTo>
                    <a:pt x="291604" y="426466"/>
                  </a:lnTo>
                  <a:lnTo>
                    <a:pt x="293776" y="427050"/>
                  </a:lnTo>
                  <a:lnTo>
                    <a:pt x="295935" y="427342"/>
                  </a:lnTo>
                  <a:lnTo>
                    <a:pt x="297535" y="427482"/>
                  </a:lnTo>
                  <a:lnTo>
                    <a:pt x="298970" y="426910"/>
                  </a:lnTo>
                  <a:lnTo>
                    <a:pt x="299986" y="425742"/>
                  </a:lnTo>
                  <a:lnTo>
                    <a:pt x="300710" y="425005"/>
                  </a:lnTo>
                  <a:lnTo>
                    <a:pt x="300710" y="423557"/>
                  </a:lnTo>
                  <a:close/>
                </a:path>
                <a:path w="761365" h="485775">
                  <a:moveTo>
                    <a:pt x="303898" y="221462"/>
                  </a:moveTo>
                  <a:lnTo>
                    <a:pt x="302882" y="219417"/>
                  </a:lnTo>
                  <a:lnTo>
                    <a:pt x="300418" y="218401"/>
                  </a:lnTo>
                  <a:lnTo>
                    <a:pt x="299694" y="218401"/>
                  </a:lnTo>
                  <a:lnTo>
                    <a:pt x="298970" y="218554"/>
                  </a:lnTo>
                  <a:lnTo>
                    <a:pt x="298259" y="218846"/>
                  </a:lnTo>
                  <a:lnTo>
                    <a:pt x="297675" y="219278"/>
                  </a:lnTo>
                  <a:lnTo>
                    <a:pt x="295503" y="221462"/>
                  </a:lnTo>
                  <a:lnTo>
                    <a:pt x="293916" y="221754"/>
                  </a:lnTo>
                  <a:lnTo>
                    <a:pt x="292036" y="220586"/>
                  </a:lnTo>
                  <a:lnTo>
                    <a:pt x="291604" y="220446"/>
                  </a:lnTo>
                  <a:lnTo>
                    <a:pt x="291312" y="220446"/>
                  </a:lnTo>
                  <a:lnTo>
                    <a:pt x="290880" y="220294"/>
                  </a:lnTo>
                  <a:lnTo>
                    <a:pt x="288709" y="219862"/>
                  </a:lnTo>
                  <a:lnTo>
                    <a:pt x="287121" y="220878"/>
                  </a:lnTo>
                  <a:lnTo>
                    <a:pt x="286689" y="222923"/>
                  </a:lnTo>
                  <a:lnTo>
                    <a:pt x="286397" y="224523"/>
                  </a:lnTo>
                  <a:lnTo>
                    <a:pt x="286397" y="226999"/>
                  </a:lnTo>
                  <a:lnTo>
                    <a:pt x="287261" y="228015"/>
                  </a:lnTo>
                  <a:lnTo>
                    <a:pt x="291020" y="229044"/>
                  </a:lnTo>
                  <a:lnTo>
                    <a:pt x="293192" y="229476"/>
                  </a:lnTo>
                  <a:lnTo>
                    <a:pt x="294347" y="229336"/>
                  </a:lnTo>
                  <a:lnTo>
                    <a:pt x="296811" y="229336"/>
                  </a:lnTo>
                  <a:lnTo>
                    <a:pt x="297967" y="229476"/>
                  </a:lnTo>
                  <a:lnTo>
                    <a:pt x="298970" y="229184"/>
                  </a:lnTo>
                  <a:lnTo>
                    <a:pt x="300139" y="229044"/>
                  </a:lnTo>
                  <a:lnTo>
                    <a:pt x="303606" y="223354"/>
                  </a:lnTo>
                  <a:lnTo>
                    <a:pt x="303898" y="221462"/>
                  </a:lnTo>
                  <a:close/>
                </a:path>
                <a:path w="761365" h="485775">
                  <a:moveTo>
                    <a:pt x="350583" y="10198"/>
                  </a:moveTo>
                  <a:lnTo>
                    <a:pt x="350012" y="8293"/>
                  </a:lnTo>
                  <a:lnTo>
                    <a:pt x="348703" y="7429"/>
                  </a:lnTo>
                  <a:lnTo>
                    <a:pt x="347700" y="6692"/>
                  </a:lnTo>
                  <a:lnTo>
                    <a:pt x="346684" y="6553"/>
                  </a:lnTo>
                  <a:lnTo>
                    <a:pt x="344373" y="7429"/>
                  </a:lnTo>
                  <a:lnTo>
                    <a:pt x="343509" y="8445"/>
                  </a:lnTo>
                  <a:lnTo>
                    <a:pt x="343649" y="9461"/>
                  </a:lnTo>
                  <a:lnTo>
                    <a:pt x="343649" y="10629"/>
                  </a:lnTo>
                  <a:lnTo>
                    <a:pt x="347840" y="14859"/>
                  </a:lnTo>
                  <a:lnTo>
                    <a:pt x="348272" y="14274"/>
                  </a:lnTo>
                  <a:lnTo>
                    <a:pt x="348996" y="13398"/>
                  </a:lnTo>
                  <a:lnTo>
                    <a:pt x="349580" y="12382"/>
                  </a:lnTo>
                  <a:lnTo>
                    <a:pt x="350012" y="11353"/>
                  </a:lnTo>
                  <a:lnTo>
                    <a:pt x="350583" y="10198"/>
                  </a:lnTo>
                  <a:close/>
                </a:path>
                <a:path w="761365" h="485775">
                  <a:moveTo>
                    <a:pt x="366496" y="308737"/>
                  </a:moveTo>
                  <a:lnTo>
                    <a:pt x="365912" y="305968"/>
                  </a:lnTo>
                  <a:lnTo>
                    <a:pt x="364896" y="300723"/>
                  </a:lnTo>
                  <a:lnTo>
                    <a:pt x="362585" y="296062"/>
                  </a:lnTo>
                  <a:lnTo>
                    <a:pt x="360857" y="291109"/>
                  </a:lnTo>
                  <a:lnTo>
                    <a:pt x="360426" y="289801"/>
                  </a:lnTo>
                  <a:lnTo>
                    <a:pt x="358254" y="288925"/>
                  </a:lnTo>
                  <a:lnTo>
                    <a:pt x="357098" y="289648"/>
                  </a:lnTo>
                  <a:lnTo>
                    <a:pt x="355790" y="290385"/>
                  </a:lnTo>
                  <a:lnTo>
                    <a:pt x="354495" y="291249"/>
                  </a:lnTo>
                  <a:lnTo>
                    <a:pt x="352755" y="293585"/>
                  </a:lnTo>
                  <a:lnTo>
                    <a:pt x="352031" y="294894"/>
                  </a:lnTo>
                  <a:lnTo>
                    <a:pt x="352031" y="298831"/>
                  </a:lnTo>
                  <a:lnTo>
                    <a:pt x="352323" y="301015"/>
                  </a:lnTo>
                  <a:lnTo>
                    <a:pt x="352323" y="301752"/>
                  </a:lnTo>
                  <a:lnTo>
                    <a:pt x="352183" y="305384"/>
                  </a:lnTo>
                  <a:lnTo>
                    <a:pt x="351891" y="310045"/>
                  </a:lnTo>
                  <a:lnTo>
                    <a:pt x="351891" y="311658"/>
                  </a:lnTo>
                  <a:lnTo>
                    <a:pt x="352755" y="312966"/>
                  </a:lnTo>
                  <a:lnTo>
                    <a:pt x="353618" y="314134"/>
                  </a:lnTo>
                  <a:lnTo>
                    <a:pt x="355219" y="316166"/>
                  </a:lnTo>
                  <a:lnTo>
                    <a:pt x="357098" y="316750"/>
                  </a:lnTo>
                  <a:lnTo>
                    <a:pt x="359549" y="316318"/>
                  </a:lnTo>
                  <a:lnTo>
                    <a:pt x="361581" y="316026"/>
                  </a:lnTo>
                  <a:lnTo>
                    <a:pt x="363169" y="315010"/>
                  </a:lnTo>
                  <a:lnTo>
                    <a:pt x="364172" y="313397"/>
                  </a:lnTo>
                  <a:lnTo>
                    <a:pt x="365480" y="311213"/>
                  </a:lnTo>
                  <a:lnTo>
                    <a:pt x="366496" y="308737"/>
                  </a:lnTo>
                  <a:close/>
                </a:path>
                <a:path w="761365" h="485775">
                  <a:moveTo>
                    <a:pt x="380225" y="432727"/>
                  </a:moveTo>
                  <a:lnTo>
                    <a:pt x="379933" y="431419"/>
                  </a:lnTo>
                  <a:lnTo>
                    <a:pt x="378929" y="430695"/>
                  </a:lnTo>
                  <a:lnTo>
                    <a:pt x="378053" y="429958"/>
                  </a:lnTo>
                  <a:lnTo>
                    <a:pt x="377050" y="429387"/>
                  </a:lnTo>
                  <a:lnTo>
                    <a:pt x="375894" y="429679"/>
                  </a:lnTo>
                  <a:lnTo>
                    <a:pt x="374015" y="429958"/>
                  </a:lnTo>
                  <a:lnTo>
                    <a:pt x="372275" y="430403"/>
                  </a:lnTo>
                  <a:lnTo>
                    <a:pt x="368808" y="431863"/>
                  </a:lnTo>
                  <a:lnTo>
                    <a:pt x="367792" y="433603"/>
                  </a:lnTo>
                  <a:lnTo>
                    <a:pt x="367792" y="435356"/>
                  </a:lnTo>
                  <a:lnTo>
                    <a:pt x="367652" y="437540"/>
                  </a:lnTo>
                  <a:lnTo>
                    <a:pt x="368808" y="439293"/>
                  </a:lnTo>
                  <a:lnTo>
                    <a:pt x="371983" y="440601"/>
                  </a:lnTo>
                  <a:lnTo>
                    <a:pt x="373430" y="440309"/>
                  </a:lnTo>
                  <a:lnTo>
                    <a:pt x="376897" y="437972"/>
                  </a:lnTo>
                  <a:lnTo>
                    <a:pt x="378485" y="435940"/>
                  </a:lnTo>
                  <a:lnTo>
                    <a:pt x="379793" y="433603"/>
                  </a:lnTo>
                  <a:lnTo>
                    <a:pt x="380225" y="432727"/>
                  </a:lnTo>
                  <a:close/>
                </a:path>
                <a:path w="761365" h="485775">
                  <a:moveTo>
                    <a:pt x="381241" y="324764"/>
                  </a:moveTo>
                  <a:lnTo>
                    <a:pt x="376034" y="317195"/>
                  </a:lnTo>
                  <a:lnTo>
                    <a:pt x="375310" y="317779"/>
                  </a:lnTo>
                  <a:lnTo>
                    <a:pt x="373291" y="319519"/>
                  </a:lnTo>
                  <a:lnTo>
                    <a:pt x="372135" y="321856"/>
                  </a:lnTo>
                  <a:lnTo>
                    <a:pt x="372275" y="324624"/>
                  </a:lnTo>
                  <a:lnTo>
                    <a:pt x="372275" y="326072"/>
                  </a:lnTo>
                  <a:lnTo>
                    <a:pt x="372567" y="326809"/>
                  </a:lnTo>
                  <a:lnTo>
                    <a:pt x="372999" y="328269"/>
                  </a:lnTo>
                  <a:lnTo>
                    <a:pt x="374154" y="329133"/>
                  </a:lnTo>
                  <a:lnTo>
                    <a:pt x="375602" y="329717"/>
                  </a:lnTo>
                  <a:lnTo>
                    <a:pt x="376758" y="330161"/>
                  </a:lnTo>
                  <a:lnTo>
                    <a:pt x="378777" y="329285"/>
                  </a:lnTo>
                  <a:lnTo>
                    <a:pt x="379501" y="328117"/>
                  </a:lnTo>
                  <a:lnTo>
                    <a:pt x="380365" y="326948"/>
                  </a:lnTo>
                  <a:lnTo>
                    <a:pt x="381241" y="324764"/>
                  </a:lnTo>
                  <a:close/>
                </a:path>
                <a:path w="761365" h="485775">
                  <a:moveTo>
                    <a:pt x="468414" y="354495"/>
                  </a:moveTo>
                  <a:lnTo>
                    <a:pt x="468274" y="354203"/>
                  </a:lnTo>
                  <a:lnTo>
                    <a:pt x="468274" y="353758"/>
                  </a:lnTo>
                  <a:lnTo>
                    <a:pt x="468122" y="353326"/>
                  </a:lnTo>
                  <a:lnTo>
                    <a:pt x="467842" y="352590"/>
                  </a:lnTo>
                  <a:lnTo>
                    <a:pt x="465963" y="351574"/>
                  </a:lnTo>
                  <a:lnTo>
                    <a:pt x="465378" y="352018"/>
                  </a:lnTo>
                  <a:lnTo>
                    <a:pt x="463931" y="353034"/>
                  </a:lnTo>
                  <a:lnTo>
                    <a:pt x="462343" y="354050"/>
                  </a:lnTo>
                  <a:lnTo>
                    <a:pt x="460895" y="355219"/>
                  </a:lnTo>
                  <a:lnTo>
                    <a:pt x="459168" y="356679"/>
                  </a:lnTo>
                  <a:lnTo>
                    <a:pt x="456704" y="356819"/>
                  </a:lnTo>
                  <a:lnTo>
                    <a:pt x="454964" y="358127"/>
                  </a:lnTo>
                  <a:lnTo>
                    <a:pt x="454240" y="358711"/>
                  </a:lnTo>
                  <a:lnTo>
                    <a:pt x="453961" y="360324"/>
                  </a:lnTo>
                  <a:lnTo>
                    <a:pt x="455841" y="363232"/>
                  </a:lnTo>
                  <a:lnTo>
                    <a:pt x="457720" y="364248"/>
                  </a:lnTo>
                  <a:lnTo>
                    <a:pt x="460171" y="363956"/>
                  </a:lnTo>
                  <a:lnTo>
                    <a:pt x="461327" y="363956"/>
                  </a:lnTo>
                  <a:lnTo>
                    <a:pt x="462483" y="363664"/>
                  </a:lnTo>
                  <a:lnTo>
                    <a:pt x="463207" y="362800"/>
                  </a:lnTo>
                  <a:lnTo>
                    <a:pt x="464947" y="360895"/>
                  </a:lnTo>
                  <a:lnTo>
                    <a:pt x="466534" y="358863"/>
                  </a:lnTo>
                  <a:lnTo>
                    <a:pt x="467982" y="356679"/>
                  </a:lnTo>
                  <a:lnTo>
                    <a:pt x="468414" y="356095"/>
                  </a:lnTo>
                  <a:lnTo>
                    <a:pt x="468274" y="355219"/>
                  </a:lnTo>
                  <a:lnTo>
                    <a:pt x="468414" y="354495"/>
                  </a:lnTo>
                  <a:close/>
                </a:path>
                <a:path w="761365" h="485775">
                  <a:moveTo>
                    <a:pt x="479831" y="149339"/>
                  </a:moveTo>
                  <a:lnTo>
                    <a:pt x="479691" y="147739"/>
                  </a:lnTo>
                  <a:lnTo>
                    <a:pt x="478828" y="146431"/>
                  </a:lnTo>
                  <a:lnTo>
                    <a:pt x="477951" y="145262"/>
                  </a:lnTo>
                  <a:lnTo>
                    <a:pt x="477380" y="144386"/>
                  </a:lnTo>
                  <a:lnTo>
                    <a:pt x="475208" y="144246"/>
                  </a:lnTo>
                  <a:lnTo>
                    <a:pt x="473760" y="144970"/>
                  </a:lnTo>
                  <a:lnTo>
                    <a:pt x="472033" y="145986"/>
                  </a:lnTo>
                  <a:lnTo>
                    <a:pt x="471157" y="147154"/>
                  </a:lnTo>
                  <a:lnTo>
                    <a:pt x="471309" y="148463"/>
                  </a:lnTo>
                  <a:lnTo>
                    <a:pt x="471449" y="149771"/>
                  </a:lnTo>
                  <a:lnTo>
                    <a:pt x="472033" y="150647"/>
                  </a:lnTo>
                  <a:lnTo>
                    <a:pt x="472897" y="151231"/>
                  </a:lnTo>
                  <a:lnTo>
                    <a:pt x="474484" y="152400"/>
                  </a:lnTo>
                  <a:lnTo>
                    <a:pt x="476364" y="152400"/>
                  </a:lnTo>
                  <a:lnTo>
                    <a:pt x="478243" y="151968"/>
                  </a:lnTo>
                  <a:lnTo>
                    <a:pt x="479107" y="151815"/>
                  </a:lnTo>
                  <a:lnTo>
                    <a:pt x="479552" y="151231"/>
                  </a:lnTo>
                  <a:lnTo>
                    <a:pt x="479691" y="150507"/>
                  </a:lnTo>
                  <a:lnTo>
                    <a:pt x="479831" y="150063"/>
                  </a:lnTo>
                  <a:lnTo>
                    <a:pt x="479831" y="149339"/>
                  </a:lnTo>
                  <a:close/>
                </a:path>
                <a:path w="761365" h="485775">
                  <a:moveTo>
                    <a:pt x="482155" y="332778"/>
                  </a:moveTo>
                  <a:lnTo>
                    <a:pt x="482003" y="330885"/>
                  </a:lnTo>
                  <a:lnTo>
                    <a:pt x="481863" y="329425"/>
                  </a:lnTo>
                  <a:lnTo>
                    <a:pt x="480555" y="327977"/>
                  </a:lnTo>
                  <a:lnTo>
                    <a:pt x="479107" y="327977"/>
                  </a:lnTo>
                  <a:lnTo>
                    <a:pt x="475500" y="327825"/>
                  </a:lnTo>
                  <a:lnTo>
                    <a:pt x="472313" y="330161"/>
                  </a:lnTo>
                  <a:lnTo>
                    <a:pt x="471601" y="333514"/>
                  </a:lnTo>
                  <a:lnTo>
                    <a:pt x="471309" y="335699"/>
                  </a:lnTo>
                  <a:lnTo>
                    <a:pt x="471309" y="336130"/>
                  </a:lnTo>
                  <a:lnTo>
                    <a:pt x="471157" y="339331"/>
                  </a:lnTo>
                  <a:lnTo>
                    <a:pt x="472033" y="340499"/>
                  </a:lnTo>
                  <a:lnTo>
                    <a:pt x="475068" y="340499"/>
                  </a:lnTo>
                  <a:lnTo>
                    <a:pt x="481711" y="334670"/>
                  </a:lnTo>
                  <a:lnTo>
                    <a:pt x="482155" y="332778"/>
                  </a:lnTo>
                  <a:close/>
                </a:path>
                <a:path w="761365" h="485775">
                  <a:moveTo>
                    <a:pt x="499643" y="145554"/>
                  </a:moveTo>
                  <a:lnTo>
                    <a:pt x="499211" y="142633"/>
                  </a:lnTo>
                  <a:lnTo>
                    <a:pt x="497763" y="141033"/>
                  </a:lnTo>
                  <a:lnTo>
                    <a:pt x="495452" y="138417"/>
                  </a:lnTo>
                  <a:lnTo>
                    <a:pt x="491261" y="137680"/>
                  </a:lnTo>
                  <a:lnTo>
                    <a:pt x="488657" y="139433"/>
                  </a:lnTo>
                  <a:lnTo>
                    <a:pt x="487781" y="140157"/>
                  </a:lnTo>
                  <a:lnTo>
                    <a:pt x="486625" y="140601"/>
                  </a:lnTo>
                  <a:lnTo>
                    <a:pt x="485470" y="142341"/>
                  </a:lnTo>
                  <a:lnTo>
                    <a:pt x="485622" y="143662"/>
                  </a:lnTo>
                  <a:lnTo>
                    <a:pt x="485470" y="144386"/>
                  </a:lnTo>
                  <a:lnTo>
                    <a:pt x="486054" y="146570"/>
                  </a:lnTo>
                  <a:lnTo>
                    <a:pt x="484606" y="148323"/>
                  </a:lnTo>
                  <a:lnTo>
                    <a:pt x="485470" y="150215"/>
                  </a:lnTo>
                  <a:lnTo>
                    <a:pt x="486194" y="152260"/>
                  </a:lnTo>
                  <a:lnTo>
                    <a:pt x="487070" y="154292"/>
                  </a:lnTo>
                  <a:lnTo>
                    <a:pt x="488950" y="158076"/>
                  </a:lnTo>
                  <a:lnTo>
                    <a:pt x="491693" y="158229"/>
                  </a:lnTo>
                  <a:lnTo>
                    <a:pt x="492848" y="156629"/>
                  </a:lnTo>
                  <a:lnTo>
                    <a:pt x="492988" y="156337"/>
                  </a:lnTo>
                  <a:lnTo>
                    <a:pt x="493420" y="156044"/>
                  </a:lnTo>
                  <a:lnTo>
                    <a:pt x="493420" y="155752"/>
                  </a:lnTo>
                  <a:lnTo>
                    <a:pt x="493572" y="153276"/>
                  </a:lnTo>
                  <a:lnTo>
                    <a:pt x="494868" y="151523"/>
                  </a:lnTo>
                  <a:lnTo>
                    <a:pt x="497179" y="149199"/>
                  </a:lnTo>
                  <a:lnTo>
                    <a:pt x="497903" y="148170"/>
                  </a:lnTo>
                  <a:lnTo>
                    <a:pt x="499643" y="145554"/>
                  </a:lnTo>
                  <a:close/>
                </a:path>
                <a:path w="761365" h="485775">
                  <a:moveTo>
                    <a:pt x="518731" y="122974"/>
                  </a:moveTo>
                  <a:lnTo>
                    <a:pt x="517715" y="121221"/>
                  </a:lnTo>
                  <a:lnTo>
                    <a:pt x="516991" y="119761"/>
                  </a:lnTo>
                  <a:lnTo>
                    <a:pt x="515696" y="119329"/>
                  </a:lnTo>
                  <a:lnTo>
                    <a:pt x="513956" y="119761"/>
                  </a:lnTo>
                  <a:lnTo>
                    <a:pt x="512508" y="120053"/>
                  </a:lnTo>
                  <a:lnTo>
                    <a:pt x="510057" y="121069"/>
                  </a:lnTo>
                  <a:lnTo>
                    <a:pt x="508177" y="121221"/>
                  </a:lnTo>
                  <a:lnTo>
                    <a:pt x="506298" y="120929"/>
                  </a:lnTo>
                  <a:lnTo>
                    <a:pt x="505574" y="120777"/>
                  </a:lnTo>
                  <a:lnTo>
                    <a:pt x="501954" y="120777"/>
                  </a:lnTo>
                  <a:lnTo>
                    <a:pt x="499783" y="121513"/>
                  </a:lnTo>
                  <a:lnTo>
                    <a:pt x="497903" y="122821"/>
                  </a:lnTo>
                  <a:lnTo>
                    <a:pt x="497179" y="123405"/>
                  </a:lnTo>
                  <a:lnTo>
                    <a:pt x="496608" y="124866"/>
                  </a:lnTo>
                  <a:lnTo>
                    <a:pt x="496900" y="125730"/>
                  </a:lnTo>
                  <a:lnTo>
                    <a:pt x="497471" y="127190"/>
                  </a:lnTo>
                  <a:lnTo>
                    <a:pt x="497903" y="127774"/>
                  </a:lnTo>
                  <a:lnTo>
                    <a:pt x="498779" y="129082"/>
                  </a:lnTo>
                  <a:lnTo>
                    <a:pt x="499783" y="129959"/>
                  </a:lnTo>
                  <a:lnTo>
                    <a:pt x="501523" y="129667"/>
                  </a:lnTo>
                  <a:lnTo>
                    <a:pt x="503402" y="129235"/>
                  </a:lnTo>
                  <a:lnTo>
                    <a:pt x="505142" y="128651"/>
                  </a:lnTo>
                  <a:lnTo>
                    <a:pt x="507593" y="128943"/>
                  </a:lnTo>
                  <a:lnTo>
                    <a:pt x="517423" y="126466"/>
                  </a:lnTo>
                  <a:lnTo>
                    <a:pt x="518731" y="125158"/>
                  </a:lnTo>
                  <a:lnTo>
                    <a:pt x="518731" y="122974"/>
                  </a:lnTo>
                  <a:close/>
                </a:path>
                <a:path w="761365" h="485775">
                  <a:moveTo>
                    <a:pt x="522630" y="4953"/>
                  </a:moveTo>
                  <a:lnTo>
                    <a:pt x="522046" y="3492"/>
                  </a:lnTo>
                  <a:lnTo>
                    <a:pt x="521042" y="431"/>
                  </a:lnTo>
                  <a:lnTo>
                    <a:pt x="519887" y="0"/>
                  </a:lnTo>
                  <a:lnTo>
                    <a:pt x="516407" y="1447"/>
                  </a:lnTo>
                  <a:lnTo>
                    <a:pt x="515696" y="1600"/>
                  </a:lnTo>
                  <a:lnTo>
                    <a:pt x="513524" y="2476"/>
                  </a:lnTo>
                  <a:lnTo>
                    <a:pt x="512368" y="3340"/>
                  </a:lnTo>
                  <a:lnTo>
                    <a:pt x="511937" y="3924"/>
                  </a:lnTo>
                  <a:lnTo>
                    <a:pt x="511352" y="4368"/>
                  </a:lnTo>
                  <a:lnTo>
                    <a:pt x="510489" y="5245"/>
                  </a:lnTo>
                  <a:lnTo>
                    <a:pt x="510489" y="6261"/>
                  </a:lnTo>
                  <a:lnTo>
                    <a:pt x="510768" y="8445"/>
                  </a:lnTo>
                  <a:lnTo>
                    <a:pt x="511937" y="9029"/>
                  </a:lnTo>
                  <a:lnTo>
                    <a:pt x="513232" y="9029"/>
                  </a:lnTo>
                  <a:lnTo>
                    <a:pt x="516407" y="9461"/>
                  </a:lnTo>
                  <a:lnTo>
                    <a:pt x="518871" y="7721"/>
                  </a:lnTo>
                  <a:lnTo>
                    <a:pt x="521322" y="6261"/>
                  </a:lnTo>
                  <a:lnTo>
                    <a:pt x="522338" y="5816"/>
                  </a:lnTo>
                  <a:lnTo>
                    <a:pt x="522630" y="4953"/>
                  </a:lnTo>
                  <a:close/>
                </a:path>
                <a:path w="761365" h="485775">
                  <a:moveTo>
                    <a:pt x="573519" y="294754"/>
                  </a:moveTo>
                  <a:lnTo>
                    <a:pt x="572223" y="291693"/>
                  </a:lnTo>
                  <a:lnTo>
                    <a:pt x="570623" y="288632"/>
                  </a:lnTo>
                  <a:lnTo>
                    <a:pt x="570344" y="287909"/>
                  </a:lnTo>
                  <a:lnTo>
                    <a:pt x="569620" y="287324"/>
                  </a:lnTo>
                  <a:lnTo>
                    <a:pt x="569036" y="287032"/>
                  </a:lnTo>
                  <a:lnTo>
                    <a:pt x="566864" y="286156"/>
                  </a:lnTo>
                  <a:lnTo>
                    <a:pt x="565708" y="284264"/>
                  </a:lnTo>
                  <a:lnTo>
                    <a:pt x="564845" y="282079"/>
                  </a:lnTo>
                  <a:lnTo>
                    <a:pt x="564121" y="280758"/>
                  </a:lnTo>
                  <a:lnTo>
                    <a:pt x="562533" y="280187"/>
                  </a:lnTo>
                  <a:lnTo>
                    <a:pt x="560946" y="280619"/>
                  </a:lnTo>
                  <a:lnTo>
                    <a:pt x="559498" y="280911"/>
                  </a:lnTo>
                  <a:lnTo>
                    <a:pt x="558774" y="281203"/>
                  </a:lnTo>
                  <a:lnTo>
                    <a:pt x="557758" y="281495"/>
                  </a:lnTo>
                  <a:lnTo>
                    <a:pt x="556602" y="282079"/>
                  </a:lnTo>
                  <a:lnTo>
                    <a:pt x="556171" y="283095"/>
                  </a:lnTo>
                  <a:lnTo>
                    <a:pt x="554431" y="286880"/>
                  </a:lnTo>
                  <a:lnTo>
                    <a:pt x="552704" y="290525"/>
                  </a:lnTo>
                  <a:lnTo>
                    <a:pt x="551256" y="294462"/>
                  </a:lnTo>
                  <a:lnTo>
                    <a:pt x="550532" y="296354"/>
                  </a:lnTo>
                  <a:lnTo>
                    <a:pt x="550964" y="298246"/>
                  </a:lnTo>
                  <a:lnTo>
                    <a:pt x="552119" y="299847"/>
                  </a:lnTo>
                  <a:lnTo>
                    <a:pt x="553275" y="301307"/>
                  </a:lnTo>
                  <a:lnTo>
                    <a:pt x="554723" y="302475"/>
                  </a:lnTo>
                  <a:lnTo>
                    <a:pt x="556031" y="303936"/>
                  </a:lnTo>
                  <a:lnTo>
                    <a:pt x="557911" y="306120"/>
                  </a:lnTo>
                  <a:lnTo>
                    <a:pt x="560501" y="306552"/>
                  </a:lnTo>
                  <a:lnTo>
                    <a:pt x="563105" y="306844"/>
                  </a:lnTo>
                  <a:lnTo>
                    <a:pt x="563829" y="306705"/>
                  </a:lnTo>
                  <a:lnTo>
                    <a:pt x="564705" y="306705"/>
                  </a:lnTo>
                  <a:lnTo>
                    <a:pt x="572795" y="298399"/>
                  </a:lnTo>
                  <a:lnTo>
                    <a:pt x="573519" y="294754"/>
                  </a:lnTo>
                  <a:close/>
                </a:path>
                <a:path w="761365" h="485775">
                  <a:moveTo>
                    <a:pt x="578294" y="432155"/>
                  </a:moveTo>
                  <a:lnTo>
                    <a:pt x="576986" y="430695"/>
                  </a:lnTo>
                  <a:lnTo>
                    <a:pt x="576262" y="429818"/>
                  </a:lnTo>
                  <a:lnTo>
                    <a:pt x="575398" y="428942"/>
                  </a:lnTo>
                  <a:lnTo>
                    <a:pt x="574535" y="428358"/>
                  </a:lnTo>
                  <a:lnTo>
                    <a:pt x="571931" y="426466"/>
                  </a:lnTo>
                  <a:lnTo>
                    <a:pt x="570344" y="423989"/>
                  </a:lnTo>
                  <a:lnTo>
                    <a:pt x="569645" y="421081"/>
                  </a:lnTo>
                  <a:lnTo>
                    <a:pt x="569036" y="418744"/>
                  </a:lnTo>
                  <a:lnTo>
                    <a:pt x="567588" y="414375"/>
                  </a:lnTo>
                  <a:lnTo>
                    <a:pt x="567156" y="412915"/>
                  </a:lnTo>
                  <a:lnTo>
                    <a:pt x="565708" y="410298"/>
                  </a:lnTo>
                  <a:lnTo>
                    <a:pt x="565416" y="409714"/>
                  </a:lnTo>
                  <a:lnTo>
                    <a:pt x="564553" y="409422"/>
                  </a:lnTo>
                  <a:lnTo>
                    <a:pt x="563981" y="409130"/>
                  </a:lnTo>
                  <a:lnTo>
                    <a:pt x="563549" y="409714"/>
                  </a:lnTo>
                  <a:lnTo>
                    <a:pt x="563397" y="410006"/>
                  </a:lnTo>
                  <a:lnTo>
                    <a:pt x="562673" y="412483"/>
                  </a:lnTo>
                  <a:lnTo>
                    <a:pt x="562825" y="415251"/>
                  </a:lnTo>
                  <a:lnTo>
                    <a:pt x="561670" y="417728"/>
                  </a:lnTo>
                  <a:lnTo>
                    <a:pt x="561378" y="418604"/>
                  </a:lnTo>
                  <a:lnTo>
                    <a:pt x="561644" y="420928"/>
                  </a:lnTo>
                  <a:lnTo>
                    <a:pt x="561670" y="422681"/>
                  </a:lnTo>
                  <a:lnTo>
                    <a:pt x="561225" y="423265"/>
                  </a:lnTo>
                  <a:lnTo>
                    <a:pt x="560654" y="424281"/>
                  </a:lnTo>
                  <a:lnTo>
                    <a:pt x="560070" y="425157"/>
                  </a:lnTo>
                  <a:lnTo>
                    <a:pt x="559498" y="426173"/>
                  </a:lnTo>
                  <a:lnTo>
                    <a:pt x="557987" y="428942"/>
                  </a:lnTo>
                  <a:lnTo>
                    <a:pt x="557936" y="429818"/>
                  </a:lnTo>
                  <a:lnTo>
                    <a:pt x="558050" y="432003"/>
                  </a:lnTo>
                  <a:lnTo>
                    <a:pt x="560793" y="436079"/>
                  </a:lnTo>
                  <a:lnTo>
                    <a:pt x="561949" y="437108"/>
                  </a:lnTo>
                  <a:lnTo>
                    <a:pt x="563549" y="437400"/>
                  </a:lnTo>
                  <a:lnTo>
                    <a:pt x="564553" y="437692"/>
                  </a:lnTo>
                  <a:lnTo>
                    <a:pt x="565708" y="437832"/>
                  </a:lnTo>
                  <a:lnTo>
                    <a:pt x="565137" y="437692"/>
                  </a:lnTo>
                  <a:lnTo>
                    <a:pt x="567588" y="437972"/>
                  </a:lnTo>
                  <a:lnTo>
                    <a:pt x="568464" y="437972"/>
                  </a:lnTo>
                  <a:lnTo>
                    <a:pt x="571500" y="438556"/>
                  </a:lnTo>
                  <a:lnTo>
                    <a:pt x="573659" y="437692"/>
                  </a:lnTo>
                  <a:lnTo>
                    <a:pt x="575538" y="436372"/>
                  </a:lnTo>
                  <a:lnTo>
                    <a:pt x="575830" y="436079"/>
                  </a:lnTo>
                  <a:lnTo>
                    <a:pt x="576122" y="435940"/>
                  </a:lnTo>
                  <a:lnTo>
                    <a:pt x="576414" y="435648"/>
                  </a:lnTo>
                  <a:lnTo>
                    <a:pt x="578002" y="434479"/>
                  </a:lnTo>
                  <a:lnTo>
                    <a:pt x="578294" y="432155"/>
                  </a:lnTo>
                  <a:close/>
                </a:path>
                <a:path w="761365" h="485775">
                  <a:moveTo>
                    <a:pt x="634238" y="209080"/>
                  </a:moveTo>
                  <a:lnTo>
                    <a:pt x="634085" y="208826"/>
                  </a:lnTo>
                  <a:lnTo>
                    <a:pt x="633945" y="208788"/>
                  </a:lnTo>
                  <a:lnTo>
                    <a:pt x="633945" y="208927"/>
                  </a:lnTo>
                  <a:lnTo>
                    <a:pt x="634123" y="209029"/>
                  </a:lnTo>
                  <a:close/>
                </a:path>
                <a:path w="761365" h="485775">
                  <a:moveTo>
                    <a:pt x="635393" y="56819"/>
                  </a:moveTo>
                  <a:lnTo>
                    <a:pt x="635254" y="55803"/>
                  </a:lnTo>
                  <a:lnTo>
                    <a:pt x="633945" y="49530"/>
                  </a:lnTo>
                  <a:lnTo>
                    <a:pt x="631926" y="43408"/>
                  </a:lnTo>
                  <a:lnTo>
                    <a:pt x="628459" y="38023"/>
                  </a:lnTo>
                  <a:lnTo>
                    <a:pt x="627443" y="36271"/>
                  </a:lnTo>
                  <a:lnTo>
                    <a:pt x="625856" y="35394"/>
                  </a:lnTo>
                  <a:lnTo>
                    <a:pt x="622820" y="34671"/>
                  </a:lnTo>
                  <a:lnTo>
                    <a:pt x="621665" y="35102"/>
                  </a:lnTo>
                  <a:lnTo>
                    <a:pt x="620941" y="35979"/>
                  </a:lnTo>
                  <a:lnTo>
                    <a:pt x="619785" y="37147"/>
                  </a:lnTo>
                  <a:lnTo>
                    <a:pt x="619353" y="38608"/>
                  </a:lnTo>
                  <a:lnTo>
                    <a:pt x="619201" y="40640"/>
                  </a:lnTo>
                  <a:lnTo>
                    <a:pt x="620217" y="44437"/>
                  </a:lnTo>
                  <a:lnTo>
                    <a:pt x="621080" y="46621"/>
                  </a:lnTo>
                  <a:lnTo>
                    <a:pt x="621233" y="46913"/>
                  </a:lnTo>
                  <a:lnTo>
                    <a:pt x="621665" y="47205"/>
                  </a:lnTo>
                  <a:lnTo>
                    <a:pt x="621944" y="47345"/>
                  </a:lnTo>
                  <a:lnTo>
                    <a:pt x="623112" y="48221"/>
                  </a:lnTo>
                  <a:lnTo>
                    <a:pt x="624700" y="48653"/>
                  </a:lnTo>
                  <a:lnTo>
                    <a:pt x="625132" y="50266"/>
                  </a:lnTo>
                  <a:lnTo>
                    <a:pt x="625995" y="53174"/>
                  </a:lnTo>
                  <a:lnTo>
                    <a:pt x="627875" y="55651"/>
                  </a:lnTo>
                  <a:lnTo>
                    <a:pt x="629462" y="58864"/>
                  </a:lnTo>
                  <a:lnTo>
                    <a:pt x="630047" y="59436"/>
                  </a:lnTo>
                  <a:lnTo>
                    <a:pt x="630478" y="60020"/>
                  </a:lnTo>
                  <a:lnTo>
                    <a:pt x="630910" y="60756"/>
                  </a:lnTo>
                  <a:lnTo>
                    <a:pt x="631494" y="61048"/>
                  </a:lnTo>
                  <a:lnTo>
                    <a:pt x="632358" y="60896"/>
                  </a:lnTo>
                  <a:lnTo>
                    <a:pt x="633514" y="60756"/>
                  </a:lnTo>
                  <a:lnTo>
                    <a:pt x="634377" y="60172"/>
                  </a:lnTo>
                  <a:lnTo>
                    <a:pt x="634669" y="59004"/>
                  </a:lnTo>
                  <a:lnTo>
                    <a:pt x="634961" y="57988"/>
                  </a:lnTo>
                  <a:lnTo>
                    <a:pt x="635393" y="56819"/>
                  </a:lnTo>
                  <a:close/>
                </a:path>
                <a:path w="761365" h="485775">
                  <a:moveTo>
                    <a:pt x="635546" y="211404"/>
                  </a:moveTo>
                  <a:lnTo>
                    <a:pt x="635101" y="210680"/>
                  </a:lnTo>
                  <a:lnTo>
                    <a:pt x="634822" y="210096"/>
                  </a:lnTo>
                  <a:lnTo>
                    <a:pt x="634466" y="209511"/>
                  </a:lnTo>
                  <a:lnTo>
                    <a:pt x="634161" y="209080"/>
                  </a:lnTo>
                  <a:lnTo>
                    <a:pt x="633082" y="208927"/>
                  </a:lnTo>
                  <a:lnTo>
                    <a:pt x="632218" y="209511"/>
                  </a:lnTo>
                  <a:lnTo>
                    <a:pt x="631494" y="210540"/>
                  </a:lnTo>
                  <a:lnTo>
                    <a:pt x="630770" y="211404"/>
                  </a:lnTo>
                  <a:lnTo>
                    <a:pt x="631063" y="212572"/>
                  </a:lnTo>
                  <a:lnTo>
                    <a:pt x="633374" y="213741"/>
                  </a:lnTo>
                  <a:lnTo>
                    <a:pt x="634822" y="213448"/>
                  </a:lnTo>
                  <a:lnTo>
                    <a:pt x="635254" y="212725"/>
                  </a:lnTo>
                  <a:lnTo>
                    <a:pt x="635546" y="212140"/>
                  </a:lnTo>
                  <a:lnTo>
                    <a:pt x="635546" y="211404"/>
                  </a:lnTo>
                  <a:close/>
                </a:path>
                <a:path w="761365" h="485775">
                  <a:moveTo>
                    <a:pt x="635977" y="202958"/>
                  </a:moveTo>
                  <a:lnTo>
                    <a:pt x="635825" y="200914"/>
                  </a:lnTo>
                  <a:lnTo>
                    <a:pt x="634669" y="198882"/>
                  </a:lnTo>
                  <a:lnTo>
                    <a:pt x="633806" y="197281"/>
                  </a:lnTo>
                  <a:lnTo>
                    <a:pt x="631342" y="196989"/>
                  </a:lnTo>
                  <a:lnTo>
                    <a:pt x="630047" y="198437"/>
                  </a:lnTo>
                  <a:lnTo>
                    <a:pt x="628167" y="200482"/>
                  </a:lnTo>
                  <a:lnTo>
                    <a:pt x="628459" y="203250"/>
                  </a:lnTo>
                  <a:lnTo>
                    <a:pt x="629907" y="204266"/>
                  </a:lnTo>
                  <a:lnTo>
                    <a:pt x="631786" y="205435"/>
                  </a:lnTo>
                  <a:lnTo>
                    <a:pt x="633082" y="207187"/>
                  </a:lnTo>
                  <a:lnTo>
                    <a:pt x="634085" y="208826"/>
                  </a:lnTo>
                  <a:lnTo>
                    <a:pt x="635101" y="208064"/>
                  </a:lnTo>
                  <a:lnTo>
                    <a:pt x="635977" y="206895"/>
                  </a:lnTo>
                  <a:lnTo>
                    <a:pt x="635977" y="202958"/>
                  </a:lnTo>
                  <a:close/>
                </a:path>
                <a:path w="761365" h="485775">
                  <a:moveTo>
                    <a:pt x="684987" y="354050"/>
                  </a:moveTo>
                  <a:lnTo>
                    <a:pt x="684695" y="353466"/>
                  </a:lnTo>
                  <a:lnTo>
                    <a:pt x="683831" y="353034"/>
                  </a:lnTo>
                  <a:lnTo>
                    <a:pt x="682523" y="352450"/>
                  </a:lnTo>
                  <a:lnTo>
                    <a:pt x="681228" y="351726"/>
                  </a:lnTo>
                  <a:lnTo>
                    <a:pt x="679780" y="351282"/>
                  </a:lnTo>
                  <a:lnTo>
                    <a:pt x="679056" y="351142"/>
                  </a:lnTo>
                  <a:lnTo>
                    <a:pt x="678332" y="351574"/>
                  </a:lnTo>
                  <a:lnTo>
                    <a:pt x="678040" y="352310"/>
                  </a:lnTo>
                  <a:lnTo>
                    <a:pt x="676744" y="355942"/>
                  </a:lnTo>
                  <a:lnTo>
                    <a:pt x="676452" y="359587"/>
                  </a:lnTo>
                  <a:lnTo>
                    <a:pt x="678192" y="363232"/>
                  </a:lnTo>
                  <a:lnTo>
                    <a:pt x="678472" y="363956"/>
                  </a:lnTo>
                  <a:lnTo>
                    <a:pt x="679780" y="364985"/>
                  </a:lnTo>
                  <a:lnTo>
                    <a:pt x="680796" y="364832"/>
                  </a:lnTo>
                  <a:lnTo>
                    <a:pt x="681075" y="364832"/>
                  </a:lnTo>
                  <a:lnTo>
                    <a:pt x="681659" y="364693"/>
                  </a:lnTo>
                  <a:lnTo>
                    <a:pt x="681659" y="364401"/>
                  </a:lnTo>
                  <a:lnTo>
                    <a:pt x="682231" y="361924"/>
                  </a:lnTo>
                  <a:lnTo>
                    <a:pt x="682231" y="359156"/>
                  </a:lnTo>
                  <a:lnTo>
                    <a:pt x="683679" y="356819"/>
                  </a:lnTo>
                  <a:lnTo>
                    <a:pt x="683971" y="356235"/>
                  </a:lnTo>
                  <a:lnTo>
                    <a:pt x="684403" y="355650"/>
                  </a:lnTo>
                  <a:lnTo>
                    <a:pt x="684555" y="354787"/>
                  </a:lnTo>
                  <a:lnTo>
                    <a:pt x="684987" y="354050"/>
                  </a:lnTo>
                  <a:close/>
                </a:path>
                <a:path w="761365" h="485775">
                  <a:moveTo>
                    <a:pt x="691489" y="180962"/>
                  </a:moveTo>
                  <a:lnTo>
                    <a:pt x="691197" y="178625"/>
                  </a:lnTo>
                  <a:lnTo>
                    <a:pt x="690333" y="177457"/>
                  </a:lnTo>
                  <a:lnTo>
                    <a:pt x="681520" y="174840"/>
                  </a:lnTo>
                  <a:lnTo>
                    <a:pt x="677760" y="173088"/>
                  </a:lnTo>
                  <a:lnTo>
                    <a:pt x="676452" y="172504"/>
                  </a:lnTo>
                  <a:lnTo>
                    <a:pt x="674865" y="172656"/>
                  </a:lnTo>
                  <a:lnTo>
                    <a:pt x="673277" y="172364"/>
                  </a:lnTo>
                  <a:lnTo>
                    <a:pt x="669798" y="172072"/>
                  </a:lnTo>
                  <a:lnTo>
                    <a:pt x="666483" y="174256"/>
                  </a:lnTo>
                  <a:lnTo>
                    <a:pt x="664883" y="178485"/>
                  </a:lnTo>
                  <a:lnTo>
                    <a:pt x="664743" y="179501"/>
                  </a:lnTo>
                  <a:lnTo>
                    <a:pt x="664451" y="180670"/>
                  </a:lnTo>
                  <a:lnTo>
                    <a:pt x="668502" y="189839"/>
                  </a:lnTo>
                  <a:lnTo>
                    <a:pt x="669950" y="190284"/>
                  </a:lnTo>
                  <a:lnTo>
                    <a:pt x="670966" y="190715"/>
                  </a:lnTo>
                  <a:lnTo>
                    <a:pt x="671830" y="191300"/>
                  </a:lnTo>
                  <a:lnTo>
                    <a:pt x="673849" y="192468"/>
                  </a:lnTo>
                  <a:lnTo>
                    <a:pt x="675005" y="192900"/>
                  </a:lnTo>
                  <a:lnTo>
                    <a:pt x="675881" y="191884"/>
                  </a:lnTo>
                  <a:lnTo>
                    <a:pt x="677316" y="189992"/>
                  </a:lnTo>
                  <a:lnTo>
                    <a:pt x="679640" y="189407"/>
                  </a:lnTo>
                  <a:lnTo>
                    <a:pt x="681367" y="187947"/>
                  </a:lnTo>
                  <a:lnTo>
                    <a:pt x="682523" y="186931"/>
                  </a:lnTo>
                  <a:lnTo>
                    <a:pt x="683831" y="186207"/>
                  </a:lnTo>
                  <a:lnTo>
                    <a:pt x="685279" y="185623"/>
                  </a:lnTo>
                  <a:lnTo>
                    <a:pt x="686282" y="185178"/>
                  </a:lnTo>
                  <a:lnTo>
                    <a:pt x="687158" y="184594"/>
                  </a:lnTo>
                  <a:lnTo>
                    <a:pt x="688886" y="183578"/>
                  </a:lnTo>
                  <a:lnTo>
                    <a:pt x="689470" y="183286"/>
                  </a:lnTo>
                  <a:lnTo>
                    <a:pt x="690765" y="181978"/>
                  </a:lnTo>
                  <a:lnTo>
                    <a:pt x="691489" y="180962"/>
                  </a:lnTo>
                  <a:close/>
                </a:path>
                <a:path w="761365" h="485775">
                  <a:moveTo>
                    <a:pt x="729653" y="340499"/>
                  </a:moveTo>
                  <a:lnTo>
                    <a:pt x="728929" y="337007"/>
                  </a:lnTo>
                  <a:lnTo>
                    <a:pt x="727494" y="331177"/>
                  </a:lnTo>
                  <a:lnTo>
                    <a:pt x="727341" y="330746"/>
                  </a:lnTo>
                  <a:lnTo>
                    <a:pt x="727049" y="330454"/>
                  </a:lnTo>
                  <a:lnTo>
                    <a:pt x="726909" y="330161"/>
                  </a:lnTo>
                  <a:lnTo>
                    <a:pt x="726478" y="329425"/>
                  </a:lnTo>
                  <a:lnTo>
                    <a:pt x="725893" y="329133"/>
                  </a:lnTo>
                  <a:lnTo>
                    <a:pt x="725030" y="329425"/>
                  </a:lnTo>
                  <a:lnTo>
                    <a:pt x="724738" y="329425"/>
                  </a:lnTo>
                  <a:lnTo>
                    <a:pt x="724306" y="329577"/>
                  </a:lnTo>
                  <a:lnTo>
                    <a:pt x="724166" y="329869"/>
                  </a:lnTo>
                  <a:lnTo>
                    <a:pt x="722287" y="332638"/>
                  </a:lnTo>
                  <a:lnTo>
                    <a:pt x="721410" y="335838"/>
                  </a:lnTo>
                  <a:lnTo>
                    <a:pt x="721131" y="339191"/>
                  </a:lnTo>
                  <a:lnTo>
                    <a:pt x="720979" y="339483"/>
                  </a:lnTo>
                  <a:lnTo>
                    <a:pt x="721131" y="339915"/>
                  </a:lnTo>
                  <a:lnTo>
                    <a:pt x="721271" y="340207"/>
                  </a:lnTo>
                  <a:lnTo>
                    <a:pt x="722566" y="342544"/>
                  </a:lnTo>
                  <a:lnTo>
                    <a:pt x="723150" y="345160"/>
                  </a:lnTo>
                  <a:lnTo>
                    <a:pt x="724738" y="347205"/>
                  </a:lnTo>
                  <a:lnTo>
                    <a:pt x="724890" y="347497"/>
                  </a:lnTo>
                  <a:lnTo>
                    <a:pt x="725322" y="347637"/>
                  </a:lnTo>
                  <a:lnTo>
                    <a:pt x="725893" y="347929"/>
                  </a:lnTo>
                  <a:lnTo>
                    <a:pt x="726478" y="348081"/>
                  </a:lnTo>
                  <a:lnTo>
                    <a:pt x="727494" y="346036"/>
                  </a:lnTo>
                  <a:lnTo>
                    <a:pt x="729221" y="341960"/>
                  </a:lnTo>
                  <a:lnTo>
                    <a:pt x="729513" y="341236"/>
                  </a:lnTo>
                  <a:lnTo>
                    <a:pt x="729653" y="340499"/>
                  </a:lnTo>
                  <a:close/>
                </a:path>
                <a:path w="761365" h="485775">
                  <a:moveTo>
                    <a:pt x="736015" y="423849"/>
                  </a:moveTo>
                  <a:lnTo>
                    <a:pt x="735876" y="421805"/>
                  </a:lnTo>
                  <a:lnTo>
                    <a:pt x="735876" y="419912"/>
                  </a:lnTo>
                  <a:lnTo>
                    <a:pt x="735444" y="417868"/>
                  </a:lnTo>
                  <a:lnTo>
                    <a:pt x="735291" y="416852"/>
                  </a:lnTo>
                  <a:lnTo>
                    <a:pt x="734860" y="415683"/>
                  </a:lnTo>
                  <a:lnTo>
                    <a:pt x="734288" y="413651"/>
                  </a:lnTo>
                  <a:lnTo>
                    <a:pt x="732840" y="412775"/>
                  </a:lnTo>
                  <a:lnTo>
                    <a:pt x="731964" y="413067"/>
                  </a:lnTo>
                  <a:lnTo>
                    <a:pt x="729513" y="413651"/>
                  </a:lnTo>
                  <a:lnTo>
                    <a:pt x="728065" y="415544"/>
                  </a:lnTo>
                  <a:lnTo>
                    <a:pt x="728065" y="420636"/>
                  </a:lnTo>
                  <a:lnTo>
                    <a:pt x="728789" y="423113"/>
                  </a:lnTo>
                  <a:lnTo>
                    <a:pt x="729373" y="425742"/>
                  </a:lnTo>
                  <a:lnTo>
                    <a:pt x="729805" y="427202"/>
                  </a:lnTo>
                  <a:lnTo>
                    <a:pt x="731964" y="428358"/>
                  </a:lnTo>
                  <a:lnTo>
                    <a:pt x="733844" y="428218"/>
                  </a:lnTo>
                  <a:lnTo>
                    <a:pt x="734720" y="428218"/>
                  </a:lnTo>
                  <a:lnTo>
                    <a:pt x="735291" y="427774"/>
                  </a:lnTo>
                  <a:lnTo>
                    <a:pt x="735444" y="426910"/>
                  </a:lnTo>
                  <a:lnTo>
                    <a:pt x="735723" y="425881"/>
                  </a:lnTo>
                  <a:lnTo>
                    <a:pt x="735876" y="424713"/>
                  </a:lnTo>
                  <a:lnTo>
                    <a:pt x="736015" y="423849"/>
                  </a:lnTo>
                  <a:close/>
                </a:path>
                <a:path w="761365" h="485775">
                  <a:moveTo>
                    <a:pt x="760742" y="73139"/>
                  </a:moveTo>
                  <a:lnTo>
                    <a:pt x="760590" y="70802"/>
                  </a:lnTo>
                  <a:lnTo>
                    <a:pt x="760590" y="70078"/>
                  </a:lnTo>
                  <a:lnTo>
                    <a:pt x="760158" y="69354"/>
                  </a:lnTo>
                  <a:lnTo>
                    <a:pt x="758710" y="67449"/>
                  </a:lnTo>
                  <a:lnTo>
                    <a:pt x="757707" y="67157"/>
                  </a:lnTo>
                  <a:lnTo>
                    <a:pt x="756831" y="67894"/>
                  </a:lnTo>
                  <a:lnTo>
                    <a:pt x="756259" y="68326"/>
                  </a:lnTo>
                  <a:lnTo>
                    <a:pt x="755675" y="68910"/>
                  </a:lnTo>
                  <a:lnTo>
                    <a:pt x="755396" y="69494"/>
                  </a:lnTo>
                  <a:lnTo>
                    <a:pt x="754811" y="70954"/>
                  </a:lnTo>
                  <a:lnTo>
                    <a:pt x="754672" y="72555"/>
                  </a:lnTo>
                  <a:lnTo>
                    <a:pt x="755243" y="74015"/>
                  </a:lnTo>
                  <a:lnTo>
                    <a:pt x="756107" y="76492"/>
                  </a:lnTo>
                  <a:lnTo>
                    <a:pt x="756691" y="79108"/>
                  </a:lnTo>
                  <a:lnTo>
                    <a:pt x="756259" y="81584"/>
                  </a:lnTo>
                  <a:lnTo>
                    <a:pt x="756107" y="82169"/>
                  </a:lnTo>
                  <a:lnTo>
                    <a:pt x="755967" y="82613"/>
                  </a:lnTo>
                  <a:lnTo>
                    <a:pt x="756259" y="82905"/>
                  </a:lnTo>
                  <a:lnTo>
                    <a:pt x="756107" y="83337"/>
                  </a:lnTo>
                  <a:lnTo>
                    <a:pt x="756107" y="83629"/>
                  </a:lnTo>
                  <a:lnTo>
                    <a:pt x="756259" y="84061"/>
                  </a:lnTo>
                  <a:lnTo>
                    <a:pt x="756399" y="84797"/>
                  </a:lnTo>
                  <a:lnTo>
                    <a:pt x="756983" y="85521"/>
                  </a:lnTo>
                  <a:lnTo>
                    <a:pt x="757707" y="85521"/>
                  </a:lnTo>
                  <a:lnTo>
                    <a:pt x="758571" y="85661"/>
                  </a:lnTo>
                  <a:lnTo>
                    <a:pt x="759002" y="85090"/>
                  </a:lnTo>
                  <a:lnTo>
                    <a:pt x="759155" y="84213"/>
                  </a:lnTo>
                  <a:lnTo>
                    <a:pt x="759434" y="81876"/>
                  </a:lnTo>
                  <a:lnTo>
                    <a:pt x="758863" y="79692"/>
                  </a:lnTo>
                  <a:lnTo>
                    <a:pt x="759002" y="77368"/>
                  </a:lnTo>
                  <a:lnTo>
                    <a:pt x="759002" y="75031"/>
                  </a:lnTo>
                  <a:lnTo>
                    <a:pt x="760742" y="7313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14437997" y="3797159"/>
              <a:ext cx="781050" cy="163195"/>
            </a:xfrm>
            <a:custGeom>
              <a:avLst/>
              <a:gdLst/>
              <a:ahLst/>
              <a:cxnLst/>
              <a:rect l="l" t="t" r="r" b="b"/>
              <a:pathLst>
                <a:path w="781050" h="163195">
                  <a:moveTo>
                    <a:pt x="515463" y="151326"/>
                  </a:moveTo>
                  <a:lnTo>
                    <a:pt x="451416" y="151326"/>
                  </a:lnTo>
                  <a:lnTo>
                    <a:pt x="472812" y="150804"/>
                  </a:lnTo>
                  <a:lnTo>
                    <a:pt x="493979" y="148460"/>
                  </a:lnTo>
                  <a:lnTo>
                    <a:pt x="531051" y="129710"/>
                  </a:lnTo>
                  <a:lnTo>
                    <a:pt x="559688" y="90439"/>
                  </a:lnTo>
                  <a:lnTo>
                    <a:pt x="567653" y="76215"/>
                  </a:lnTo>
                  <a:lnTo>
                    <a:pt x="583184" y="53443"/>
                  </a:lnTo>
                  <a:lnTo>
                    <a:pt x="602729" y="34703"/>
                  </a:lnTo>
                  <a:lnTo>
                    <a:pt x="625643" y="19688"/>
                  </a:lnTo>
                  <a:lnTo>
                    <a:pt x="651281" y="8092"/>
                  </a:lnTo>
                  <a:lnTo>
                    <a:pt x="685720" y="0"/>
                  </a:lnTo>
                  <a:lnTo>
                    <a:pt x="717829" y="2142"/>
                  </a:lnTo>
                  <a:lnTo>
                    <a:pt x="744689" y="12541"/>
                  </a:lnTo>
                  <a:lnTo>
                    <a:pt x="694315" y="12541"/>
                  </a:lnTo>
                  <a:lnTo>
                    <a:pt x="656009" y="19081"/>
                  </a:lnTo>
                  <a:lnTo>
                    <a:pt x="617785" y="38660"/>
                  </a:lnTo>
                  <a:lnTo>
                    <a:pt x="589142" y="66445"/>
                  </a:lnTo>
                  <a:lnTo>
                    <a:pt x="568318" y="99797"/>
                  </a:lnTo>
                  <a:lnTo>
                    <a:pt x="545775" y="129802"/>
                  </a:lnTo>
                  <a:lnTo>
                    <a:pt x="520071" y="149716"/>
                  </a:lnTo>
                  <a:lnTo>
                    <a:pt x="515463" y="151326"/>
                  </a:lnTo>
                  <a:close/>
                </a:path>
                <a:path w="781050" h="163195">
                  <a:moveTo>
                    <a:pt x="12422" y="151981"/>
                  </a:moveTo>
                  <a:lnTo>
                    <a:pt x="0" y="151981"/>
                  </a:lnTo>
                  <a:lnTo>
                    <a:pt x="221" y="144121"/>
                  </a:lnTo>
                  <a:lnTo>
                    <a:pt x="7554" y="105014"/>
                  </a:lnTo>
                  <a:lnTo>
                    <a:pt x="26109" y="70064"/>
                  </a:lnTo>
                  <a:lnTo>
                    <a:pt x="53466" y="40749"/>
                  </a:lnTo>
                  <a:lnTo>
                    <a:pt x="87205" y="18545"/>
                  </a:lnTo>
                  <a:lnTo>
                    <a:pt x="124905" y="4928"/>
                  </a:lnTo>
                  <a:lnTo>
                    <a:pt x="164147" y="1374"/>
                  </a:lnTo>
                  <a:lnTo>
                    <a:pt x="202511" y="9361"/>
                  </a:lnTo>
                  <a:lnTo>
                    <a:pt x="208926" y="13203"/>
                  </a:lnTo>
                  <a:lnTo>
                    <a:pt x="152055" y="13203"/>
                  </a:lnTo>
                  <a:lnTo>
                    <a:pt x="111460" y="21313"/>
                  </a:lnTo>
                  <a:lnTo>
                    <a:pt x="73881" y="40572"/>
                  </a:lnTo>
                  <a:lnTo>
                    <a:pt x="42658" y="68867"/>
                  </a:lnTo>
                  <a:lnTo>
                    <a:pt x="21132" y="104088"/>
                  </a:lnTo>
                  <a:lnTo>
                    <a:pt x="12644" y="144121"/>
                  </a:lnTo>
                  <a:lnTo>
                    <a:pt x="12422" y="151981"/>
                  </a:lnTo>
                  <a:close/>
                </a:path>
                <a:path w="781050" h="163195">
                  <a:moveTo>
                    <a:pt x="247428" y="145595"/>
                  </a:moveTo>
                  <a:lnTo>
                    <a:pt x="195300" y="145595"/>
                  </a:lnTo>
                  <a:lnTo>
                    <a:pt x="229590" y="141064"/>
                  </a:lnTo>
                  <a:lnTo>
                    <a:pt x="256080" y="126418"/>
                  </a:lnTo>
                  <a:lnTo>
                    <a:pt x="275480" y="105446"/>
                  </a:lnTo>
                  <a:lnTo>
                    <a:pt x="291510" y="81159"/>
                  </a:lnTo>
                  <a:lnTo>
                    <a:pt x="307894" y="56564"/>
                  </a:lnTo>
                  <a:lnTo>
                    <a:pt x="340519" y="26564"/>
                  </a:lnTo>
                  <a:lnTo>
                    <a:pt x="381491" y="8511"/>
                  </a:lnTo>
                  <a:lnTo>
                    <a:pt x="426115" y="3035"/>
                  </a:lnTo>
                  <a:lnTo>
                    <a:pt x="469696" y="10764"/>
                  </a:lnTo>
                  <a:lnTo>
                    <a:pt x="476645" y="14724"/>
                  </a:lnTo>
                  <a:lnTo>
                    <a:pt x="429954" y="14724"/>
                  </a:lnTo>
                  <a:lnTo>
                    <a:pt x="393568" y="19565"/>
                  </a:lnTo>
                  <a:lnTo>
                    <a:pt x="357805" y="33638"/>
                  </a:lnTo>
                  <a:lnTo>
                    <a:pt x="326611" y="56292"/>
                  </a:lnTo>
                  <a:lnTo>
                    <a:pt x="303901" y="86478"/>
                  </a:lnTo>
                  <a:lnTo>
                    <a:pt x="287351" y="110789"/>
                  </a:lnTo>
                  <a:lnTo>
                    <a:pt x="267661" y="132275"/>
                  </a:lnTo>
                  <a:lnTo>
                    <a:pt x="247428" y="145595"/>
                  </a:lnTo>
                  <a:close/>
                </a:path>
                <a:path w="781050" h="163195">
                  <a:moveTo>
                    <a:pt x="752841" y="33488"/>
                  </a:moveTo>
                  <a:lnTo>
                    <a:pt x="731957" y="20207"/>
                  </a:lnTo>
                  <a:lnTo>
                    <a:pt x="694315" y="12541"/>
                  </a:lnTo>
                  <a:lnTo>
                    <a:pt x="744689" y="12541"/>
                  </a:lnTo>
                  <a:lnTo>
                    <a:pt x="748108" y="13864"/>
                  </a:lnTo>
                  <a:lnTo>
                    <a:pt x="774608" y="32765"/>
                  </a:lnTo>
                  <a:lnTo>
                    <a:pt x="772620" y="32765"/>
                  </a:lnTo>
                  <a:lnTo>
                    <a:pt x="752841" y="33488"/>
                  </a:lnTo>
                  <a:close/>
                </a:path>
                <a:path w="781050" h="163195">
                  <a:moveTo>
                    <a:pt x="210974" y="28813"/>
                  </a:moveTo>
                  <a:lnTo>
                    <a:pt x="192323" y="18354"/>
                  </a:lnTo>
                  <a:lnTo>
                    <a:pt x="152055" y="13203"/>
                  </a:lnTo>
                  <a:lnTo>
                    <a:pt x="208926" y="13203"/>
                  </a:lnTo>
                  <a:lnTo>
                    <a:pt x="234295" y="28398"/>
                  </a:lnTo>
                  <a:lnTo>
                    <a:pt x="233361" y="28398"/>
                  </a:lnTo>
                  <a:lnTo>
                    <a:pt x="210974" y="28813"/>
                  </a:lnTo>
                  <a:close/>
                </a:path>
                <a:path w="781050" h="163195">
                  <a:moveTo>
                    <a:pt x="482008" y="31036"/>
                  </a:moveTo>
                  <a:lnTo>
                    <a:pt x="465426" y="21141"/>
                  </a:lnTo>
                  <a:lnTo>
                    <a:pt x="429954" y="14724"/>
                  </a:lnTo>
                  <a:lnTo>
                    <a:pt x="476645" y="14724"/>
                  </a:lnTo>
                  <a:lnTo>
                    <a:pt x="504089" y="30363"/>
                  </a:lnTo>
                  <a:lnTo>
                    <a:pt x="502879" y="30363"/>
                  </a:lnTo>
                  <a:lnTo>
                    <a:pt x="482008" y="31036"/>
                  </a:lnTo>
                  <a:close/>
                </a:path>
                <a:path w="781050" h="163195">
                  <a:moveTo>
                    <a:pt x="228924" y="38879"/>
                  </a:moveTo>
                  <a:lnTo>
                    <a:pt x="210974" y="28813"/>
                  </a:lnTo>
                  <a:lnTo>
                    <a:pt x="233361" y="28398"/>
                  </a:lnTo>
                  <a:lnTo>
                    <a:pt x="231808" y="31891"/>
                  </a:lnTo>
                  <a:lnTo>
                    <a:pt x="230477" y="35385"/>
                  </a:lnTo>
                  <a:lnTo>
                    <a:pt x="228924" y="38879"/>
                  </a:lnTo>
                  <a:close/>
                </a:path>
                <a:path w="781050" h="163195">
                  <a:moveTo>
                    <a:pt x="239404" y="38879"/>
                  </a:moveTo>
                  <a:lnTo>
                    <a:pt x="228924" y="38879"/>
                  </a:lnTo>
                  <a:lnTo>
                    <a:pt x="230477" y="35385"/>
                  </a:lnTo>
                  <a:lnTo>
                    <a:pt x="231808" y="31891"/>
                  </a:lnTo>
                  <a:lnTo>
                    <a:pt x="233361" y="28398"/>
                  </a:lnTo>
                  <a:lnTo>
                    <a:pt x="234295" y="28398"/>
                  </a:lnTo>
                  <a:lnTo>
                    <a:pt x="237575" y="30363"/>
                  </a:lnTo>
                  <a:lnTo>
                    <a:pt x="241568" y="33857"/>
                  </a:lnTo>
                  <a:lnTo>
                    <a:pt x="239404" y="38879"/>
                  </a:lnTo>
                  <a:close/>
                </a:path>
                <a:path w="781050" h="163195">
                  <a:moveTo>
                    <a:pt x="193785" y="155918"/>
                  </a:moveTo>
                  <a:lnTo>
                    <a:pt x="140194" y="136697"/>
                  </a:lnTo>
                  <a:lnTo>
                    <a:pt x="126905" y="99728"/>
                  </a:lnTo>
                  <a:lnTo>
                    <a:pt x="128659" y="86914"/>
                  </a:lnTo>
                  <a:lnTo>
                    <a:pt x="144270" y="55295"/>
                  </a:lnTo>
                  <a:lnTo>
                    <a:pt x="167367" y="37023"/>
                  </a:lnTo>
                  <a:lnTo>
                    <a:pt x="197286" y="29067"/>
                  </a:lnTo>
                  <a:lnTo>
                    <a:pt x="210974" y="28813"/>
                  </a:lnTo>
                  <a:lnTo>
                    <a:pt x="228924" y="38879"/>
                  </a:lnTo>
                  <a:lnTo>
                    <a:pt x="239404" y="38879"/>
                  </a:lnTo>
                  <a:lnTo>
                    <a:pt x="238682" y="40554"/>
                  </a:lnTo>
                  <a:lnTo>
                    <a:pt x="205719" y="40554"/>
                  </a:lnTo>
                  <a:lnTo>
                    <a:pt x="179318" y="44910"/>
                  </a:lnTo>
                  <a:lnTo>
                    <a:pt x="157368" y="57332"/>
                  </a:lnTo>
                  <a:lnTo>
                    <a:pt x="143345" y="81159"/>
                  </a:lnTo>
                  <a:lnTo>
                    <a:pt x="143426" y="90439"/>
                  </a:lnTo>
                  <a:lnTo>
                    <a:pt x="143774" y="115763"/>
                  </a:lnTo>
                  <a:lnTo>
                    <a:pt x="163901" y="137188"/>
                  </a:lnTo>
                  <a:lnTo>
                    <a:pt x="195300" y="145595"/>
                  </a:lnTo>
                  <a:lnTo>
                    <a:pt x="247428" y="145595"/>
                  </a:lnTo>
                  <a:lnTo>
                    <a:pt x="243852" y="147949"/>
                  </a:lnTo>
                  <a:lnTo>
                    <a:pt x="214949" y="154820"/>
                  </a:lnTo>
                  <a:lnTo>
                    <a:pt x="193785" y="155918"/>
                  </a:lnTo>
                  <a:close/>
                </a:path>
                <a:path w="781050" h="163195">
                  <a:moveTo>
                    <a:pt x="498443" y="40844"/>
                  </a:moveTo>
                  <a:lnTo>
                    <a:pt x="482008" y="31036"/>
                  </a:lnTo>
                  <a:lnTo>
                    <a:pt x="502879" y="30363"/>
                  </a:lnTo>
                  <a:lnTo>
                    <a:pt x="501327" y="33857"/>
                  </a:lnTo>
                  <a:lnTo>
                    <a:pt x="499996" y="37350"/>
                  </a:lnTo>
                  <a:lnTo>
                    <a:pt x="498443" y="40844"/>
                  </a:lnTo>
                  <a:close/>
                </a:path>
                <a:path w="781050" h="163195">
                  <a:moveTo>
                    <a:pt x="509366" y="40844"/>
                  </a:moveTo>
                  <a:lnTo>
                    <a:pt x="498443" y="40844"/>
                  </a:lnTo>
                  <a:lnTo>
                    <a:pt x="499996" y="37350"/>
                  </a:lnTo>
                  <a:lnTo>
                    <a:pt x="501490" y="33488"/>
                  </a:lnTo>
                  <a:lnTo>
                    <a:pt x="502879" y="30363"/>
                  </a:lnTo>
                  <a:lnTo>
                    <a:pt x="504089" y="30363"/>
                  </a:lnTo>
                  <a:lnTo>
                    <a:pt x="507538" y="32328"/>
                  </a:lnTo>
                  <a:lnTo>
                    <a:pt x="511531" y="35822"/>
                  </a:lnTo>
                  <a:lnTo>
                    <a:pt x="509366" y="40844"/>
                  </a:lnTo>
                  <a:close/>
                </a:path>
                <a:path w="781050" h="163195">
                  <a:moveTo>
                    <a:pt x="451194" y="163117"/>
                  </a:moveTo>
                  <a:lnTo>
                    <a:pt x="427164" y="157474"/>
                  </a:lnTo>
                  <a:lnTo>
                    <a:pt x="409851" y="143356"/>
                  </a:lnTo>
                  <a:lnTo>
                    <a:pt x="399567" y="123016"/>
                  </a:lnTo>
                  <a:lnTo>
                    <a:pt x="396625" y="98705"/>
                  </a:lnTo>
                  <a:lnTo>
                    <a:pt x="407207" y="62511"/>
                  </a:lnTo>
                  <a:lnTo>
                    <a:pt x="432200" y="41198"/>
                  </a:lnTo>
                  <a:lnTo>
                    <a:pt x="465970" y="31554"/>
                  </a:lnTo>
                  <a:lnTo>
                    <a:pt x="482008" y="31036"/>
                  </a:lnTo>
                  <a:lnTo>
                    <a:pt x="498443" y="40844"/>
                  </a:lnTo>
                  <a:lnTo>
                    <a:pt x="509366" y="40844"/>
                  </a:lnTo>
                  <a:lnTo>
                    <a:pt x="508519" y="42809"/>
                  </a:lnTo>
                  <a:lnTo>
                    <a:pt x="503101" y="42809"/>
                  </a:lnTo>
                  <a:lnTo>
                    <a:pt x="469467" y="44248"/>
                  </a:lnTo>
                  <a:lnTo>
                    <a:pt x="437829" y="53671"/>
                  </a:lnTo>
                  <a:lnTo>
                    <a:pt x="415258" y="73821"/>
                  </a:lnTo>
                  <a:lnTo>
                    <a:pt x="408825" y="107439"/>
                  </a:lnTo>
                  <a:lnTo>
                    <a:pt x="412984" y="124122"/>
                  </a:lnTo>
                  <a:lnTo>
                    <a:pt x="421802" y="138225"/>
                  </a:lnTo>
                  <a:lnTo>
                    <a:pt x="434779" y="147908"/>
                  </a:lnTo>
                  <a:lnTo>
                    <a:pt x="451416" y="151326"/>
                  </a:lnTo>
                  <a:lnTo>
                    <a:pt x="515463" y="151326"/>
                  </a:lnTo>
                  <a:lnTo>
                    <a:pt x="489209" y="160500"/>
                  </a:lnTo>
                  <a:lnTo>
                    <a:pt x="451194" y="163117"/>
                  </a:lnTo>
                  <a:close/>
                </a:path>
                <a:path w="781050" h="163195">
                  <a:moveTo>
                    <a:pt x="768184" y="43245"/>
                  </a:moveTo>
                  <a:lnTo>
                    <a:pt x="752841" y="33488"/>
                  </a:lnTo>
                  <a:lnTo>
                    <a:pt x="772620" y="32765"/>
                  </a:lnTo>
                  <a:lnTo>
                    <a:pt x="771067" y="36258"/>
                  </a:lnTo>
                  <a:lnTo>
                    <a:pt x="769736" y="39752"/>
                  </a:lnTo>
                  <a:lnTo>
                    <a:pt x="768184" y="43245"/>
                  </a:lnTo>
                  <a:close/>
                </a:path>
                <a:path w="781050" h="163195">
                  <a:moveTo>
                    <a:pt x="778791" y="43245"/>
                  </a:moveTo>
                  <a:lnTo>
                    <a:pt x="768184" y="43245"/>
                  </a:lnTo>
                  <a:lnTo>
                    <a:pt x="769736" y="39752"/>
                  </a:lnTo>
                  <a:lnTo>
                    <a:pt x="771067" y="36258"/>
                  </a:lnTo>
                  <a:lnTo>
                    <a:pt x="772620" y="32765"/>
                  </a:lnTo>
                  <a:lnTo>
                    <a:pt x="774608" y="32765"/>
                  </a:lnTo>
                  <a:lnTo>
                    <a:pt x="777057" y="34512"/>
                  </a:lnTo>
                  <a:lnTo>
                    <a:pt x="781049" y="38005"/>
                  </a:lnTo>
                  <a:lnTo>
                    <a:pt x="778791" y="43245"/>
                  </a:lnTo>
                  <a:close/>
                </a:path>
                <a:path w="781050" h="163195">
                  <a:moveTo>
                    <a:pt x="732653" y="159981"/>
                  </a:moveTo>
                  <a:lnTo>
                    <a:pt x="700443" y="154410"/>
                  </a:lnTo>
                  <a:lnTo>
                    <a:pt x="676760" y="136762"/>
                  </a:lnTo>
                  <a:lnTo>
                    <a:pt x="666365" y="101980"/>
                  </a:lnTo>
                  <a:lnTo>
                    <a:pt x="675325" y="65404"/>
                  </a:lnTo>
                  <a:lnTo>
                    <a:pt x="701275" y="43873"/>
                  </a:lnTo>
                  <a:lnTo>
                    <a:pt x="736334" y="34092"/>
                  </a:lnTo>
                  <a:lnTo>
                    <a:pt x="752841" y="33488"/>
                  </a:lnTo>
                  <a:lnTo>
                    <a:pt x="768184" y="43245"/>
                  </a:lnTo>
                  <a:lnTo>
                    <a:pt x="778791" y="43245"/>
                  </a:lnTo>
                  <a:lnTo>
                    <a:pt x="778038" y="44992"/>
                  </a:lnTo>
                  <a:lnTo>
                    <a:pt x="772620" y="44992"/>
                  </a:lnTo>
                  <a:lnTo>
                    <a:pt x="742691" y="45245"/>
                  </a:lnTo>
                  <a:lnTo>
                    <a:pt x="714197" y="51270"/>
                  </a:lnTo>
                  <a:lnTo>
                    <a:pt x="691733" y="66547"/>
                  </a:lnTo>
                  <a:lnTo>
                    <a:pt x="679897" y="94556"/>
                  </a:lnTo>
                  <a:lnTo>
                    <a:pt x="684718" y="128222"/>
                  </a:lnTo>
                  <a:lnTo>
                    <a:pt x="706488" y="144121"/>
                  </a:lnTo>
                  <a:lnTo>
                    <a:pt x="737201" y="148228"/>
                  </a:lnTo>
                  <a:lnTo>
                    <a:pt x="776613" y="148228"/>
                  </a:lnTo>
                  <a:lnTo>
                    <a:pt x="776613" y="157876"/>
                  </a:lnTo>
                  <a:lnTo>
                    <a:pt x="768627" y="158531"/>
                  </a:lnTo>
                  <a:lnTo>
                    <a:pt x="732653" y="159981"/>
                  </a:lnTo>
                  <a:close/>
                </a:path>
                <a:path w="781050" h="163195">
                  <a:moveTo>
                    <a:pt x="238463" y="41062"/>
                  </a:moveTo>
                  <a:lnTo>
                    <a:pt x="233138" y="40844"/>
                  </a:lnTo>
                  <a:lnTo>
                    <a:pt x="205719" y="40554"/>
                  </a:lnTo>
                  <a:lnTo>
                    <a:pt x="238682" y="40554"/>
                  </a:lnTo>
                  <a:lnTo>
                    <a:pt x="238463" y="41062"/>
                  </a:lnTo>
                  <a:close/>
                </a:path>
                <a:path w="781050" h="163195">
                  <a:moveTo>
                    <a:pt x="508425" y="43027"/>
                  </a:moveTo>
                  <a:lnTo>
                    <a:pt x="503101" y="42809"/>
                  </a:lnTo>
                  <a:lnTo>
                    <a:pt x="508519" y="42809"/>
                  </a:lnTo>
                  <a:lnTo>
                    <a:pt x="508425" y="43027"/>
                  </a:lnTo>
                  <a:close/>
                </a:path>
                <a:path w="781050" h="163195">
                  <a:moveTo>
                    <a:pt x="777944" y="45211"/>
                  </a:moveTo>
                  <a:lnTo>
                    <a:pt x="772620" y="44992"/>
                  </a:lnTo>
                  <a:lnTo>
                    <a:pt x="778038" y="44992"/>
                  </a:lnTo>
                  <a:lnTo>
                    <a:pt x="777944" y="45211"/>
                  </a:lnTo>
                  <a:close/>
                </a:path>
                <a:path w="781050" h="163195">
                  <a:moveTo>
                    <a:pt x="776613" y="148228"/>
                  </a:moveTo>
                  <a:lnTo>
                    <a:pt x="737201" y="148228"/>
                  </a:lnTo>
                  <a:lnTo>
                    <a:pt x="768849" y="146522"/>
                  </a:lnTo>
                  <a:lnTo>
                    <a:pt x="776613" y="145649"/>
                  </a:lnTo>
                  <a:lnTo>
                    <a:pt x="776613" y="148228"/>
                  </a:lnTo>
                  <a:close/>
                </a:path>
              </a:pathLst>
            </a:custGeom>
            <a:solidFill>
              <a:srgbClr val="3D959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15990218" y="4100824"/>
              <a:ext cx="786130" cy="786765"/>
            </a:xfrm>
            <a:custGeom>
              <a:avLst/>
              <a:gdLst/>
              <a:ahLst/>
              <a:cxnLst/>
              <a:rect l="l" t="t" r="r" b="b"/>
              <a:pathLst>
                <a:path w="786130" h="786764">
                  <a:moveTo>
                    <a:pt x="0" y="0"/>
                  </a:moveTo>
                  <a:lnTo>
                    <a:pt x="785785" y="0"/>
                  </a:lnTo>
                  <a:lnTo>
                    <a:pt x="785785" y="786713"/>
                  </a:lnTo>
                  <a:lnTo>
                    <a:pt x="0" y="78671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EB9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16004833" y="4401730"/>
              <a:ext cx="761365" cy="485775"/>
            </a:xfrm>
            <a:custGeom>
              <a:avLst/>
              <a:gdLst/>
              <a:ahLst/>
              <a:cxnLst/>
              <a:rect l="l" t="t" r="r" b="b"/>
              <a:pathLst>
                <a:path w="761365" h="485775">
                  <a:moveTo>
                    <a:pt x="1155" y="113944"/>
                  </a:moveTo>
                  <a:lnTo>
                    <a:pt x="863" y="113220"/>
                  </a:lnTo>
                  <a:lnTo>
                    <a:pt x="0" y="112483"/>
                  </a:lnTo>
                  <a:lnTo>
                    <a:pt x="0" y="114820"/>
                  </a:lnTo>
                  <a:lnTo>
                    <a:pt x="1155" y="113944"/>
                  </a:lnTo>
                  <a:close/>
                </a:path>
                <a:path w="761365" h="485775">
                  <a:moveTo>
                    <a:pt x="10121" y="144691"/>
                  </a:moveTo>
                  <a:lnTo>
                    <a:pt x="9829" y="143954"/>
                  </a:lnTo>
                  <a:lnTo>
                    <a:pt x="9258" y="143522"/>
                  </a:lnTo>
                  <a:lnTo>
                    <a:pt x="8242" y="142798"/>
                  </a:lnTo>
                  <a:lnTo>
                    <a:pt x="7226" y="142354"/>
                  </a:lnTo>
                  <a:lnTo>
                    <a:pt x="4191" y="144106"/>
                  </a:lnTo>
                  <a:lnTo>
                    <a:pt x="2311" y="144830"/>
                  </a:lnTo>
                  <a:lnTo>
                    <a:pt x="0" y="144538"/>
                  </a:lnTo>
                  <a:lnTo>
                    <a:pt x="0" y="149199"/>
                  </a:lnTo>
                  <a:lnTo>
                    <a:pt x="139" y="151244"/>
                  </a:lnTo>
                  <a:lnTo>
                    <a:pt x="4343" y="150660"/>
                  </a:lnTo>
                  <a:lnTo>
                    <a:pt x="6502" y="150228"/>
                  </a:lnTo>
                  <a:lnTo>
                    <a:pt x="8534" y="149936"/>
                  </a:lnTo>
                  <a:lnTo>
                    <a:pt x="9982" y="147891"/>
                  </a:lnTo>
                  <a:lnTo>
                    <a:pt x="10121" y="145415"/>
                  </a:lnTo>
                  <a:lnTo>
                    <a:pt x="10121" y="144691"/>
                  </a:lnTo>
                  <a:close/>
                </a:path>
                <a:path w="761365" h="485775">
                  <a:moveTo>
                    <a:pt x="95275" y="462902"/>
                  </a:moveTo>
                  <a:lnTo>
                    <a:pt x="95123" y="460857"/>
                  </a:lnTo>
                  <a:lnTo>
                    <a:pt x="95123" y="460578"/>
                  </a:lnTo>
                  <a:lnTo>
                    <a:pt x="94983" y="460133"/>
                  </a:lnTo>
                  <a:lnTo>
                    <a:pt x="94983" y="459701"/>
                  </a:lnTo>
                  <a:lnTo>
                    <a:pt x="94691" y="457657"/>
                  </a:lnTo>
                  <a:lnTo>
                    <a:pt x="92379" y="456780"/>
                  </a:lnTo>
                  <a:lnTo>
                    <a:pt x="90652" y="457949"/>
                  </a:lnTo>
                  <a:lnTo>
                    <a:pt x="89928" y="458381"/>
                  </a:lnTo>
                  <a:lnTo>
                    <a:pt x="88328" y="459994"/>
                  </a:lnTo>
                  <a:lnTo>
                    <a:pt x="88188" y="460717"/>
                  </a:lnTo>
                  <a:lnTo>
                    <a:pt x="88328" y="461594"/>
                  </a:lnTo>
                  <a:lnTo>
                    <a:pt x="88620" y="463626"/>
                  </a:lnTo>
                  <a:lnTo>
                    <a:pt x="90208" y="464947"/>
                  </a:lnTo>
                  <a:lnTo>
                    <a:pt x="93687" y="464947"/>
                  </a:lnTo>
                  <a:lnTo>
                    <a:pt x="95275" y="462902"/>
                  </a:lnTo>
                  <a:close/>
                </a:path>
                <a:path w="761365" h="485775">
                  <a:moveTo>
                    <a:pt x="99606" y="208508"/>
                  </a:moveTo>
                  <a:lnTo>
                    <a:pt x="99326" y="207048"/>
                  </a:lnTo>
                  <a:lnTo>
                    <a:pt x="98450" y="206463"/>
                  </a:lnTo>
                  <a:lnTo>
                    <a:pt x="95999" y="204711"/>
                  </a:lnTo>
                  <a:lnTo>
                    <a:pt x="93687" y="202819"/>
                  </a:lnTo>
                  <a:lnTo>
                    <a:pt x="91224" y="201079"/>
                  </a:lnTo>
                  <a:lnTo>
                    <a:pt x="90360" y="200494"/>
                  </a:lnTo>
                  <a:lnTo>
                    <a:pt x="88912" y="200926"/>
                  </a:lnTo>
                  <a:lnTo>
                    <a:pt x="88188" y="201663"/>
                  </a:lnTo>
                  <a:lnTo>
                    <a:pt x="86448" y="203695"/>
                  </a:lnTo>
                  <a:lnTo>
                    <a:pt x="85585" y="206184"/>
                  </a:lnTo>
                  <a:lnTo>
                    <a:pt x="85585" y="214337"/>
                  </a:lnTo>
                  <a:lnTo>
                    <a:pt x="84721" y="214630"/>
                  </a:lnTo>
                  <a:lnTo>
                    <a:pt x="84861" y="213893"/>
                  </a:lnTo>
                  <a:lnTo>
                    <a:pt x="85585" y="214337"/>
                  </a:lnTo>
                  <a:lnTo>
                    <a:pt x="85585" y="206184"/>
                  </a:lnTo>
                  <a:lnTo>
                    <a:pt x="84772" y="208508"/>
                  </a:lnTo>
                  <a:lnTo>
                    <a:pt x="83705" y="211709"/>
                  </a:lnTo>
                  <a:lnTo>
                    <a:pt x="81394" y="213461"/>
                  </a:lnTo>
                  <a:lnTo>
                    <a:pt x="80314" y="213893"/>
                  </a:lnTo>
                  <a:lnTo>
                    <a:pt x="78498" y="214630"/>
                  </a:lnTo>
                  <a:lnTo>
                    <a:pt x="77774" y="214922"/>
                  </a:lnTo>
                  <a:lnTo>
                    <a:pt x="77063" y="215061"/>
                  </a:lnTo>
                  <a:lnTo>
                    <a:pt x="76187" y="215493"/>
                  </a:lnTo>
                  <a:lnTo>
                    <a:pt x="76187" y="215938"/>
                  </a:lnTo>
                  <a:lnTo>
                    <a:pt x="76047" y="216230"/>
                  </a:lnTo>
                  <a:lnTo>
                    <a:pt x="76187" y="216522"/>
                  </a:lnTo>
                  <a:lnTo>
                    <a:pt x="76339" y="217106"/>
                  </a:lnTo>
                  <a:lnTo>
                    <a:pt x="76479" y="217246"/>
                  </a:lnTo>
                  <a:lnTo>
                    <a:pt x="78651" y="217970"/>
                  </a:lnTo>
                  <a:lnTo>
                    <a:pt x="80098" y="219722"/>
                  </a:lnTo>
                  <a:lnTo>
                    <a:pt x="82702" y="221907"/>
                  </a:lnTo>
                  <a:lnTo>
                    <a:pt x="84137" y="222199"/>
                  </a:lnTo>
                  <a:lnTo>
                    <a:pt x="86741" y="220014"/>
                  </a:lnTo>
                  <a:lnTo>
                    <a:pt x="88773" y="219138"/>
                  </a:lnTo>
                  <a:lnTo>
                    <a:pt x="93687" y="219138"/>
                  </a:lnTo>
                  <a:lnTo>
                    <a:pt x="95415" y="217830"/>
                  </a:lnTo>
                  <a:lnTo>
                    <a:pt x="96570" y="213169"/>
                  </a:lnTo>
                  <a:lnTo>
                    <a:pt x="97447" y="211124"/>
                  </a:lnTo>
                  <a:lnTo>
                    <a:pt x="99606" y="208508"/>
                  </a:lnTo>
                  <a:close/>
                </a:path>
                <a:path w="761365" h="485775">
                  <a:moveTo>
                    <a:pt x="102209" y="345173"/>
                  </a:moveTo>
                  <a:lnTo>
                    <a:pt x="100761" y="342696"/>
                  </a:lnTo>
                  <a:lnTo>
                    <a:pt x="100050" y="341528"/>
                  </a:lnTo>
                  <a:lnTo>
                    <a:pt x="99034" y="341236"/>
                  </a:lnTo>
                  <a:lnTo>
                    <a:pt x="96723" y="341236"/>
                  </a:lnTo>
                  <a:lnTo>
                    <a:pt x="95567" y="341680"/>
                  </a:lnTo>
                  <a:lnTo>
                    <a:pt x="94551" y="341972"/>
                  </a:lnTo>
                  <a:lnTo>
                    <a:pt x="92811" y="342557"/>
                  </a:lnTo>
                  <a:lnTo>
                    <a:pt x="91516" y="344449"/>
                  </a:lnTo>
                  <a:lnTo>
                    <a:pt x="91655" y="346341"/>
                  </a:lnTo>
                  <a:lnTo>
                    <a:pt x="91808" y="348678"/>
                  </a:lnTo>
                  <a:lnTo>
                    <a:pt x="93827" y="350710"/>
                  </a:lnTo>
                  <a:lnTo>
                    <a:pt x="95999" y="350710"/>
                  </a:lnTo>
                  <a:lnTo>
                    <a:pt x="96862" y="350710"/>
                  </a:lnTo>
                  <a:lnTo>
                    <a:pt x="102069" y="346633"/>
                  </a:lnTo>
                  <a:lnTo>
                    <a:pt x="102209" y="345173"/>
                  </a:lnTo>
                  <a:close/>
                </a:path>
                <a:path w="761365" h="485775">
                  <a:moveTo>
                    <a:pt x="193433" y="312826"/>
                  </a:moveTo>
                  <a:lnTo>
                    <a:pt x="191414" y="310794"/>
                  </a:lnTo>
                  <a:lnTo>
                    <a:pt x="189534" y="310642"/>
                  </a:lnTo>
                  <a:lnTo>
                    <a:pt x="187794" y="311658"/>
                  </a:lnTo>
                  <a:lnTo>
                    <a:pt x="187223" y="312102"/>
                  </a:lnTo>
                  <a:lnTo>
                    <a:pt x="186931" y="312826"/>
                  </a:lnTo>
                  <a:lnTo>
                    <a:pt x="186931" y="314286"/>
                  </a:lnTo>
                  <a:lnTo>
                    <a:pt x="189674" y="316179"/>
                  </a:lnTo>
                  <a:lnTo>
                    <a:pt x="190982" y="316623"/>
                  </a:lnTo>
                  <a:lnTo>
                    <a:pt x="191846" y="315887"/>
                  </a:lnTo>
                  <a:lnTo>
                    <a:pt x="192570" y="315010"/>
                  </a:lnTo>
                  <a:lnTo>
                    <a:pt x="193433" y="314134"/>
                  </a:lnTo>
                  <a:lnTo>
                    <a:pt x="193433" y="312826"/>
                  </a:lnTo>
                  <a:close/>
                </a:path>
                <a:path w="761365" h="485775">
                  <a:moveTo>
                    <a:pt x="211505" y="402005"/>
                  </a:moveTo>
                  <a:lnTo>
                    <a:pt x="211366" y="401421"/>
                  </a:lnTo>
                  <a:lnTo>
                    <a:pt x="211226" y="401129"/>
                  </a:lnTo>
                  <a:lnTo>
                    <a:pt x="210934" y="400392"/>
                  </a:lnTo>
                  <a:lnTo>
                    <a:pt x="210350" y="400100"/>
                  </a:lnTo>
                  <a:lnTo>
                    <a:pt x="209346" y="400100"/>
                  </a:lnTo>
                  <a:lnTo>
                    <a:pt x="208762" y="400253"/>
                  </a:lnTo>
                  <a:lnTo>
                    <a:pt x="208762" y="400392"/>
                  </a:lnTo>
                  <a:lnTo>
                    <a:pt x="208178" y="402577"/>
                  </a:lnTo>
                  <a:lnTo>
                    <a:pt x="208038" y="404761"/>
                  </a:lnTo>
                  <a:lnTo>
                    <a:pt x="206883" y="406806"/>
                  </a:lnTo>
                  <a:lnTo>
                    <a:pt x="206311" y="407974"/>
                  </a:lnTo>
                  <a:lnTo>
                    <a:pt x="207746" y="409727"/>
                  </a:lnTo>
                  <a:lnTo>
                    <a:pt x="209194" y="410019"/>
                  </a:lnTo>
                  <a:lnTo>
                    <a:pt x="210058" y="410019"/>
                  </a:lnTo>
                  <a:lnTo>
                    <a:pt x="210781" y="409575"/>
                  </a:lnTo>
                  <a:lnTo>
                    <a:pt x="210781" y="408698"/>
                  </a:lnTo>
                  <a:lnTo>
                    <a:pt x="210934" y="406514"/>
                  </a:lnTo>
                  <a:lnTo>
                    <a:pt x="210350" y="404329"/>
                  </a:lnTo>
                  <a:lnTo>
                    <a:pt x="211366" y="402145"/>
                  </a:lnTo>
                  <a:lnTo>
                    <a:pt x="211505" y="402005"/>
                  </a:lnTo>
                  <a:close/>
                </a:path>
                <a:path w="761365" h="485775">
                  <a:moveTo>
                    <a:pt x="267601" y="137261"/>
                  </a:moveTo>
                  <a:lnTo>
                    <a:pt x="267462" y="136232"/>
                  </a:lnTo>
                  <a:lnTo>
                    <a:pt x="266877" y="133324"/>
                  </a:lnTo>
                  <a:lnTo>
                    <a:pt x="267169" y="130263"/>
                  </a:lnTo>
                  <a:lnTo>
                    <a:pt x="267030" y="127342"/>
                  </a:lnTo>
                  <a:lnTo>
                    <a:pt x="266877" y="125895"/>
                  </a:lnTo>
                  <a:lnTo>
                    <a:pt x="267030" y="124294"/>
                  </a:lnTo>
                  <a:lnTo>
                    <a:pt x="266877" y="122834"/>
                  </a:lnTo>
                  <a:lnTo>
                    <a:pt x="266877" y="122097"/>
                  </a:lnTo>
                  <a:lnTo>
                    <a:pt x="266446" y="121373"/>
                  </a:lnTo>
                  <a:lnTo>
                    <a:pt x="265874" y="120942"/>
                  </a:lnTo>
                  <a:lnTo>
                    <a:pt x="264858" y="119913"/>
                  </a:lnTo>
                  <a:lnTo>
                    <a:pt x="262547" y="118173"/>
                  </a:lnTo>
                  <a:lnTo>
                    <a:pt x="260807" y="119189"/>
                  </a:lnTo>
                  <a:lnTo>
                    <a:pt x="259791" y="120789"/>
                  </a:lnTo>
                  <a:lnTo>
                    <a:pt x="258064" y="121666"/>
                  </a:lnTo>
                  <a:lnTo>
                    <a:pt x="256908" y="122389"/>
                  </a:lnTo>
                  <a:lnTo>
                    <a:pt x="256184" y="123850"/>
                  </a:lnTo>
                  <a:lnTo>
                    <a:pt x="255320" y="125018"/>
                  </a:lnTo>
                  <a:lnTo>
                    <a:pt x="254596" y="126034"/>
                  </a:lnTo>
                  <a:lnTo>
                    <a:pt x="254444" y="127063"/>
                  </a:lnTo>
                  <a:lnTo>
                    <a:pt x="254876" y="128219"/>
                  </a:lnTo>
                  <a:lnTo>
                    <a:pt x="255600" y="130403"/>
                  </a:lnTo>
                  <a:lnTo>
                    <a:pt x="256184" y="132588"/>
                  </a:lnTo>
                  <a:lnTo>
                    <a:pt x="256908" y="134632"/>
                  </a:lnTo>
                  <a:lnTo>
                    <a:pt x="257048" y="135356"/>
                  </a:lnTo>
                  <a:lnTo>
                    <a:pt x="257632" y="135940"/>
                  </a:lnTo>
                  <a:lnTo>
                    <a:pt x="259359" y="137261"/>
                  </a:lnTo>
                  <a:lnTo>
                    <a:pt x="260667" y="137985"/>
                  </a:lnTo>
                  <a:lnTo>
                    <a:pt x="263118" y="138709"/>
                  </a:lnTo>
                  <a:lnTo>
                    <a:pt x="264274" y="138569"/>
                  </a:lnTo>
                  <a:lnTo>
                    <a:pt x="266446" y="138569"/>
                  </a:lnTo>
                  <a:lnTo>
                    <a:pt x="267601" y="137261"/>
                  </a:lnTo>
                  <a:close/>
                </a:path>
                <a:path w="761365" h="485775">
                  <a:moveTo>
                    <a:pt x="278447" y="484174"/>
                  </a:moveTo>
                  <a:lnTo>
                    <a:pt x="278307" y="483298"/>
                  </a:lnTo>
                  <a:lnTo>
                    <a:pt x="278155" y="483006"/>
                  </a:lnTo>
                  <a:lnTo>
                    <a:pt x="277863" y="482574"/>
                  </a:lnTo>
                  <a:lnTo>
                    <a:pt x="274828" y="480974"/>
                  </a:lnTo>
                  <a:lnTo>
                    <a:pt x="271653" y="481558"/>
                  </a:lnTo>
                  <a:lnTo>
                    <a:pt x="269189" y="479653"/>
                  </a:lnTo>
                  <a:lnTo>
                    <a:pt x="268909" y="479513"/>
                  </a:lnTo>
                  <a:lnTo>
                    <a:pt x="268465" y="479653"/>
                  </a:lnTo>
                  <a:lnTo>
                    <a:pt x="268033" y="479653"/>
                  </a:lnTo>
                  <a:lnTo>
                    <a:pt x="266877" y="479806"/>
                  </a:lnTo>
                  <a:lnTo>
                    <a:pt x="265290" y="481406"/>
                  </a:lnTo>
                  <a:lnTo>
                    <a:pt x="264998" y="482714"/>
                  </a:lnTo>
                  <a:lnTo>
                    <a:pt x="264858" y="483882"/>
                  </a:lnTo>
                  <a:lnTo>
                    <a:pt x="265582" y="485190"/>
                  </a:lnTo>
                  <a:lnTo>
                    <a:pt x="266585" y="485190"/>
                  </a:lnTo>
                  <a:lnTo>
                    <a:pt x="268185" y="485343"/>
                  </a:lnTo>
                  <a:lnTo>
                    <a:pt x="269633" y="485343"/>
                  </a:lnTo>
                  <a:lnTo>
                    <a:pt x="271068" y="485482"/>
                  </a:lnTo>
                  <a:lnTo>
                    <a:pt x="272948" y="485482"/>
                  </a:lnTo>
                  <a:lnTo>
                    <a:pt x="276707" y="485775"/>
                  </a:lnTo>
                  <a:lnTo>
                    <a:pt x="277139" y="485775"/>
                  </a:lnTo>
                  <a:lnTo>
                    <a:pt x="278155" y="484759"/>
                  </a:lnTo>
                  <a:lnTo>
                    <a:pt x="278447" y="484174"/>
                  </a:lnTo>
                  <a:close/>
                </a:path>
                <a:path w="761365" h="485775">
                  <a:moveTo>
                    <a:pt x="294055" y="334543"/>
                  </a:moveTo>
                  <a:lnTo>
                    <a:pt x="293916" y="334098"/>
                  </a:lnTo>
                  <a:lnTo>
                    <a:pt x="293916" y="333667"/>
                  </a:lnTo>
                  <a:lnTo>
                    <a:pt x="293776" y="333375"/>
                  </a:lnTo>
                  <a:lnTo>
                    <a:pt x="293331" y="332930"/>
                  </a:lnTo>
                  <a:lnTo>
                    <a:pt x="293052" y="332790"/>
                  </a:lnTo>
                  <a:lnTo>
                    <a:pt x="292620" y="332651"/>
                  </a:lnTo>
                  <a:lnTo>
                    <a:pt x="292328" y="332790"/>
                  </a:lnTo>
                  <a:lnTo>
                    <a:pt x="290296" y="333667"/>
                  </a:lnTo>
                  <a:lnTo>
                    <a:pt x="288709" y="335267"/>
                  </a:lnTo>
                  <a:lnTo>
                    <a:pt x="287261" y="337019"/>
                  </a:lnTo>
                  <a:lnTo>
                    <a:pt x="285673" y="339204"/>
                  </a:lnTo>
                  <a:lnTo>
                    <a:pt x="283222" y="340220"/>
                  </a:lnTo>
                  <a:lnTo>
                    <a:pt x="281190" y="341972"/>
                  </a:lnTo>
                  <a:lnTo>
                    <a:pt x="279463" y="343420"/>
                  </a:lnTo>
                  <a:lnTo>
                    <a:pt x="279742" y="346481"/>
                  </a:lnTo>
                  <a:lnTo>
                    <a:pt x="281914" y="347649"/>
                  </a:lnTo>
                  <a:lnTo>
                    <a:pt x="282498" y="348094"/>
                  </a:lnTo>
                  <a:lnTo>
                    <a:pt x="283222" y="348234"/>
                  </a:lnTo>
                  <a:lnTo>
                    <a:pt x="283946" y="348526"/>
                  </a:lnTo>
                  <a:lnTo>
                    <a:pt x="284810" y="348818"/>
                  </a:lnTo>
                  <a:lnTo>
                    <a:pt x="286397" y="348234"/>
                  </a:lnTo>
                  <a:lnTo>
                    <a:pt x="286829" y="347357"/>
                  </a:lnTo>
                  <a:lnTo>
                    <a:pt x="287413" y="346049"/>
                  </a:lnTo>
                  <a:lnTo>
                    <a:pt x="287693" y="344449"/>
                  </a:lnTo>
                  <a:lnTo>
                    <a:pt x="288569" y="343281"/>
                  </a:lnTo>
                  <a:lnTo>
                    <a:pt x="289572" y="341680"/>
                  </a:lnTo>
                  <a:lnTo>
                    <a:pt x="290880" y="340372"/>
                  </a:lnTo>
                  <a:lnTo>
                    <a:pt x="291604" y="338620"/>
                  </a:lnTo>
                  <a:lnTo>
                    <a:pt x="292176" y="337312"/>
                  </a:lnTo>
                  <a:lnTo>
                    <a:pt x="293192" y="336143"/>
                  </a:lnTo>
                  <a:lnTo>
                    <a:pt x="294055" y="334543"/>
                  </a:lnTo>
                  <a:close/>
                </a:path>
                <a:path w="761365" h="485775">
                  <a:moveTo>
                    <a:pt x="300710" y="423557"/>
                  </a:moveTo>
                  <a:lnTo>
                    <a:pt x="300126" y="422694"/>
                  </a:lnTo>
                  <a:lnTo>
                    <a:pt x="299415" y="421665"/>
                  </a:lnTo>
                  <a:lnTo>
                    <a:pt x="298538" y="421233"/>
                  </a:lnTo>
                  <a:lnTo>
                    <a:pt x="297535" y="420649"/>
                  </a:lnTo>
                  <a:lnTo>
                    <a:pt x="294779" y="419341"/>
                  </a:lnTo>
                  <a:lnTo>
                    <a:pt x="291312" y="420357"/>
                  </a:lnTo>
                  <a:lnTo>
                    <a:pt x="289725" y="423125"/>
                  </a:lnTo>
                  <a:lnTo>
                    <a:pt x="289572" y="423418"/>
                  </a:lnTo>
                  <a:lnTo>
                    <a:pt x="289572" y="423849"/>
                  </a:lnTo>
                  <a:lnTo>
                    <a:pt x="289433" y="424141"/>
                  </a:lnTo>
                  <a:lnTo>
                    <a:pt x="289572" y="424434"/>
                  </a:lnTo>
                  <a:lnTo>
                    <a:pt x="289572" y="424878"/>
                  </a:lnTo>
                  <a:lnTo>
                    <a:pt x="289725" y="425018"/>
                  </a:lnTo>
                  <a:lnTo>
                    <a:pt x="291604" y="426478"/>
                  </a:lnTo>
                  <a:lnTo>
                    <a:pt x="293776" y="427062"/>
                  </a:lnTo>
                  <a:lnTo>
                    <a:pt x="295935" y="427355"/>
                  </a:lnTo>
                  <a:lnTo>
                    <a:pt x="297535" y="427494"/>
                  </a:lnTo>
                  <a:lnTo>
                    <a:pt x="298970" y="426910"/>
                  </a:lnTo>
                  <a:lnTo>
                    <a:pt x="299986" y="425754"/>
                  </a:lnTo>
                  <a:lnTo>
                    <a:pt x="300710" y="425018"/>
                  </a:lnTo>
                  <a:lnTo>
                    <a:pt x="300710" y="423557"/>
                  </a:lnTo>
                  <a:close/>
                </a:path>
                <a:path w="761365" h="485775">
                  <a:moveTo>
                    <a:pt x="303885" y="221475"/>
                  </a:moveTo>
                  <a:lnTo>
                    <a:pt x="302882" y="219430"/>
                  </a:lnTo>
                  <a:lnTo>
                    <a:pt x="300418" y="218414"/>
                  </a:lnTo>
                  <a:lnTo>
                    <a:pt x="299694" y="218414"/>
                  </a:lnTo>
                  <a:lnTo>
                    <a:pt x="298970" y="218554"/>
                  </a:lnTo>
                  <a:lnTo>
                    <a:pt x="298246" y="218846"/>
                  </a:lnTo>
                  <a:lnTo>
                    <a:pt x="297675" y="219290"/>
                  </a:lnTo>
                  <a:lnTo>
                    <a:pt x="295503" y="221475"/>
                  </a:lnTo>
                  <a:lnTo>
                    <a:pt x="293916" y="221767"/>
                  </a:lnTo>
                  <a:lnTo>
                    <a:pt x="292036" y="220599"/>
                  </a:lnTo>
                  <a:lnTo>
                    <a:pt x="291604" y="220459"/>
                  </a:lnTo>
                  <a:lnTo>
                    <a:pt x="291312" y="220459"/>
                  </a:lnTo>
                  <a:lnTo>
                    <a:pt x="290880" y="220306"/>
                  </a:lnTo>
                  <a:lnTo>
                    <a:pt x="288709" y="219875"/>
                  </a:lnTo>
                  <a:lnTo>
                    <a:pt x="287121" y="220891"/>
                  </a:lnTo>
                  <a:lnTo>
                    <a:pt x="286689" y="222935"/>
                  </a:lnTo>
                  <a:lnTo>
                    <a:pt x="286397" y="224536"/>
                  </a:lnTo>
                  <a:lnTo>
                    <a:pt x="286397" y="227012"/>
                  </a:lnTo>
                  <a:lnTo>
                    <a:pt x="287261" y="228028"/>
                  </a:lnTo>
                  <a:lnTo>
                    <a:pt x="291020" y="229044"/>
                  </a:lnTo>
                  <a:lnTo>
                    <a:pt x="293192" y="229489"/>
                  </a:lnTo>
                  <a:lnTo>
                    <a:pt x="294347" y="229336"/>
                  </a:lnTo>
                  <a:lnTo>
                    <a:pt x="296811" y="229336"/>
                  </a:lnTo>
                  <a:lnTo>
                    <a:pt x="297967" y="229489"/>
                  </a:lnTo>
                  <a:lnTo>
                    <a:pt x="298970" y="229196"/>
                  </a:lnTo>
                  <a:lnTo>
                    <a:pt x="300126" y="229044"/>
                  </a:lnTo>
                  <a:lnTo>
                    <a:pt x="303606" y="223367"/>
                  </a:lnTo>
                  <a:lnTo>
                    <a:pt x="303885" y="221475"/>
                  </a:lnTo>
                  <a:close/>
                </a:path>
                <a:path w="761365" h="485775">
                  <a:moveTo>
                    <a:pt x="350583" y="10198"/>
                  </a:moveTo>
                  <a:lnTo>
                    <a:pt x="350012" y="8305"/>
                  </a:lnTo>
                  <a:lnTo>
                    <a:pt x="348703" y="7429"/>
                  </a:lnTo>
                  <a:lnTo>
                    <a:pt x="347700" y="6705"/>
                  </a:lnTo>
                  <a:lnTo>
                    <a:pt x="346684" y="6565"/>
                  </a:lnTo>
                  <a:lnTo>
                    <a:pt x="344373" y="7429"/>
                  </a:lnTo>
                  <a:lnTo>
                    <a:pt x="343509" y="8458"/>
                  </a:lnTo>
                  <a:lnTo>
                    <a:pt x="343649" y="9474"/>
                  </a:lnTo>
                  <a:lnTo>
                    <a:pt x="343649" y="10642"/>
                  </a:lnTo>
                  <a:lnTo>
                    <a:pt x="347840" y="14871"/>
                  </a:lnTo>
                  <a:lnTo>
                    <a:pt x="348272" y="14287"/>
                  </a:lnTo>
                  <a:lnTo>
                    <a:pt x="348996" y="13411"/>
                  </a:lnTo>
                  <a:lnTo>
                    <a:pt x="349580" y="12382"/>
                  </a:lnTo>
                  <a:lnTo>
                    <a:pt x="350012" y="11366"/>
                  </a:lnTo>
                  <a:lnTo>
                    <a:pt x="350583" y="10198"/>
                  </a:lnTo>
                  <a:close/>
                </a:path>
                <a:path w="761365" h="485775">
                  <a:moveTo>
                    <a:pt x="366496" y="308749"/>
                  </a:moveTo>
                  <a:lnTo>
                    <a:pt x="365912" y="305981"/>
                  </a:lnTo>
                  <a:lnTo>
                    <a:pt x="364896" y="300736"/>
                  </a:lnTo>
                  <a:lnTo>
                    <a:pt x="362585" y="296075"/>
                  </a:lnTo>
                  <a:lnTo>
                    <a:pt x="360857" y="291122"/>
                  </a:lnTo>
                  <a:lnTo>
                    <a:pt x="360413" y="289814"/>
                  </a:lnTo>
                  <a:lnTo>
                    <a:pt x="358254" y="288937"/>
                  </a:lnTo>
                  <a:lnTo>
                    <a:pt x="357098" y="289661"/>
                  </a:lnTo>
                  <a:lnTo>
                    <a:pt x="355790" y="290385"/>
                  </a:lnTo>
                  <a:lnTo>
                    <a:pt x="354495" y="291261"/>
                  </a:lnTo>
                  <a:lnTo>
                    <a:pt x="352755" y="293598"/>
                  </a:lnTo>
                  <a:lnTo>
                    <a:pt x="352031" y="294906"/>
                  </a:lnTo>
                  <a:lnTo>
                    <a:pt x="352031" y="298843"/>
                  </a:lnTo>
                  <a:lnTo>
                    <a:pt x="352323" y="301028"/>
                  </a:lnTo>
                  <a:lnTo>
                    <a:pt x="352323" y="301752"/>
                  </a:lnTo>
                  <a:lnTo>
                    <a:pt x="352183" y="305396"/>
                  </a:lnTo>
                  <a:lnTo>
                    <a:pt x="351891" y="310057"/>
                  </a:lnTo>
                  <a:lnTo>
                    <a:pt x="351891" y="311658"/>
                  </a:lnTo>
                  <a:lnTo>
                    <a:pt x="352755" y="312978"/>
                  </a:lnTo>
                  <a:lnTo>
                    <a:pt x="353618" y="314134"/>
                  </a:lnTo>
                  <a:lnTo>
                    <a:pt x="355219" y="316179"/>
                  </a:lnTo>
                  <a:lnTo>
                    <a:pt x="357098" y="316763"/>
                  </a:lnTo>
                  <a:lnTo>
                    <a:pt x="359549" y="316331"/>
                  </a:lnTo>
                  <a:lnTo>
                    <a:pt x="361581" y="316039"/>
                  </a:lnTo>
                  <a:lnTo>
                    <a:pt x="363169" y="315010"/>
                  </a:lnTo>
                  <a:lnTo>
                    <a:pt x="364172" y="313410"/>
                  </a:lnTo>
                  <a:lnTo>
                    <a:pt x="365480" y="311226"/>
                  </a:lnTo>
                  <a:lnTo>
                    <a:pt x="366496" y="308749"/>
                  </a:lnTo>
                  <a:close/>
                </a:path>
                <a:path w="761365" h="485775">
                  <a:moveTo>
                    <a:pt x="380225" y="432739"/>
                  </a:moveTo>
                  <a:lnTo>
                    <a:pt x="379933" y="431431"/>
                  </a:lnTo>
                  <a:lnTo>
                    <a:pt x="378929" y="430707"/>
                  </a:lnTo>
                  <a:lnTo>
                    <a:pt x="378053" y="429971"/>
                  </a:lnTo>
                  <a:lnTo>
                    <a:pt x="377050" y="429387"/>
                  </a:lnTo>
                  <a:lnTo>
                    <a:pt x="375881" y="429679"/>
                  </a:lnTo>
                  <a:lnTo>
                    <a:pt x="374015" y="429971"/>
                  </a:lnTo>
                  <a:lnTo>
                    <a:pt x="372275" y="430415"/>
                  </a:lnTo>
                  <a:lnTo>
                    <a:pt x="368808" y="431863"/>
                  </a:lnTo>
                  <a:lnTo>
                    <a:pt x="367792" y="433616"/>
                  </a:lnTo>
                  <a:lnTo>
                    <a:pt x="367792" y="435368"/>
                  </a:lnTo>
                  <a:lnTo>
                    <a:pt x="367652" y="437553"/>
                  </a:lnTo>
                  <a:lnTo>
                    <a:pt x="368808" y="439305"/>
                  </a:lnTo>
                  <a:lnTo>
                    <a:pt x="371983" y="440613"/>
                  </a:lnTo>
                  <a:lnTo>
                    <a:pt x="373430" y="440321"/>
                  </a:lnTo>
                  <a:lnTo>
                    <a:pt x="376897" y="437984"/>
                  </a:lnTo>
                  <a:lnTo>
                    <a:pt x="378485" y="435952"/>
                  </a:lnTo>
                  <a:lnTo>
                    <a:pt x="379793" y="433616"/>
                  </a:lnTo>
                  <a:lnTo>
                    <a:pt x="380225" y="432739"/>
                  </a:lnTo>
                  <a:close/>
                </a:path>
                <a:path w="761365" h="485775">
                  <a:moveTo>
                    <a:pt x="381241" y="324777"/>
                  </a:moveTo>
                  <a:lnTo>
                    <a:pt x="376034" y="317195"/>
                  </a:lnTo>
                  <a:lnTo>
                    <a:pt x="375310" y="317779"/>
                  </a:lnTo>
                  <a:lnTo>
                    <a:pt x="373291" y="319532"/>
                  </a:lnTo>
                  <a:lnTo>
                    <a:pt x="372135" y="321868"/>
                  </a:lnTo>
                  <a:lnTo>
                    <a:pt x="372275" y="324637"/>
                  </a:lnTo>
                  <a:lnTo>
                    <a:pt x="372275" y="326085"/>
                  </a:lnTo>
                  <a:lnTo>
                    <a:pt x="372567" y="326821"/>
                  </a:lnTo>
                  <a:lnTo>
                    <a:pt x="372999" y="328269"/>
                  </a:lnTo>
                  <a:lnTo>
                    <a:pt x="374154" y="329145"/>
                  </a:lnTo>
                  <a:lnTo>
                    <a:pt x="375602" y="329730"/>
                  </a:lnTo>
                  <a:lnTo>
                    <a:pt x="376758" y="330161"/>
                  </a:lnTo>
                  <a:lnTo>
                    <a:pt x="378777" y="329298"/>
                  </a:lnTo>
                  <a:lnTo>
                    <a:pt x="379501" y="328129"/>
                  </a:lnTo>
                  <a:lnTo>
                    <a:pt x="380365" y="326961"/>
                  </a:lnTo>
                  <a:lnTo>
                    <a:pt x="381241" y="324777"/>
                  </a:lnTo>
                  <a:close/>
                </a:path>
                <a:path w="761365" h="485775">
                  <a:moveTo>
                    <a:pt x="468414" y="354495"/>
                  </a:moveTo>
                  <a:lnTo>
                    <a:pt x="468274" y="354203"/>
                  </a:lnTo>
                  <a:lnTo>
                    <a:pt x="468274" y="353771"/>
                  </a:lnTo>
                  <a:lnTo>
                    <a:pt x="468122" y="353339"/>
                  </a:lnTo>
                  <a:lnTo>
                    <a:pt x="467829" y="352602"/>
                  </a:lnTo>
                  <a:lnTo>
                    <a:pt x="465950" y="351586"/>
                  </a:lnTo>
                  <a:lnTo>
                    <a:pt x="465378" y="352018"/>
                  </a:lnTo>
                  <a:lnTo>
                    <a:pt x="463931" y="353047"/>
                  </a:lnTo>
                  <a:lnTo>
                    <a:pt x="462343" y="354063"/>
                  </a:lnTo>
                  <a:lnTo>
                    <a:pt x="460895" y="355231"/>
                  </a:lnTo>
                  <a:lnTo>
                    <a:pt x="459155" y="356679"/>
                  </a:lnTo>
                  <a:lnTo>
                    <a:pt x="456704" y="356831"/>
                  </a:lnTo>
                  <a:lnTo>
                    <a:pt x="454964" y="358140"/>
                  </a:lnTo>
                  <a:lnTo>
                    <a:pt x="454240" y="358724"/>
                  </a:lnTo>
                  <a:lnTo>
                    <a:pt x="453961" y="360324"/>
                  </a:lnTo>
                  <a:lnTo>
                    <a:pt x="455841" y="363245"/>
                  </a:lnTo>
                  <a:lnTo>
                    <a:pt x="457720" y="364261"/>
                  </a:lnTo>
                  <a:lnTo>
                    <a:pt x="460171" y="363969"/>
                  </a:lnTo>
                  <a:lnTo>
                    <a:pt x="461327" y="363969"/>
                  </a:lnTo>
                  <a:lnTo>
                    <a:pt x="462483" y="363677"/>
                  </a:lnTo>
                  <a:lnTo>
                    <a:pt x="463207" y="362800"/>
                  </a:lnTo>
                  <a:lnTo>
                    <a:pt x="464947" y="360908"/>
                  </a:lnTo>
                  <a:lnTo>
                    <a:pt x="466534" y="358876"/>
                  </a:lnTo>
                  <a:lnTo>
                    <a:pt x="467982" y="356679"/>
                  </a:lnTo>
                  <a:lnTo>
                    <a:pt x="468414" y="356108"/>
                  </a:lnTo>
                  <a:lnTo>
                    <a:pt x="468274" y="355231"/>
                  </a:lnTo>
                  <a:lnTo>
                    <a:pt x="468414" y="354495"/>
                  </a:lnTo>
                  <a:close/>
                </a:path>
                <a:path w="761365" h="485775">
                  <a:moveTo>
                    <a:pt x="479831" y="149352"/>
                  </a:moveTo>
                  <a:lnTo>
                    <a:pt x="479691" y="147751"/>
                  </a:lnTo>
                  <a:lnTo>
                    <a:pt x="478828" y="146431"/>
                  </a:lnTo>
                  <a:lnTo>
                    <a:pt x="477951" y="145275"/>
                  </a:lnTo>
                  <a:lnTo>
                    <a:pt x="477380" y="144399"/>
                  </a:lnTo>
                  <a:lnTo>
                    <a:pt x="475208" y="144246"/>
                  </a:lnTo>
                  <a:lnTo>
                    <a:pt x="473760" y="144983"/>
                  </a:lnTo>
                  <a:lnTo>
                    <a:pt x="472033" y="145999"/>
                  </a:lnTo>
                  <a:lnTo>
                    <a:pt x="471157" y="147167"/>
                  </a:lnTo>
                  <a:lnTo>
                    <a:pt x="471309" y="148475"/>
                  </a:lnTo>
                  <a:lnTo>
                    <a:pt x="471449" y="149783"/>
                  </a:lnTo>
                  <a:lnTo>
                    <a:pt x="472033" y="150660"/>
                  </a:lnTo>
                  <a:lnTo>
                    <a:pt x="472897" y="151244"/>
                  </a:lnTo>
                  <a:lnTo>
                    <a:pt x="474484" y="152412"/>
                  </a:lnTo>
                  <a:lnTo>
                    <a:pt x="476364" y="152412"/>
                  </a:lnTo>
                  <a:lnTo>
                    <a:pt x="478243" y="151968"/>
                  </a:lnTo>
                  <a:lnTo>
                    <a:pt x="479107" y="151828"/>
                  </a:lnTo>
                  <a:lnTo>
                    <a:pt x="479552" y="151244"/>
                  </a:lnTo>
                  <a:lnTo>
                    <a:pt x="479691" y="150520"/>
                  </a:lnTo>
                  <a:lnTo>
                    <a:pt x="479831" y="150075"/>
                  </a:lnTo>
                  <a:lnTo>
                    <a:pt x="479831" y="149352"/>
                  </a:lnTo>
                  <a:close/>
                </a:path>
                <a:path w="761365" h="485775">
                  <a:moveTo>
                    <a:pt x="482142" y="332790"/>
                  </a:moveTo>
                  <a:lnTo>
                    <a:pt x="482003" y="330898"/>
                  </a:lnTo>
                  <a:lnTo>
                    <a:pt x="481863" y="329438"/>
                  </a:lnTo>
                  <a:lnTo>
                    <a:pt x="480555" y="327977"/>
                  </a:lnTo>
                  <a:lnTo>
                    <a:pt x="479107" y="327977"/>
                  </a:lnTo>
                  <a:lnTo>
                    <a:pt x="475500" y="327837"/>
                  </a:lnTo>
                  <a:lnTo>
                    <a:pt x="472313" y="330161"/>
                  </a:lnTo>
                  <a:lnTo>
                    <a:pt x="471589" y="333514"/>
                  </a:lnTo>
                  <a:lnTo>
                    <a:pt x="471309" y="335699"/>
                  </a:lnTo>
                  <a:lnTo>
                    <a:pt x="471309" y="336143"/>
                  </a:lnTo>
                  <a:lnTo>
                    <a:pt x="471157" y="339344"/>
                  </a:lnTo>
                  <a:lnTo>
                    <a:pt x="472033" y="340512"/>
                  </a:lnTo>
                  <a:lnTo>
                    <a:pt x="475068" y="340512"/>
                  </a:lnTo>
                  <a:lnTo>
                    <a:pt x="481711" y="334683"/>
                  </a:lnTo>
                  <a:lnTo>
                    <a:pt x="482142" y="332790"/>
                  </a:lnTo>
                  <a:close/>
                </a:path>
                <a:path w="761365" h="485775">
                  <a:moveTo>
                    <a:pt x="499643" y="145567"/>
                  </a:moveTo>
                  <a:lnTo>
                    <a:pt x="499211" y="142646"/>
                  </a:lnTo>
                  <a:lnTo>
                    <a:pt x="497763" y="141046"/>
                  </a:lnTo>
                  <a:lnTo>
                    <a:pt x="495452" y="138417"/>
                  </a:lnTo>
                  <a:lnTo>
                    <a:pt x="491261" y="137693"/>
                  </a:lnTo>
                  <a:lnTo>
                    <a:pt x="488657" y="139446"/>
                  </a:lnTo>
                  <a:lnTo>
                    <a:pt x="487781" y="140169"/>
                  </a:lnTo>
                  <a:lnTo>
                    <a:pt x="486625" y="140601"/>
                  </a:lnTo>
                  <a:lnTo>
                    <a:pt x="485470" y="142354"/>
                  </a:lnTo>
                  <a:lnTo>
                    <a:pt x="485622" y="143662"/>
                  </a:lnTo>
                  <a:lnTo>
                    <a:pt x="485470" y="144399"/>
                  </a:lnTo>
                  <a:lnTo>
                    <a:pt x="486054" y="146583"/>
                  </a:lnTo>
                  <a:lnTo>
                    <a:pt x="484606" y="148336"/>
                  </a:lnTo>
                  <a:lnTo>
                    <a:pt x="485470" y="150228"/>
                  </a:lnTo>
                  <a:lnTo>
                    <a:pt x="486194" y="152260"/>
                  </a:lnTo>
                  <a:lnTo>
                    <a:pt x="487070" y="154305"/>
                  </a:lnTo>
                  <a:lnTo>
                    <a:pt x="488937" y="158089"/>
                  </a:lnTo>
                  <a:lnTo>
                    <a:pt x="491693" y="158242"/>
                  </a:lnTo>
                  <a:lnTo>
                    <a:pt x="492848" y="156629"/>
                  </a:lnTo>
                  <a:lnTo>
                    <a:pt x="492988" y="156349"/>
                  </a:lnTo>
                  <a:lnTo>
                    <a:pt x="493420" y="156057"/>
                  </a:lnTo>
                  <a:lnTo>
                    <a:pt x="493420" y="155765"/>
                  </a:lnTo>
                  <a:lnTo>
                    <a:pt x="493572" y="153289"/>
                  </a:lnTo>
                  <a:lnTo>
                    <a:pt x="494868" y="151536"/>
                  </a:lnTo>
                  <a:lnTo>
                    <a:pt x="497179" y="149199"/>
                  </a:lnTo>
                  <a:lnTo>
                    <a:pt x="497903" y="148183"/>
                  </a:lnTo>
                  <a:lnTo>
                    <a:pt x="499643" y="145567"/>
                  </a:lnTo>
                  <a:close/>
                </a:path>
                <a:path w="761365" h="485775">
                  <a:moveTo>
                    <a:pt x="518731" y="122974"/>
                  </a:moveTo>
                  <a:lnTo>
                    <a:pt x="517715" y="121234"/>
                  </a:lnTo>
                  <a:lnTo>
                    <a:pt x="516991" y="119773"/>
                  </a:lnTo>
                  <a:lnTo>
                    <a:pt x="515683" y="119329"/>
                  </a:lnTo>
                  <a:lnTo>
                    <a:pt x="513956" y="119773"/>
                  </a:lnTo>
                  <a:lnTo>
                    <a:pt x="512508" y="120065"/>
                  </a:lnTo>
                  <a:lnTo>
                    <a:pt x="510044" y="121081"/>
                  </a:lnTo>
                  <a:lnTo>
                    <a:pt x="508177" y="121234"/>
                  </a:lnTo>
                  <a:lnTo>
                    <a:pt x="506298" y="120942"/>
                  </a:lnTo>
                  <a:lnTo>
                    <a:pt x="505574" y="120789"/>
                  </a:lnTo>
                  <a:lnTo>
                    <a:pt x="501954" y="120789"/>
                  </a:lnTo>
                  <a:lnTo>
                    <a:pt x="499783" y="121526"/>
                  </a:lnTo>
                  <a:lnTo>
                    <a:pt x="497903" y="122834"/>
                  </a:lnTo>
                  <a:lnTo>
                    <a:pt x="497179" y="123418"/>
                  </a:lnTo>
                  <a:lnTo>
                    <a:pt x="496608" y="124866"/>
                  </a:lnTo>
                  <a:lnTo>
                    <a:pt x="496900" y="125742"/>
                  </a:lnTo>
                  <a:lnTo>
                    <a:pt x="497471" y="127203"/>
                  </a:lnTo>
                  <a:lnTo>
                    <a:pt x="497903" y="127787"/>
                  </a:lnTo>
                  <a:lnTo>
                    <a:pt x="498779" y="129095"/>
                  </a:lnTo>
                  <a:lnTo>
                    <a:pt x="499783" y="129971"/>
                  </a:lnTo>
                  <a:lnTo>
                    <a:pt x="501523" y="129679"/>
                  </a:lnTo>
                  <a:lnTo>
                    <a:pt x="503402" y="129247"/>
                  </a:lnTo>
                  <a:lnTo>
                    <a:pt x="505129" y="128663"/>
                  </a:lnTo>
                  <a:lnTo>
                    <a:pt x="507593" y="128955"/>
                  </a:lnTo>
                  <a:lnTo>
                    <a:pt x="517423" y="126479"/>
                  </a:lnTo>
                  <a:lnTo>
                    <a:pt x="518731" y="125158"/>
                  </a:lnTo>
                  <a:lnTo>
                    <a:pt x="518731" y="122974"/>
                  </a:lnTo>
                  <a:close/>
                </a:path>
                <a:path w="761365" h="485775">
                  <a:moveTo>
                    <a:pt x="522630" y="4953"/>
                  </a:moveTo>
                  <a:lnTo>
                    <a:pt x="522046" y="3505"/>
                  </a:lnTo>
                  <a:lnTo>
                    <a:pt x="521042" y="444"/>
                  </a:lnTo>
                  <a:lnTo>
                    <a:pt x="519887" y="0"/>
                  </a:lnTo>
                  <a:lnTo>
                    <a:pt x="516407" y="1460"/>
                  </a:lnTo>
                  <a:lnTo>
                    <a:pt x="515683" y="1612"/>
                  </a:lnTo>
                  <a:lnTo>
                    <a:pt x="513524" y="2476"/>
                  </a:lnTo>
                  <a:lnTo>
                    <a:pt x="512368" y="3352"/>
                  </a:lnTo>
                  <a:lnTo>
                    <a:pt x="511924" y="3937"/>
                  </a:lnTo>
                  <a:lnTo>
                    <a:pt x="511352" y="4368"/>
                  </a:lnTo>
                  <a:lnTo>
                    <a:pt x="510489" y="5245"/>
                  </a:lnTo>
                  <a:lnTo>
                    <a:pt x="510489" y="6273"/>
                  </a:lnTo>
                  <a:lnTo>
                    <a:pt x="510768" y="8458"/>
                  </a:lnTo>
                  <a:lnTo>
                    <a:pt x="511924" y="9042"/>
                  </a:lnTo>
                  <a:lnTo>
                    <a:pt x="513232" y="9042"/>
                  </a:lnTo>
                  <a:lnTo>
                    <a:pt x="516407" y="9474"/>
                  </a:lnTo>
                  <a:lnTo>
                    <a:pt x="518871" y="7721"/>
                  </a:lnTo>
                  <a:lnTo>
                    <a:pt x="521322" y="6273"/>
                  </a:lnTo>
                  <a:lnTo>
                    <a:pt x="522338" y="5829"/>
                  </a:lnTo>
                  <a:lnTo>
                    <a:pt x="522630" y="4953"/>
                  </a:lnTo>
                  <a:close/>
                </a:path>
                <a:path w="761365" h="485775">
                  <a:moveTo>
                    <a:pt x="573519" y="294767"/>
                  </a:moveTo>
                  <a:lnTo>
                    <a:pt x="572211" y="291706"/>
                  </a:lnTo>
                  <a:lnTo>
                    <a:pt x="570623" y="288645"/>
                  </a:lnTo>
                  <a:lnTo>
                    <a:pt x="570331" y="287909"/>
                  </a:lnTo>
                  <a:lnTo>
                    <a:pt x="569620" y="287324"/>
                  </a:lnTo>
                  <a:lnTo>
                    <a:pt x="569036" y="287045"/>
                  </a:lnTo>
                  <a:lnTo>
                    <a:pt x="566864" y="286169"/>
                  </a:lnTo>
                  <a:lnTo>
                    <a:pt x="565708" y="284276"/>
                  </a:lnTo>
                  <a:lnTo>
                    <a:pt x="564845" y="282079"/>
                  </a:lnTo>
                  <a:lnTo>
                    <a:pt x="564121" y="280771"/>
                  </a:lnTo>
                  <a:lnTo>
                    <a:pt x="562533" y="280187"/>
                  </a:lnTo>
                  <a:lnTo>
                    <a:pt x="560946" y="280631"/>
                  </a:lnTo>
                  <a:lnTo>
                    <a:pt x="559498" y="280924"/>
                  </a:lnTo>
                  <a:lnTo>
                    <a:pt x="558774" y="281216"/>
                  </a:lnTo>
                  <a:lnTo>
                    <a:pt x="557758" y="281508"/>
                  </a:lnTo>
                  <a:lnTo>
                    <a:pt x="556602" y="282079"/>
                  </a:lnTo>
                  <a:lnTo>
                    <a:pt x="556171" y="283108"/>
                  </a:lnTo>
                  <a:lnTo>
                    <a:pt x="554431" y="286893"/>
                  </a:lnTo>
                  <a:lnTo>
                    <a:pt x="552704" y="290537"/>
                  </a:lnTo>
                  <a:lnTo>
                    <a:pt x="551256" y="294474"/>
                  </a:lnTo>
                  <a:lnTo>
                    <a:pt x="550532" y="296367"/>
                  </a:lnTo>
                  <a:lnTo>
                    <a:pt x="550964" y="298259"/>
                  </a:lnTo>
                  <a:lnTo>
                    <a:pt x="552119" y="299859"/>
                  </a:lnTo>
                  <a:lnTo>
                    <a:pt x="553275" y="301320"/>
                  </a:lnTo>
                  <a:lnTo>
                    <a:pt x="554723" y="302488"/>
                  </a:lnTo>
                  <a:lnTo>
                    <a:pt x="556018" y="303936"/>
                  </a:lnTo>
                  <a:lnTo>
                    <a:pt x="557898" y="306120"/>
                  </a:lnTo>
                  <a:lnTo>
                    <a:pt x="560501" y="306565"/>
                  </a:lnTo>
                  <a:lnTo>
                    <a:pt x="563105" y="306857"/>
                  </a:lnTo>
                  <a:lnTo>
                    <a:pt x="563829" y="306705"/>
                  </a:lnTo>
                  <a:lnTo>
                    <a:pt x="564705" y="306705"/>
                  </a:lnTo>
                  <a:lnTo>
                    <a:pt x="572795" y="298399"/>
                  </a:lnTo>
                  <a:lnTo>
                    <a:pt x="573519" y="294767"/>
                  </a:lnTo>
                  <a:close/>
                </a:path>
                <a:path w="761365" h="485775">
                  <a:moveTo>
                    <a:pt x="578294" y="432155"/>
                  </a:moveTo>
                  <a:lnTo>
                    <a:pt x="576986" y="430707"/>
                  </a:lnTo>
                  <a:lnTo>
                    <a:pt x="576262" y="429831"/>
                  </a:lnTo>
                  <a:lnTo>
                    <a:pt x="575398" y="428955"/>
                  </a:lnTo>
                  <a:lnTo>
                    <a:pt x="574535" y="428371"/>
                  </a:lnTo>
                  <a:lnTo>
                    <a:pt x="571931" y="426478"/>
                  </a:lnTo>
                  <a:lnTo>
                    <a:pt x="570331" y="424002"/>
                  </a:lnTo>
                  <a:lnTo>
                    <a:pt x="569645" y="421081"/>
                  </a:lnTo>
                  <a:lnTo>
                    <a:pt x="569036" y="418757"/>
                  </a:lnTo>
                  <a:lnTo>
                    <a:pt x="567588" y="414388"/>
                  </a:lnTo>
                  <a:lnTo>
                    <a:pt x="567156" y="412927"/>
                  </a:lnTo>
                  <a:lnTo>
                    <a:pt x="565708" y="410298"/>
                  </a:lnTo>
                  <a:lnTo>
                    <a:pt x="565416" y="409727"/>
                  </a:lnTo>
                  <a:lnTo>
                    <a:pt x="564553" y="409435"/>
                  </a:lnTo>
                  <a:lnTo>
                    <a:pt x="563981" y="409143"/>
                  </a:lnTo>
                  <a:lnTo>
                    <a:pt x="563537" y="409727"/>
                  </a:lnTo>
                  <a:lnTo>
                    <a:pt x="563397" y="410019"/>
                  </a:lnTo>
                  <a:lnTo>
                    <a:pt x="562673" y="412496"/>
                  </a:lnTo>
                  <a:lnTo>
                    <a:pt x="562825" y="415264"/>
                  </a:lnTo>
                  <a:lnTo>
                    <a:pt x="561657" y="417741"/>
                  </a:lnTo>
                  <a:lnTo>
                    <a:pt x="561378" y="418604"/>
                  </a:lnTo>
                  <a:lnTo>
                    <a:pt x="561644" y="420941"/>
                  </a:lnTo>
                  <a:lnTo>
                    <a:pt x="561657" y="422694"/>
                  </a:lnTo>
                  <a:lnTo>
                    <a:pt x="561225" y="423278"/>
                  </a:lnTo>
                  <a:lnTo>
                    <a:pt x="560654" y="424294"/>
                  </a:lnTo>
                  <a:lnTo>
                    <a:pt x="560070" y="425170"/>
                  </a:lnTo>
                  <a:lnTo>
                    <a:pt x="559498" y="426186"/>
                  </a:lnTo>
                  <a:lnTo>
                    <a:pt x="557987" y="428955"/>
                  </a:lnTo>
                  <a:lnTo>
                    <a:pt x="557936" y="429831"/>
                  </a:lnTo>
                  <a:lnTo>
                    <a:pt x="558050" y="432015"/>
                  </a:lnTo>
                  <a:lnTo>
                    <a:pt x="560793" y="436092"/>
                  </a:lnTo>
                  <a:lnTo>
                    <a:pt x="561949" y="437108"/>
                  </a:lnTo>
                  <a:lnTo>
                    <a:pt x="563537" y="437400"/>
                  </a:lnTo>
                  <a:lnTo>
                    <a:pt x="564553" y="437692"/>
                  </a:lnTo>
                  <a:lnTo>
                    <a:pt x="565708" y="437845"/>
                  </a:lnTo>
                  <a:lnTo>
                    <a:pt x="565137" y="437692"/>
                  </a:lnTo>
                  <a:lnTo>
                    <a:pt x="567588" y="437984"/>
                  </a:lnTo>
                  <a:lnTo>
                    <a:pt x="568452" y="437984"/>
                  </a:lnTo>
                  <a:lnTo>
                    <a:pt x="571500" y="438569"/>
                  </a:lnTo>
                  <a:lnTo>
                    <a:pt x="573659" y="437692"/>
                  </a:lnTo>
                  <a:lnTo>
                    <a:pt x="575538" y="436384"/>
                  </a:lnTo>
                  <a:lnTo>
                    <a:pt x="575830" y="436092"/>
                  </a:lnTo>
                  <a:lnTo>
                    <a:pt x="576122" y="435952"/>
                  </a:lnTo>
                  <a:lnTo>
                    <a:pt x="576414" y="435660"/>
                  </a:lnTo>
                  <a:lnTo>
                    <a:pt x="578002" y="434492"/>
                  </a:lnTo>
                  <a:lnTo>
                    <a:pt x="578294" y="432155"/>
                  </a:lnTo>
                  <a:close/>
                </a:path>
                <a:path w="761365" h="485775">
                  <a:moveTo>
                    <a:pt x="634238" y="209092"/>
                  </a:moveTo>
                  <a:lnTo>
                    <a:pt x="634085" y="208838"/>
                  </a:lnTo>
                  <a:lnTo>
                    <a:pt x="633945" y="208800"/>
                  </a:lnTo>
                  <a:lnTo>
                    <a:pt x="633945" y="208940"/>
                  </a:lnTo>
                  <a:lnTo>
                    <a:pt x="634123" y="209042"/>
                  </a:lnTo>
                  <a:close/>
                </a:path>
                <a:path w="761365" h="485775">
                  <a:moveTo>
                    <a:pt x="635393" y="56832"/>
                  </a:moveTo>
                  <a:lnTo>
                    <a:pt x="635254" y="55803"/>
                  </a:lnTo>
                  <a:lnTo>
                    <a:pt x="633945" y="49542"/>
                  </a:lnTo>
                  <a:lnTo>
                    <a:pt x="631926" y="43421"/>
                  </a:lnTo>
                  <a:lnTo>
                    <a:pt x="628459" y="38036"/>
                  </a:lnTo>
                  <a:lnTo>
                    <a:pt x="627443" y="36283"/>
                  </a:lnTo>
                  <a:lnTo>
                    <a:pt x="625856" y="35407"/>
                  </a:lnTo>
                  <a:lnTo>
                    <a:pt x="622820" y="34683"/>
                  </a:lnTo>
                  <a:lnTo>
                    <a:pt x="621665" y="35115"/>
                  </a:lnTo>
                  <a:lnTo>
                    <a:pt x="620941" y="35991"/>
                  </a:lnTo>
                  <a:lnTo>
                    <a:pt x="619785" y="37160"/>
                  </a:lnTo>
                  <a:lnTo>
                    <a:pt x="619353" y="38620"/>
                  </a:lnTo>
                  <a:lnTo>
                    <a:pt x="619201" y="40652"/>
                  </a:lnTo>
                  <a:lnTo>
                    <a:pt x="620217" y="44437"/>
                  </a:lnTo>
                  <a:lnTo>
                    <a:pt x="621080" y="46634"/>
                  </a:lnTo>
                  <a:lnTo>
                    <a:pt x="621233" y="46926"/>
                  </a:lnTo>
                  <a:lnTo>
                    <a:pt x="621665" y="47205"/>
                  </a:lnTo>
                  <a:lnTo>
                    <a:pt x="621944" y="47358"/>
                  </a:lnTo>
                  <a:lnTo>
                    <a:pt x="623100" y="48234"/>
                  </a:lnTo>
                  <a:lnTo>
                    <a:pt x="624700" y="48666"/>
                  </a:lnTo>
                  <a:lnTo>
                    <a:pt x="625132" y="50266"/>
                  </a:lnTo>
                  <a:lnTo>
                    <a:pt x="625995" y="53187"/>
                  </a:lnTo>
                  <a:lnTo>
                    <a:pt x="627875" y="55664"/>
                  </a:lnTo>
                  <a:lnTo>
                    <a:pt x="629462" y="58864"/>
                  </a:lnTo>
                  <a:lnTo>
                    <a:pt x="630047" y="59448"/>
                  </a:lnTo>
                  <a:lnTo>
                    <a:pt x="630478" y="60032"/>
                  </a:lnTo>
                  <a:lnTo>
                    <a:pt x="630910" y="60756"/>
                  </a:lnTo>
                  <a:lnTo>
                    <a:pt x="631494" y="61048"/>
                  </a:lnTo>
                  <a:lnTo>
                    <a:pt x="632358" y="60909"/>
                  </a:lnTo>
                  <a:lnTo>
                    <a:pt x="633514" y="60756"/>
                  </a:lnTo>
                  <a:lnTo>
                    <a:pt x="634377" y="60185"/>
                  </a:lnTo>
                  <a:lnTo>
                    <a:pt x="634669" y="59016"/>
                  </a:lnTo>
                  <a:lnTo>
                    <a:pt x="634961" y="57988"/>
                  </a:lnTo>
                  <a:lnTo>
                    <a:pt x="635393" y="56832"/>
                  </a:lnTo>
                  <a:close/>
                </a:path>
                <a:path w="761365" h="485775">
                  <a:moveTo>
                    <a:pt x="635533" y="211416"/>
                  </a:moveTo>
                  <a:lnTo>
                    <a:pt x="635101" y="210693"/>
                  </a:lnTo>
                  <a:lnTo>
                    <a:pt x="634822" y="210108"/>
                  </a:lnTo>
                  <a:lnTo>
                    <a:pt x="634466" y="209524"/>
                  </a:lnTo>
                  <a:lnTo>
                    <a:pt x="634161" y="209092"/>
                  </a:lnTo>
                  <a:lnTo>
                    <a:pt x="633082" y="208940"/>
                  </a:lnTo>
                  <a:lnTo>
                    <a:pt x="632218" y="209524"/>
                  </a:lnTo>
                  <a:lnTo>
                    <a:pt x="631494" y="210540"/>
                  </a:lnTo>
                  <a:lnTo>
                    <a:pt x="630770" y="211416"/>
                  </a:lnTo>
                  <a:lnTo>
                    <a:pt x="631063" y="212585"/>
                  </a:lnTo>
                  <a:lnTo>
                    <a:pt x="633374" y="213753"/>
                  </a:lnTo>
                  <a:lnTo>
                    <a:pt x="634822" y="213461"/>
                  </a:lnTo>
                  <a:lnTo>
                    <a:pt x="635254" y="212725"/>
                  </a:lnTo>
                  <a:lnTo>
                    <a:pt x="635533" y="212153"/>
                  </a:lnTo>
                  <a:lnTo>
                    <a:pt x="635533" y="211416"/>
                  </a:lnTo>
                  <a:close/>
                </a:path>
                <a:path w="761365" h="485775">
                  <a:moveTo>
                    <a:pt x="635977" y="202971"/>
                  </a:moveTo>
                  <a:lnTo>
                    <a:pt x="635825" y="200926"/>
                  </a:lnTo>
                  <a:lnTo>
                    <a:pt x="634669" y="198894"/>
                  </a:lnTo>
                  <a:lnTo>
                    <a:pt x="633806" y="197281"/>
                  </a:lnTo>
                  <a:lnTo>
                    <a:pt x="631342" y="196989"/>
                  </a:lnTo>
                  <a:lnTo>
                    <a:pt x="630047" y="198450"/>
                  </a:lnTo>
                  <a:lnTo>
                    <a:pt x="628167" y="200494"/>
                  </a:lnTo>
                  <a:lnTo>
                    <a:pt x="628459" y="203263"/>
                  </a:lnTo>
                  <a:lnTo>
                    <a:pt x="629907" y="204279"/>
                  </a:lnTo>
                  <a:lnTo>
                    <a:pt x="631786" y="205447"/>
                  </a:lnTo>
                  <a:lnTo>
                    <a:pt x="633082" y="207200"/>
                  </a:lnTo>
                  <a:lnTo>
                    <a:pt x="634085" y="208838"/>
                  </a:lnTo>
                  <a:lnTo>
                    <a:pt x="635101" y="208064"/>
                  </a:lnTo>
                  <a:lnTo>
                    <a:pt x="635977" y="206908"/>
                  </a:lnTo>
                  <a:lnTo>
                    <a:pt x="635977" y="202971"/>
                  </a:lnTo>
                  <a:close/>
                </a:path>
                <a:path w="761365" h="485775">
                  <a:moveTo>
                    <a:pt x="684987" y="354063"/>
                  </a:moveTo>
                  <a:lnTo>
                    <a:pt x="684695" y="353479"/>
                  </a:lnTo>
                  <a:lnTo>
                    <a:pt x="683831" y="353047"/>
                  </a:lnTo>
                  <a:lnTo>
                    <a:pt x="682523" y="352463"/>
                  </a:lnTo>
                  <a:lnTo>
                    <a:pt x="681228" y="351726"/>
                  </a:lnTo>
                  <a:lnTo>
                    <a:pt x="679780" y="351294"/>
                  </a:lnTo>
                  <a:lnTo>
                    <a:pt x="679056" y="351155"/>
                  </a:lnTo>
                  <a:lnTo>
                    <a:pt x="678332" y="351586"/>
                  </a:lnTo>
                  <a:lnTo>
                    <a:pt x="678040" y="352310"/>
                  </a:lnTo>
                  <a:lnTo>
                    <a:pt x="676744" y="355955"/>
                  </a:lnTo>
                  <a:lnTo>
                    <a:pt x="676452" y="359600"/>
                  </a:lnTo>
                  <a:lnTo>
                    <a:pt x="678192" y="363245"/>
                  </a:lnTo>
                  <a:lnTo>
                    <a:pt x="678472" y="363969"/>
                  </a:lnTo>
                  <a:lnTo>
                    <a:pt x="679780" y="364985"/>
                  </a:lnTo>
                  <a:lnTo>
                    <a:pt x="680796" y="364845"/>
                  </a:lnTo>
                  <a:lnTo>
                    <a:pt x="681075" y="364845"/>
                  </a:lnTo>
                  <a:lnTo>
                    <a:pt x="681659" y="364693"/>
                  </a:lnTo>
                  <a:lnTo>
                    <a:pt x="681659" y="364413"/>
                  </a:lnTo>
                  <a:lnTo>
                    <a:pt x="682231" y="361937"/>
                  </a:lnTo>
                  <a:lnTo>
                    <a:pt x="682231" y="359168"/>
                  </a:lnTo>
                  <a:lnTo>
                    <a:pt x="683679" y="356831"/>
                  </a:lnTo>
                  <a:lnTo>
                    <a:pt x="683971" y="356247"/>
                  </a:lnTo>
                  <a:lnTo>
                    <a:pt x="684403" y="355663"/>
                  </a:lnTo>
                  <a:lnTo>
                    <a:pt x="684555" y="354787"/>
                  </a:lnTo>
                  <a:lnTo>
                    <a:pt x="684987" y="354063"/>
                  </a:lnTo>
                  <a:close/>
                </a:path>
                <a:path w="761365" h="485775">
                  <a:moveTo>
                    <a:pt x="691489" y="180962"/>
                  </a:moveTo>
                  <a:lnTo>
                    <a:pt x="691197" y="178638"/>
                  </a:lnTo>
                  <a:lnTo>
                    <a:pt x="690333" y="177469"/>
                  </a:lnTo>
                  <a:lnTo>
                    <a:pt x="681507" y="174853"/>
                  </a:lnTo>
                  <a:lnTo>
                    <a:pt x="677748" y="173101"/>
                  </a:lnTo>
                  <a:lnTo>
                    <a:pt x="676452" y="172516"/>
                  </a:lnTo>
                  <a:lnTo>
                    <a:pt x="674865" y="172656"/>
                  </a:lnTo>
                  <a:lnTo>
                    <a:pt x="673277" y="172377"/>
                  </a:lnTo>
                  <a:lnTo>
                    <a:pt x="669798" y="172085"/>
                  </a:lnTo>
                  <a:lnTo>
                    <a:pt x="666483" y="174269"/>
                  </a:lnTo>
                  <a:lnTo>
                    <a:pt x="664883" y="178485"/>
                  </a:lnTo>
                  <a:lnTo>
                    <a:pt x="664743" y="179514"/>
                  </a:lnTo>
                  <a:lnTo>
                    <a:pt x="664451" y="180670"/>
                  </a:lnTo>
                  <a:lnTo>
                    <a:pt x="668502" y="189852"/>
                  </a:lnTo>
                  <a:lnTo>
                    <a:pt x="669950" y="190296"/>
                  </a:lnTo>
                  <a:lnTo>
                    <a:pt x="670953" y="190728"/>
                  </a:lnTo>
                  <a:lnTo>
                    <a:pt x="671830" y="191312"/>
                  </a:lnTo>
                  <a:lnTo>
                    <a:pt x="673849" y="192481"/>
                  </a:lnTo>
                  <a:lnTo>
                    <a:pt x="675005" y="192913"/>
                  </a:lnTo>
                  <a:lnTo>
                    <a:pt x="675881" y="191897"/>
                  </a:lnTo>
                  <a:lnTo>
                    <a:pt x="677316" y="190004"/>
                  </a:lnTo>
                  <a:lnTo>
                    <a:pt x="679627" y="189420"/>
                  </a:lnTo>
                  <a:lnTo>
                    <a:pt x="681367" y="187960"/>
                  </a:lnTo>
                  <a:lnTo>
                    <a:pt x="682523" y="186944"/>
                  </a:lnTo>
                  <a:lnTo>
                    <a:pt x="683831" y="186207"/>
                  </a:lnTo>
                  <a:lnTo>
                    <a:pt x="685266" y="185635"/>
                  </a:lnTo>
                  <a:lnTo>
                    <a:pt x="686282" y="185191"/>
                  </a:lnTo>
                  <a:lnTo>
                    <a:pt x="687146" y="184607"/>
                  </a:lnTo>
                  <a:lnTo>
                    <a:pt x="688886" y="183591"/>
                  </a:lnTo>
                  <a:lnTo>
                    <a:pt x="689470" y="183299"/>
                  </a:lnTo>
                  <a:lnTo>
                    <a:pt x="690765" y="181991"/>
                  </a:lnTo>
                  <a:lnTo>
                    <a:pt x="691489" y="180962"/>
                  </a:lnTo>
                  <a:close/>
                </a:path>
                <a:path w="761365" h="485775">
                  <a:moveTo>
                    <a:pt x="729653" y="340512"/>
                  </a:moveTo>
                  <a:lnTo>
                    <a:pt x="728929" y="337019"/>
                  </a:lnTo>
                  <a:lnTo>
                    <a:pt x="727481" y="331190"/>
                  </a:lnTo>
                  <a:lnTo>
                    <a:pt x="727341" y="330746"/>
                  </a:lnTo>
                  <a:lnTo>
                    <a:pt x="727049" y="330454"/>
                  </a:lnTo>
                  <a:lnTo>
                    <a:pt x="726909" y="330161"/>
                  </a:lnTo>
                  <a:lnTo>
                    <a:pt x="726478" y="329438"/>
                  </a:lnTo>
                  <a:lnTo>
                    <a:pt x="725893" y="329145"/>
                  </a:lnTo>
                  <a:lnTo>
                    <a:pt x="725030" y="329438"/>
                  </a:lnTo>
                  <a:lnTo>
                    <a:pt x="724738" y="329438"/>
                  </a:lnTo>
                  <a:lnTo>
                    <a:pt x="724306" y="329590"/>
                  </a:lnTo>
                  <a:lnTo>
                    <a:pt x="724166" y="329882"/>
                  </a:lnTo>
                  <a:lnTo>
                    <a:pt x="722287" y="332651"/>
                  </a:lnTo>
                  <a:lnTo>
                    <a:pt x="721410" y="335851"/>
                  </a:lnTo>
                  <a:lnTo>
                    <a:pt x="721131" y="339204"/>
                  </a:lnTo>
                  <a:lnTo>
                    <a:pt x="720979" y="339496"/>
                  </a:lnTo>
                  <a:lnTo>
                    <a:pt x="721131" y="339928"/>
                  </a:lnTo>
                  <a:lnTo>
                    <a:pt x="721271" y="340220"/>
                  </a:lnTo>
                  <a:lnTo>
                    <a:pt x="722566" y="342557"/>
                  </a:lnTo>
                  <a:lnTo>
                    <a:pt x="723150" y="345173"/>
                  </a:lnTo>
                  <a:lnTo>
                    <a:pt x="724738" y="347218"/>
                  </a:lnTo>
                  <a:lnTo>
                    <a:pt x="724890" y="347510"/>
                  </a:lnTo>
                  <a:lnTo>
                    <a:pt x="725322" y="347649"/>
                  </a:lnTo>
                  <a:lnTo>
                    <a:pt x="725893" y="347941"/>
                  </a:lnTo>
                  <a:lnTo>
                    <a:pt x="726478" y="348094"/>
                  </a:lnTo>
                  <a:lnTo>
                    <a:pt x="727481" y="346049"/>
                  </a:lnTo>
                  <a:lnTo>
                    <a:pt x="729221" y="341972"/>
                  </a:lnTo>
                  <a:lnTo>
                    <a:pt x="729513" y="341236"/>
                  </a:lnTo>
                  <a:lnTo>
                    <a:pt x="729653" y="340512"/>
                  </a:lnTo>
                  <a:close/>
                </a:path>
                <a:path w="761365" h="485775">
                  <a:moveTo>
                    <a:pt x="736015" y="423849"/>
                  </a:moveTo>
                  <a:lnTo>
                    <a:pt x="735876" y="421817"/>
                  </a:lnTo>
                  <a:lnTo>
                    <a:pt x="735876" y="419925"/>
                  </a:lnTo>
                  <a:lnTo>
                    <a:pt x="735444" y="417880"/>
                  </a:lnTo>
                  <a:lnTo>
                    <a:pt x="735291" y="416864"/>
                  </a:lnTo>
                  <a:lnTo>
                    <a:pt x="734860" y="415696"/>
                  </a:lnTo>
                  <a:lnTo>
                    <a:pt x="734275" y="413651"/>
                  </a:lnTo>
                  <a:lnTo>
                    <a:pt x="732840" y="412775"/>
                  </a:lnTo>
                  <a:lnTo>
                    <a:pt x="731964" y="413067"/>
                  </a:lnTo>
                  <a:lnTo>
                    <a:pt x="729513" y="413651"/>
                  </a:lnTo>
                  <a:lnTo>
                    <a:pt x="728065" y="415544"/>
                  </a:lnTo>
                  <a:lnTo>
                    <a:pt x="728065" y="420649"/>
                  </a:lnTo>
                  <a:lnTo>
                    <a:pt x="728789" y="423125"/>
                  </a:lnTo>
                  <a:lnTo>
                    <a:pt x="729361" y="425754"/>
                  </a:lnTo>
                  <a:lnTo>
                    <a:pt x="729805" y="427202"/>
                  </a:lnTo>
                  <a:lnTo>
                    <a:pt x="731964" y="428371"/>
                  </a:lnTo>
                  <a:lnTo>
                    <a:pt x="733844" y="428231"/>
                  </a:lnTo>
                  <a:lnTo>
                    <a:pt x="734720" y="428231"/>
                  </a:lnTo>
                  <a:lnTo>
                    <a:pt x="735291" y="427786"/>
                  </a:lnTo>
                  <a:lnTo>
                    <a:pt x="735444" y="426910"/>
                  </a:lnTo>
                  <a:lnTo>
                    <a:pt x="735723" y="425894"/>
                  </a:lnTo>
                  <a:lnTo>
                    <a:pt x="735876" y="424726"/>
                  </a:lnTo>
                  <a:lnTo>
                    <a:pt x="736015" y="423849"/>
                  </a:lnTo>
                  <a:close/>
                </a:path>
                <a:path w="761365" h="485775">
                  <a:moveTo>
                    <a:pt x="760742" y="73152"/>
                  </a:moveTo>
                  <a:lnTo>
                    <a:pt x="760590" y="70815"/>
                  </a:lnTo>
                  <a:lnTo>
                    <a:pt x="760590" y="70091"/>
                  </a:lnTo>
                  <a:lnTo>
                    <a:pt x="760158" y="69354"/>
                  </a:lnTo>
                  <a:lnTo>
                    <a:pt x="758710" y="67462"/>
                  </a:lnTo>
                  <a:lnTo>
                    <a:pt x="757707" y="67170"/>
                  </a:lnTo>
                  <a:lnTo>
                    <a:pt x="756831" y="67906"/>
                  </a:lnTo>
                  <a:lnTo>
                    <a:pt x="756259" y="68338"/>
                  </a:lnTo>
                  <a:lnTo>
                    <a:pt x="755675" y="68922"/>
                  </a:lnTo>
                  <a:lnTo>
                    <a:pt x="755396" y="69507"/>
                  </a:lnTo>
                  <a:lnTo>
                    <a:pt x="754811" y="70967"/>
                  </a:lnTo>
                  <a:lnTo>
                    <a:pt x="754672" y="72567"/>
                  </a:lnTo>
                  <a:lnTo>
                    <a:pt x="755243" y="74015"/>
                  </a:lnTo>
                  <a:lnTo>
                    <a:pt x="756107" y="76492"/>
                  </a:lnTo>
                  <a:lnTo>
                    <a:pt x="756691" y="79121"/>
                  </a:lnTo>
                  <a:lnTo>
                    <a:pt x="756259" y="81597"/>
                  </a:lnTo>
                  <a:lnTo>
                    <a:pt x="756107" y="82181"/>
                  </a:lnTo>
                  <a:lnTo>
                    <a:pt x="755967" y="82613"/>
                  </a:lnTo>
                  <a:lnTo>
                    <a:pt x="756259" y="82905"/>
                  </a:lnTo>
                  <a:lnTo>
                    <a:pt x="756107" y="83350"/>
                  </a:lnTo>
                  <a:lnTo>
                    <a:pt x="756107" y="83642"/>
                  </a:lnTo>
                  <a:lnTo>
                    <a:pt x="756259" y="84074"/>
                  </a:lnTo>
                  <a:lnTo>
                    <a:pt x="756399" y="84797"/>
                  </a:lnTo>
                  <a:lnTo>
                    <a:pt x="756983" y="85534"/>
                  </a:lnTo>
                  <a:lnTo>
                    <a:pt x="757707" y="85534"/>
                  </a:lnTo>
                  <a:lnTo>
                    <a:pt x="758571" y="85674"/>
                  </a:lnTo>
                  <a:lnTo>
                    <a:pt x="759002" y="85090"/>
                  </a:lnTo>
                  <a:lnTo>
                    <a:pt x="759142" y="84226"/>
                  </a:lnTo>
                  <a:lnTo>
                    <a:pt x="759434" y="81889"/>
                  </a:lnTo>
                  <a:lnTo>
                    <a:pt x="758863" y="79705"/>
                  </a:lnTo>
                  <a:lnTo>
                    <a:pt x="759002" y="77368"/>
                  </a:lnTo>
                  <a:lnTo>
                    <a:pt x="759002" y="75044"/>
                  </a:lnTo>
                  <a:lnTo>
                    <a:pt x="760742" y="7315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0" name="object 30"/>
          <p:cNvGrpSpPr/>
          <p:nvPr/>
        </p:nvGrpSpPr>
        <p:grpSpPr>
          <a:xfrm>
            <a:off x="13642384" y="5595392"/>
            <a:ext cx="2348230" cy="1576705"/>
            <a:chOff x="13642384" y="5595392"/>
            <a:chExt cx="2348230" cy="1576705"/>
          </a:xfrm>
        </p:grpSpPr>
        <p:sp>
          <p:nvSpPr>
            <p:cNvPr id="31" name="object 31"/>
            <p:cNvSpPr/>
            <p:nvPr/>
          </p:nvSpPr>
          <p:spPr>
            <a:xfrm>
              <a:off x="14428165" y="5595403"/>
              <a:ext cx="1562100" cy="1573530"/>
            </a:xfrm>
            <a:custGeom>
              <a:avLst/>
              <a:gdLst/>
              <a:ahLst/>
              <a:cxnLst/>
              <a:rect l="l" t="t" r="r" b="b"/>
              <a:pathLst>
                <a:path w="1562100" h="1573529">
                  <a:moveTo>
                    <a:pt x="1562049" y="0"/>
                  </a:moveTo>
                  <a:lnTo>
                    <a:pt x="776262" y="0"/>
                  </a:lnTo>
                  <a:lnTo>
                    <a:pt x="0" y="0"/>
                  </a:lnTo>
                  <a:lnTo>
                    <a:pt x="0" y="786714"/>
                  </a:lnTo>
                  <a:lnTo>
                    <a:pt x="776262" y="786714"/>
                  </a:lnTo>
                  <a:lnTo>
                    <a:pt x="776262" y="1573428"/>
                  </a:lnTo>
                  <a:lnTo>
                    <a:pt x="1562049" y="1573428"/>
                  </a:lnTo>
                  <a:lnTo>
                    <a:pt x="1562049" y="786714"/>
                  </a:lnTo>
                  <a:lnTo>
                    <a:pt x="1562049" y="0"/>
                  </a:lnTo>
                  <a:close/>
                </a:path>
              </a:pathLst>
            </a:custGeom>
            <a:solidFill>
              <a:srgbClr val="9ADE8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14428169" y="6382107"/>
              <a:ext cx="776605" cy="786765"/>
            </a:xfrm>
            <a:custGeom>
              <a:avLst/>
              <a:gdLst/>
              <a:ahLst/>
              <a:cxnLst/>
              <a:rect l="l" t="t" r="r" b="b"/>
              <a:pathLst>
                <a:path w="776605" h="786765">
                  <a:moveTo>
                    <a:pt x="0" y="786714"/>
                  </a:moveTo>
                  <a:lnTo>
                    <a:pt x="776259" y="786714"/>
                  </a:lnTo>
                  <a:lnTo>
                    <a:pt x="776259" y="0"/>
                  </a:lnTo>
                  <a:lnTo>
                    <a:pt x="0" y="0"/>
                  </a:lnTo>
                  <a:lnTo>
                    <a:pt x="0" y="786714"/>
                  </a:lnTo>
                  <a:close/>
                </a:path>
              </a:pathLst>
            </a:custGeom>
            <a:solidFill>
              <a:srgbClr val="F1EB9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13642378" y="5595403"/>
              <a:ext cx="786130" cy="1573530"/>
            </a:xfrm>
            <a:custGeom>
              <a:avLst/>
              <a:gdLst/>
              <a:ahLst/>
              <a:cxnLst/>
              <a:rect l="l" t="t" r="r" b="b"/>
              <a:pathLst>
                <a:path w="786130" h="1573529">
                  <a:moveTo>
                    <a:pt x="785787" y="0"/>
                  </a:moveTo>
                  <a:lnTo>
                    <a:pt x="0" y="0"/>
                  </a:lnTo>
                  <a:lnTo>
                    <a:pt x="0" y="786714"/>
                  </a:lnTo>
                  <a:lnTo>
                    <a:pt x="0" y="1573428"/>
                  </a:lnTo>
                  <a:lnTo>
                    <a:pt x="785787" y="1573428"/>
                  </a:lnTo>
                  <a:lnTo>
                    <a:pt x="785787" y="786714"/>
                  </a:lnTo>
                  <a:lnTo>
                    <a:pt x="785787" y="0"/>
                  </a:lnTo>
                  <a:close/>
                </a:path>
              </a:pathLst>
            </a:custGeom>
            <a:solidFill>
              <a:srgbClr val="9CE6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14433106" y="6685876"/>
              <a:ext cx="761365" cy="485775"/>
            </a:xfrm>
            <a:custGeom>
              <a:avLst/>
              <a:gdLst/>
              <a:ahLst/>
              <a:cxnLst/>
              <a:rect l="l" t="t" r="r" b="b"/>
              <a:pathLst>
                <a:path w="761365" h="485775">
                  <a:moveTo>
                    <a:pt x="1155" y="113931"/>
                  </a:moveTo>
                  <a:lnTo>
                    <a:pt x="876" y="113207"/>
                  </a:lnTo>
                  <a:lnTo>
                    <a:pt x="0" y="112483"/>
                  </a:lnTo>
                  <a:lnTo>
                    <a:pt x="0" y="114808"/>
                  </a:lnTo>
                  <a:lnTo>
                    <a:pt x="1155" y="113931"/>
                  </a:lnTo>
                  <a:close/>
                </a:path>
                <a:path w="761365" h="485775">
                  <a:moveTo>
                    <a:pt x="10121" y="144678"/>
                  </a:moveTo>
                  <a:lnTo>
                    <a:pt x="9829" y="143954"/>
                  </a:lnTo>
                  <a:lnTo>
                    <a:pt x="9258" y="143510"/>
                  </a:lnTo>
                  <a:lnTo>
                    <a:pt x="8242" y="142786"/>
                  </a:lnTo>
                  <a:lnTo>
                    <a:pt x="7239" y="142341"/>
                  </a:lnTo>
                  <a:lnTo>
                    <a:pt x="4191" y="144094"/>
                  </a:lnTo>
                  <a:lnTo>
                    <a:pt x="2311" y="144818"/>
                  </a:lnTo>
                  <a:lnTo>
                    <a:pt x="0" y="144538"/>
                  </a:lnTo>
                  <a:lnTo>
                    <a:pt x="0" y="149199"/>
                  </a:lnTo>
                  <a:lnTo>
                    <a:pt x="152" y="151231"/>
                  </a:lnTo>
                  <a:lnTo>
                    <a:pt x="4343" y="150647"/>
                  </a:lnTo>
                  <a:lnTo>
                    <a:pt x="6515" y="150215"/>
                  </a:lnTo>
                  <a:lnTo>
                    <a:pt x="8534" y="149923"/>
                  </a:lnTo>
                  <a:lnTo>
                    <a:pt x="9982" y="147878"/>
                  </a:lnTo>
                  <a:lnTo>
                    <a:pt x="10121" y="145402"/>
                  </a:lnTo>
                  <a:lnTo>
                    <a:pt x="10121" y="144678"/>
                  </a:lnTo>
                  <a:close/>
                </a:path>
                <a:path w="761365" h="485775">
                  <a:moveTo>
                    <a:pt x="95275" y="462889"/>
                  </a:moveTo>
                  <a:lnTo>
                    <a:pt x="95135" y="460857"/>
                  </a:lnTo>
                  <a:lnTo>
                    <a:pt x="95135" y="460565"/>
                  </a:lnTo>
                  <a:lnTo>
                    <a:pt x="94983" y="460121"/>
                  </a:lnTo>
                  <a:lnTo>
                    <a:pt x="94983" y="459689"/>
                  </a:lnTo>
                  <a:lnTo>
                    <a:pt x="94703" y="457644"/>
                  </a:lnTo>
                  <a:lnTo>
                    <a:pt x="92379" y="456780"/>
                  </a:lnTo>
                  <a:lnTo>
                    <a:pt x="90652" y="457936"/>
                  </a:lnTo>
                  <a:lnTo>
                    <a:pt x="89928" y="458381"/>
                  </a:lnTo>
                  <a:lnTo>
                    <a:pt x="88341" y="459981"/>
                  </a:lnTo>
                  <a:lnTo>
                    <a:pt x="88188" y="460705"/>
                  </a:lnTo>
                  <a:lnTo>
                    <a:pt x="88341" y="461581"/>
                  </a:lnTo>
                  <a:lnTo>
                    <a:pt x="88620" y="463626"/>
                  </a:lnTo>
                  <a:lnTo>
                    <a:pt x="90220" y="464934"/>
                  </a:lnTo>
                  <a:lnTo>
                    <a:pt x="93687" y="464934"/>
                  </a:lnTo>
                  <a:lnTo>
                    <a:pt x="95275" y="462889"/>
                  </a:lnTo>
                  <a:close/>
                </a:path>
                <a:path w="761365" h="485775">
                  <a:moveTo>
                    <a:pt x="99618" y="208495"/>
                  </a:moveTo>
                  <a:lnTo>
                    <a:pt x="99326" y="207035"/>
                  </a:lnTo>
                  <a:lnTo>
                    <a:pt x="98463" y="206451"/>
                  </a:lnTo>
                  <a:lnTo>
                    <a:pt x="95999" y="204711"/>
                  </a:lnTo>
                  <a:lnTo>
                    <a:pt x="93687" y="202819"/>
                  </a:lnTo>
                  <a:lnTo>
                    <a:pt x="91224" y="201066"/>
                  </a:lnTo>
                  <a:lnTo>
                    <a:pt x="90360" y="200482"/>
                  </a:lnTo>
                  <a:lnTo>
                    <a:pt x="88912" y="200914"/>
                  </a:lnTo>
                  <a:lnTo>
                    <a:pt x="88188" y="201650"/>
                  </a:lnTo>
                  <a:lnTo>
                    <a:pt x="86461" y="203682"/>
                  </a:lnTo>
                  <a:lnTo>
                    <a:pt x="85585" y="206184"/>
                  </a:lnTo>
                  <a:lnTo>
                    <a:pt x="85585" y="214325"/>
                  </a:lnTo>
                  <a:lnTo>
                    <a:pt x="84721" y="214617"/>
                  </a:lnTo>
                  <a:lnTo>
                    <a:pt x="84874" y="213893"/>
                  </a:lnTo>
                  <a:lnTo>
                    <a:pt x="85585" y="214325"/>
                  </a:lnTo>
                  <a:lnTo>
                    <a:pt x="85585" y="206184"/>
                  </a:lnTo>
                  <a:lnTo>
                    <a:pt x="84772" y="208495"/>
                  </a:lnTo>
                  <a:lnTo>
                    <a:pt x="83705" y="211696"/>
                  </a:lnTo>
                  <a:lnTo>
                    <a:pt x="81394" y="213448"/>
                  </a:lnTo>
                  <a:lnTo>
                    <a:pt x="80314" y="213893"/>
                  </a:lnTo>
                  <a:lnTo>
                    <a:pt x="78511" y="214617"/>
                  </a:lnTo>
                  <a:lnTo>
                    <a:pt x="77787" y="214909"/>
                  </a:lnTo>
                  <a:lnTo>
                    <a:pt x="77063" y="215049"/>
                  </a:lnTo>
                  <a:lnTo>
                    <a:pt x="76187" y="215493"/>
                  </a:lnTo>
                  <a:lnTo>
                    <a:pt x="76187" y="215925"/>
                  </a:lnTo>
                  <a:lnTo>
                    <a:pt x="76047" y="216217"/>
                  </a:lnTo>
                  <a:lnTo>
                    <a:pt x="76187" y="216509"/>
                  </a:lnTo>
                  <a:lnTo>
                    <a:pt x="76339" y="217093"/>
                  </a:lnTo>
                  <a:lnTo>
                    <a:pt x="76479" y="217233"/>
                  </a:lnTo>
                  <a:lnTo>
                    <a:pt x="78651" y="217970"/>
                  </a:lnTo>
                  <a:lnTo>
                    <a:pt x="80098" y="219710"/>
                  </a:lnTo>
                  <a:lnTo>
                    <a:pt x="82702" y="221907"/>
                  </a:lnTo>
                  <a:lnTo>
                    <a:pt x="84150" y="222186"/>
                  </a:lnTo>
                  <a:lnTo>
                    <a:pt x="86741" y="220002"/>
                  </a:lnTo>
                  <a:lnTo>
                    <a:pt x="88773" y="219138"/>
                  </a:lnTo>
                  <a:lnTo>
                    <a:pt x="93687" y="219138"/>
                  </a:lnTo>
                  <a:lnTo>
                    <a:pt x="95427" y="217817"/>
                  </a:lnTo>
                  <a:lnTo>
                    <a:pt x="96583" y="213156"/>
                  </a:lnTo>
                  <a:lnTo>
                    <a:pt x="97447" y="211124"/>
                  </a:lnTo>
                  <a:lnTo>
                    <a:pt x="99618" y="208495"/>
                  </a:lnTo>
                  <a:close/>
                </a:path>
                <a:path w="761365" h="485775">
                  <a:moveTo>
                    <a:pt x="102222" y="345160"/>
                  </a:moveTo>
                  <a:lnTo>
                    <a:pt x="100774" y="342684"/>
                  </a:lnTo>
                  <a:lnTo>
                    <a:pt x="100050" y="341528"/>
                  </a:lnTo>
                  <a:lnTo>
                    <a:pt x="99034" y="341236"/>
                  </a:lnTo>
                  <a:lnTo>
                    <a:pt x="96723" y="341236"/>
                  </a:lnTo>
                  <a:lnTo>
                    <a:pt x="95567" y="341668"/>
                  </a:lnTo>
                  <a:lnTo>
                    <a:pt x="94551" y="341960"/>
                  </a:lnTo>
                  <a:lnTo>
                    <a:pt x="92824" y="342544"/>
                  </a:lnTo>
                  <a:lnTo>
                    <a:pt x="91516" y="344436"/>
                  </a:lnTo>
                  <a:lnTo>
                    <a:pt x="91668" y="346329"/>
                  </a:lnTo>
                  <a:lnTo>
                    <a:pt x="91808" y="348665"/>
                  </a:lnTo>
                  <a:lnTo>
                    <a:pt x="93827" y="350697"/>
                  </a:lnTo>
                  <a:lnTo>
                    <a:pt x="95999" y="350697"/>
                  </a:lnTo>
                  <a:lnTo>
                    <a:pt x="96862" y="350697"/>
                  </a:lnTo>
                  <a:lnTo>
                    <a:pt x="102069" y="346621"/>
                  </a:lnTo>
                  <a:lnTo>
                    <a:pt x="102222" y="345160"/>
                  </a:lnTo>
                  <a:close/>
                </a:path>
                <a:path w="761365" h="485775">
                  <a:moveTo>
                    <a:pt x="193446" y="312813"/>
                  </a:moveTo>
                  <a:lnTo>
                    <a:pt x="191414" y="310781"/>
                  </a:lnTo>
                  <a:lnTo>
                    <a:pt x="189534" y="310629"/>
                  </a:lnTo>
                  <a:lnTo>
                    <a:pt x="187807" y="311658"/>
                  </a:lnTo>
                  <a:lnTo>
                    <a:pt x="187223" y="312089"/>
                  </a:lnTo>
                  <a:lnTo>
                    <a:pt x="186931" y="312813"/>
                  </a:lnTo>
                  <a:lnTo>
                    <a:pt x="186931" y="314274"/>
                  </a:lnTo>
                  <a:lnTo>
                    <a:pt x="189687" y="316166"/>
                  </a:lnTo>
                  <a:lnTo>
                    <a:pt x="190982" y="316611"/>
                  </a:lnTo>
                  <a:lnTo>
                    <a:pt x="191846" y="315874"/>
                  </a:lnTo>
                  <a:lnTo>
                    <a:pt x="192570" y="315010"/>
                  </a:lnTo>
                  <a:lnTo>
                    <a:pt x="193446" y="314134"/>
                  </a:lnTo>
                  <a:lnTo>
                    <a:pt x="193446" y="312813"/>
                  </a:lnTo>
                  <a:close/>
                </a:path>
                <a:path w="761365" h="485775">
                  <a:moveTo>
                    <a:pt x="211518" y="401993"/>
                  </a:moveTo>
                  <a:lnTo>
                    <a:pt x="211366" y="401408"/>
                  </a:lnTo>
                  <a:lnTo>
                    <a:pt x="211226" y="401116"/>
                  </a:lnTo>
                  <a:lnTo>
                    <a:pt x="210934" y="400392"/>
                  </a:lnTo>
                  <a:lnTo>
                    <a:pt x="210350" y="400100"/>
                  </a:lnTo>
                  <a:lnTo>
                    <a:pt x="209346" y="400100"/>
                  </a:lnTo>
                  <a:lnTo>
                    <a:pt x="208762" y="400240"/>
                  </a:lnTo>
                  <a:lnTo>
                    <a:pt x="208762" y="400392"/>
                  </a:lnTo>
                  <a:lnTo>
                    <a:pt x="208191" y="402577"/>
                  </a:lnTo>
                  <a:lnTo>
                    <a:pt x="208038" y="404761"/>
                  </a:lnTo>
                  <a:lnTo>
                    <a:pt x="206883" y="406793"/>
                  </a:lnTo>
                  <a:lnTo>
                    <a:pt x="206311" y="407962"/>
                  </a:lnTo>
                  <a:lnTo>
                    <a:pt x="207759" y="409714"/>
                  </a:lnTo>
                  <a:lnTo>
                    <a:pt x="209194" y="410006"/>
                  </a:lnTo>
                  <a:lnTo>
                    <a:pt x="210070" y="410006"/>
                  </a:lnTo>
                  <a:lnTo>
                    <a:pt x="210794" y="409562"/>
                  </a:lnTo>
                  <a:lnTo>
                    <a:pt x="210794" y="408698"/>
                  </a:lnTo>
                  <a:lnTo>
                    <a:pt x="210934" y="406501"/>
                  </a:lnTo>
                  <a:lnTo>
                    <a:pt x="210350" y="404317"/>
                  </a:lnTo>
                  <a:lnTo>
                    <a:pt x="211366" y="402132"/>
                  </a:lnTo>
                  <a:lnTo>
                    <a:pt x="211518" y="401993"/>
                  </a:lnTo>
                  <a:close/>
                </a:path>
                <a:path w="761365" h="485775">
                  <a:moveTo>
                    <a:pt x="267601" y="137248"/>
                  </a:moveTo>
                  <a:lnTo>
                    <a:pt x="267462" y="136232"/>
                  </a:lnTo>
                  <a:lnTo>
                    <a:pt x="266877" y="133311"/>
                  </a:lnTo>
                  <a:lnTo>
                    <a:pt x="267169" y="130251"/>
                  </a:lnTo>
                  <a:lnTo>
                    <a:pt x="267030" y="127342"/>
                  </a:lnTo>
                  <a:lnTo>
                    <a:pt x="266877" y="125882"/>
                  </a:lnTo>
                  <a:lnTo>
                    <a:pt x="267030" y="124282"/>
                  </a:lnTo>
                  <a:lnTo>
                    <a:pt x="266877" y="122821"/>
                  </a:lnTo>
                  <a:lnTo>
                    <a:pt x="266877" y="122097"/>
                  </a:lnTo>
                  <a:lnTo>
                    <a:pt x="266446" y="121361"/>
                  </a:lnTo>
                  <a:lnTo>
                    <a:pt x="265874" y="120929"/>
                  </a:lnTo>
                  <a:lnTo>
                    <a:pt x="264858" y="119913"/>
                  </a:lnTo>
                  <a:lnTo>
                    <a:pt x="262547" y="118160"/>
                  </a:lnTo>
                  <a:lnTo>
                    <a:pt x="260807" y="119176"/>
                  </a:lnTo>
                  <a:lnTo>
                    <a:pt x="259803" y="120777"/>
                  </a:lnTo>
                  <a:lnTo>
                    <a:pt x="258064" y="121653"/>
                  </a:lnTo>
                  <a:lnTo>
                    <a:pt x="256908" y="122389"/>
                  </a:lnTo>
                  <a:lnTo>
                    <a:pt x="256184" y="123837"/>
                  </a:lnTo>
                  <a:lnTo>
                    <a:pt x="255320" y="125006"/>
                  </a:lnTo>
                  <a:lnTo>
                    <a:pt x="254596" y="126022"/>
                  </a:lnTo>
                  <a:lnTo>
                    <a:pt x="254457" y="127050"/>
                  </a:lnTo>
                  <a:lnTo>
                    <a:pt x="254889" y="128219"/>
                  </a:lnTo>
                  <a:lnTo>
                    <a:pt x="255612" y="130403"/>
                  </a:lnTo>
                  <a:lnTo>
                    <a:pt x="256184" y="132588"/>
                  </a:lnTo>
                  <a:lnTo>
                    <a:pt x="256908" y="134620"/>
                  </a:lnTo>
                  <a:lnTo>
                    <a:pt x="257048" y="135356"/>
                  </a:lnTo>
                  <a:lnTo>
                    <a:pt x="257632" y="135940"/>
                  </a:lnTo>
                  <a:lnTo>
                    <a:pt x="259372" y="137248"/>
                  </a:lnTo>
                  <a:lnTo>
                    <a:pt x="260667" y="137972"/>
                  </a:lnTo>
                  <a:lnTo>
                    <a:pt x="263131" y="138709"/>
                  </a:lnTo>
                  <a:lnTo>
                    <a:pt x="264287" y="138557"/>
                  </a:lnTo>
                  <a:lnTo>
                    <a:pt x="266446" y="138557"/>
                  </a:lnTo>
                  <a:lnTo>
                    <a:pt x="267601" y="137248"/>
                  </a:lnTo>
                  <a:close/>
                </a:path>
                <a:path w="761365" h="485775">
                  <a:moveTo>
                    <a:pt x="278447" y="484162"/>
                  </a:moveTo>
                  <a:lnTo>
                    <a:pt x="278307" y="483298"/>
                  </a:lnTo>
                  <a:lnTo>
                    <a:pt x="278155" y="483006"/>
                  </a:lnTo>
                  <a:lnTo>
                    <a:pt x="277876" y="482561"/>
                  </a:lnTo>
                  <a:lnTo>
                    <a:pt x="274840" y="480961"/>
                  </a:lnTo>
                  <a:lnTo>
                    <a:pt x="271653" y="481545"/>
                  </a:lnTo>
                  <a:lnTo>
                    <a:pt x="269201" y="479653"/>
                  </a:lnTo>
                  <a:lnTo>
                    <a:pt x="268909" y="479501"/>
                  </a:lnTo>
                  <a:lnTo>
                    <a:pt x="268478" y="479653"/>
                  </a:lnTo>
                  <a:lnTo>
                    <a:pt x="268046" y="479653"/>
                  </a:lnTo>
                  <a:lnTo>
                    <a:pt x="266877" y="479793"/>
                  </a:lnTo>
                  <a:lnTo>
                    <a:pt x="265290" y="481393"/>
                  </a:lnTo>
                  <a:lnTo>
                    <a:pt x="265010" y="482714"/>
                  </a:lnTo>
                  <a:lnTo>
                    <a:pt x="264858" y="483870"/>
                  </a:lnTo>
                  <a:lnTo>
                    <a:pt x="265582" y="485190"/>
                  </a:lnTo>
                  <a:lnTo>
                    <a:pt x="266598" y="485190"/>
                  </a:lnTo>
                  <a:lnTo>
                    <a:pt x="268185" y="485330"/>
                  </a:lnTo>
                  <a:lnTo>
                    <a:pt x="269633" y="485330"/>
                  </a:lnTo>
                  <a:lnTo>
                    <a:pt x="271081" y="485482"/>
                  </a:lnTo>
                  <a:lnTo>
                    <a:pt x="272961" y="485482"/>
                  </a:lnTo>
                  <a:lnTo>
                    <a:pt x="276720" y="485775"/>
                  </a:lnTo>
                  <a:lnTo>
                    <a:pt x="277152" y="485775"/>
                  </a:lnTo>
                  <a:lnTo>
                    <a:pt x="278155" y="484746"/>
                  </a:lnTo>
                  <a:lnTo>
                    <a:pt x="278447" y="484162"/>
                  </a:lnTo>
                  <a:close/>
                </a:path>
                <a:path w="761365" h="485775">
                  <a:moveTo>
                    <a:pt x="294068" y="334530"/>
                  </a:moveTo>
                  <a:lnTo>
                    <a:pt x="293916" y="334098"/>
                  </a:lnTo>
                  <a:lnTo>
                    <a:pt x="293916" y="333654"/>
                  </a:lnTo>
                  <a:lnTo>
                    <a:pt x="293776" y="333362"/>
                  </a:lnTo>
                  <a:lnTo>
                    <a:pt x="293344" y="332930"/>
                  </a:lnTo>
                  <a:lnTo>
                    <a:pt x="293052" y="332778"/>
                  </a:lnTo>
                  <a:lnTo>
                    <a:pt x="292620" y="332638"/>
                  </a:lnTo>
                  <a:lnTo>
                    <a:pt x="292328" y="332778"/>
                  </a:lnTo>
                  <a:lnTo>
                    <a:pt x="290309" y="333654"/>
                  </a:lnTo>
                  <a:lnTo>
                    <a:pt x="288709" y="335254"/>
                  </a:lnTo>
                  <a:lnTo>
                    <a:pt x="287274" y="337007"/>
                  </a:lnTo>
                  <a:lnTo>
                    <a:pt x="285673" y="339191"/>
                  </a:lnTo>
                  <a:lnTo>
                    <a:pt x="283222" y="340207"/>
                  </a:lnTo>
                  <a:lnTo>
                    <a:pt x="281190" y="341960"/>
                  </a:lnTo>
                  <a:lnTo>
                    <a:pt x="279463" y="343420"/>
                  </a:lnTo>
                  <a:lnTo>
                    <a:pt x="279755" y="346481"/>
                  </a:lnTo>
                  <a:lnTo>
                    <a:pt x="281914" y="347637"/>
                  </a:lnTo>
                  <a:lnTo>
                    <a:pt x="282498" y="348081"/>
                  </a:lnTo>
                  <a:lnTo>
                    <a:pt x="283222" y="348221"/>
                  </a:lnTo>
                  <a:lnTo>
                    <a:pt x="283946" y="348513"/>
                  </a:lnTo>
                  <a:lnTo>
                    <a:pt x="284810" y="348805"/>
                  </a:lnTo>
                  <a:lnTo>
                    <a:pt x="286397" y="348221"/>
                  </a:lnTo>
                  <a:lnTo>
                    <a:pt x="286829" y="347357"/>
                  </a:lnTo>
                  <a:lnTo>
                    <a:pt x="287413" y="346036"/>
                  </a:lnTo>
                  <a:lnTo>
                    <a:pt x="287705" y="344436"/>
                  </a:lnTo>
                  <a:lnTo>
                    <a:pt x="288569" y="343268"/>
                  </a:lnTo>
                  <a:lnTo>
                    <a:pt x="289585" y="341668"/>
                  </a:lnTo>
                  <a:lnTo>
                    <a:pt x="290880" y="340360"/>
                  </a:lnTo>
                  <a:lnTo>
                    <a:pt x="291604" y="338607"/>
                  </a:lnTo>
                  <a:lnTo>
                    <a:pt x="292188" y="337299"/>
                  </a:lnTo>
                  <a:lnTo>
                    <a:pt x="293192" y="336130"/>
                  </a:lnTo>
                  <a:lnTo>
                    <a:pt x="294068" y="334530"/>
                  </a:lnTo>
                  <a:close/>
                </a:path>
                <a:path w="761365" h="485775">
                  <a:moveTo>
                    <a:pt x="300710" y="423557"/>
                  </a:moveTo>
                  <a:lnTo>
                    <a:pt x="300139" y="422681"/>
                  </a:lnTo>
                  <a:lnTo>
                    <a:pt x="299415" y="421665"/>
                  </a:lnTo>
                  <a:lnTo>
                    <a:pt x="298551" y="421220"/>
                  </a:lnTo>
                  <a:lnTo>
                    <a:pt x="297535" y="420636"/>
                  </a:lnTo>
                  <a:lnTo>
                    <a:pt x="294792" y="419328"/>
                  </a:lnTo>
                  <a:lnTo>
                    <a:pt x="291312" y="420344"/>
                  </a:lnTo>
                  <a:lnTo>
                    <a:pt x="289725" y="423113"/>
                  </a:lnTo>
                  <a:lnTo>
                    <a:pt x="289585" y="423405"/>
                  </a:lnTo>
                  <a:lnTo>
                    <a:pt x="289585" y="423849"/>
                  </a:lnTo>
                  <a:lnTo>
                    <a:pt x="289433" y="424141"/>
                  </a:lnTo>
                  <a:lnTo>
                    <a:pt x="289585" y="424434"/>
                  </a:lnTo>
                  <a:lnTo>
                    <a:pt x="289585" y="424865"/>
                  </a:lnTo>
                  <a:lnTo>
                    <a:pt x="289725" y="425005"/>
                  </a:lnTo>
                  <a:lnTo>
                    <a:pt x="291604" y="426466"/>
                  </a:lnTo>
                  <a:lnTo>
                    <a:pt x="293776" y="427050"/>
                  </a:lnTo>
                  <a:lnTo>
                    <a:pt x="295948" y="427342"/>
                  </a:lnTo>
                  <a:lnTo>
                    <a:pt x="297535" y="427494"/>
                  </a:lnTo>
                  <a:lnTo>
                    <a:pt x="298983" y="426910"/>
                  </a:lnTo>
                  <a:lnTo>
                    <a:pt x="299986" y="425742"/>
                  </a:lnTo>
                  <a:lnTo>
                    <a:pt x="300710" y="425005"/>
                  </a:lnTo>
                  <a:lnTo>
                    <a:pt x="300710" y="423557"/>
                  </a:lnTo>
                  <a:close/>
                </a:path>
                <a:path w="761365" h="485775">
                  <a:moveTo>
                    <a:pt x="303898" y="221462"/>
                  </a:moveTo>
                  <a:lnTo>
                    <a:pt x="302882" y="219417"/>
                  </a:lnTo>
                  <a:lnTo>
                    <a:pt x="300418" y="218401"/>
                  </a:lnTo>
                  <a:lnTo>
                    <a:pt x="299707" y="218401"/>
                  </a:lnTo>
                  <a:lnTo>
                    <a:pt x="298983" y="218554"/>
                  </a:lnTo>
                  <a:lnTo>
                    <a:pt x="298259" y="218846"/>
                  </a:lnTo>
                  <a:lnTo>
                    <a:pt x="297675" y="219278"/>
                  </a:lnTo>
                  <a:lnTo>
                    <a:pt x="295503" y="221462"/>
                  </a:lnTo>
                  <a:lnTo>
                    <a:pt x="293916" y="221754"/>
                  </a:lnTo>
                  <a:lnTo>
                    <a:pt x="292036" y="220586"/>
                  </a:lnTo>
                  <a:lnTo>
                    <a:pt x="291604" y="220446"/>
                  </a:lnTo>
                  <a:lnTo>
                    <a:pt x="291312" y="220446"/>
                  </a:lnTo>
                  <a:lnTo>
                    <a:pt x="290880" y="220294"/>
                  </a:lnTo>
                  <a:lnTo>
                    <a:pt x="288709" y="219862"/>
                  </a:lnTo>
                  <a:lnTo>
                    <a:pt x="287121" y="220878"/>
                  </a:lnTo>
                  <a:lnTo>
                    <a:pt x="286689" y="222923"/>
                  </a:lnTo>
                  <a:lnTo>
                    <a:pt x="286397" y="224523"/>
                  </a:lnTo>
                  <a:lnTo>
                    <a:pt x="286397" y="226999"/>
                  </a:lnTo>
                  <a:lnTo>
                    <a:pt x="287274" y="228015"/>
                  </a:lnTo>
                  <a:lnTo>
                    <a:pt x="291033" y="229044"/>
                  </a:lnTo>
                  <a:lnTo>
                    <a:pt x="293192" y="229476"/>
                  </a:lnTo>
                  <a:lnTo>
                    <a:pt x="294347" y="229336"/>
                  </a:lnTo>
                  <a:lnTo>
                    <a:pt x="296811" y="229336"/>
                  </a:lnTo>
                  <a:lnTo>
                    <a:pt x="297967" y="229476"/>
                  </a:lnTo>
                  <a:lnTo>
                    <a:pt x="298983" y="229184"/>
                  </a:lnTo>
                  <a:lnTo>
                    <a:pt x="300139" y="229044"/>
                  </a:lnTo>
                  <a:lnTo>
                    <a:pt x="303606" y="223354"/>
                  </a:lnTo>
                  <a:lnTo>
                    <a:pt x="303898" y="221462"/>
                  </a:lnTo>
                  <a:close/>
                </a:path>
                <a:path w="761365" h="485775">
                  <a:moveTo>
                    <a:pt x="350596" y="10198"/>
                  </a:moveTo>
                  <a:lnTo>
                    <a:pt x="350012" y="8305"/>
                  </a:lnTo>
                  <a:lnTo>
                    <a:pt x="348716" y="7429"/>
                  </a:lnTo>
                  <a:lnTo>
                    <a:pt x="347700" y="6692"/>
                  </a:lnTo>
                  <a:lnTo>
                    <a:pt x="346684" y="6553"/>
                  </a:lnTo>
                  <a:lnTo>
                    <a:pt x="344373" y="7429"/>
                  </a:lnTo>
                  <a:lnTo>
                    <a:pt x="343509" y="8445"/>
                  </a:lnTo>
                  <a:lnTo>
                    <a:pt x="343649" y="9461"/>
                  </a:lnTo>
                  <a:lnTo>
                    <a:pt x="343649" y="10629"/>
                  </a:lnTo>
                  <a:lnTo>
                    <a:pt x="347840" y="14859"/>
                  </a:lnTo>
                  <a:lnTo>
                    <a:pt x="348272" y="14274"/>
                  </a:lnTo>
                  <a:lnTo>
                    <a:pt x="348996" y="13398"/>
                  </a:lnTo>
                  <a:lnTo>
                    <a:pt x="349580" y="12382"/>
                  </a:lnTo>
                  <a:lnTo>
                    <a:pt x="350012" y="11353"/>
                  </a:lnTo>
                  <a:lnTo>
                    <a:pt x="350596" y="10198"/>
                  </a:lnTo>
                  <a:close/>
                </a:path>
                <a:path w="761365" h="485775">
                  <a:moveTo>
                    <a:pt x="366496" y="308737"/>
                  </a:moveTo>
                  <a:lnTo>
                    <a:pt x="365912" y="305968"/>
                  </a:lnTo>
                  <a:lnTo>
                    <a:pt x="364909" y="300723"/>
                  </a:lnTo>
                  <a:lnTo>
                    <a:pt x="362585" y="296062"/>
                  </a:lnTo>
                  <a:lnTo>
                    <a:pt x="360857" y="291109"/>
                  </a:lnTo>
                  <a:lnTo>
                    <a:pt x="360426" y="289801"/>
                  </a:lnTo>
                  <a:lnTo>
                    <a:pt x="358254" y="288925"/>
                  </a:lnTo>
                  <a:lnTo>
                    <a:pt x="357098" y="289648"/>
                  </a:lnTo>
                  <a:lnTo>
                    <a:pt x="355790" y="290385"/>
                  </a:lnTo>
                  <a:lnTo>
                    <a:pt x="354495" y="291261"/>
                  </a:lnTo>
                  <a:lnTo>
                    <a:pt x="352755" y="293585"/>
                  </a:lnTo>
                  <a:lnTo>
                    <a:pt x="352031" y="294894"/>
                  </a:lnTo>
                  <a:lnTo>
                    <a:pt x="352031" y="298831"/>
                  </a:lnTo>
                  <a:lnTo>
                    <a:pt x="352323" y="301015"/>
                  </a:lnTo>
                  <a:lnTo>
                    <a:pt x="352323" y="301752"/>
                  </a:lnTo>
                  <a:lnTo>
                    <a:pt x="352183" y="305384"/>
                  </a:lnTo>
                  <a:lnTo>
                    <a:pt x="351891" y="310057"/>
                  </a:lnTo>
                  <a:lnTo>
                    <a:pt x="351891" y="311658"/>
                  </a:lnTo>
                  <a:lnTo>
                    <a:pt x="352755" y="312966"/>
                  </a:lnTo>
                  <a:lnTo>
                    <a:pt x="353631" y="314134"/>
                  </a:lnTo>
                  <a:lnTo>
                    <a:pt x="355219" y="316166"/>
                  </a:lnTo>
                  <a:lnTo>
                    <a:pt x="357098" y="316750"/>
                  </a:lnTo>
                  <a:lnTo>
                    <a:pt x="359549" y="316318"/>
                  </a:lnTo>
                  <a:lnTo>
                    <a:pt x="361581" y="316026"/>
                  </a:lnTo>
                  <a:lnTo>
                    <a:pt x="363169" y="315010"/>
                  </a:lnTo>
                  <a:lnTo>
                    <a:pt x="364185" y="313397"/>
                  </a:lnTo>
                  <a:lnTo>
                    <a:pt x="365480" y="311213"/>
                  </a:lnTo>
                  <a:lnTo>
                    <a:pt x="366496" y="308737"/>
                  </a:lnTo>
                  <a:close/>
                </a:path>
                <a:path w="761365" h="485775">
                  <a:moveTo>
                    <a:pt x="380225" y="432739"/>
                  </a:moveTo>
                  <a:lnTo>
                    <a:pt x="379933" y="431419"/>
                  </a:lnTo>
                  <a:lnTo>
                    <a:pt x="378929" y="430695"/>
                  </a:lnTo>
                  <a:lnTo>
                    <a:pt x="378066" y="429971"/>
                  </a:lnTo>
                  <a:lnTo>
                    <a:pt x="377050" y="429387"/>
                  </a:lnTo>
                  <a:lnTo>
                    <a:pt x="375894" y="429679"/>
                  </a:lnTo>
                  <a:lnTo>
                    <a:pt x="374015" y="429971"/>
                  </a:lnTo>
                  <a:lnTo>
                    <a:pt x="372275" y="430403"/>
                  </a:lnTo>
                  <a:lnTo>
                    <a:pt x="368808" y="431863"/>
                  </a:lnTo>
                  <a:lnTo>
                    <a:pt x="367792" y="433603"/>
                  </a:lnTo>
                  <a:lnTo>
                    <a:pt x="367792" y="435356"/>
                  </a:lnTo>
                  <a:lnTo>
                    <a:pt x="367652" y="437540"/>
                  </a:lnTo>
                  <a:lnTo>
                    <a:pt x="368808" y="439293"/>
                  </a:lnTo>
                  <a:lnTo>
                    <a:pt x="371983" y="440601"/>
                  </a:lnTo>
                  <a:lnTo>
                    <a:pt x="373430" y="440309"/>
                  </a:lnTo>
                  <a:lnTo>
                    <a:pt x="376897" y="437984"/>
                  </a:lnTo>
                  <a:lnTo>
                    <a:pt x="378498" y="435940"/>
                  </a:lnTo>
                  <a:lnTo>
                    <a:pt x="379793" y="433603"/>
                  </a:lnTo>
                  <a:lnTo>
                    <a:pt x="380225" y="432739"/>
                  </a:lnTo>
                  <a:close/>
                </a:path>
                <a:path w="761365" h="485775">
                  <a:moveTo>
                    <a:pt x="381241" y="324764"/>
                  </a:moveTo>
                  <a:lnTo>
                    <a:pt x="376034" y="317195"/>
                  </a:lnTo>
                  <a:lnTo>
                    <a:pt x="375310" y="317779"/>
                  </a:lnTo>
                  <a:lnTo>
                    <a:pt x="373291" y="319519"/>
                  </a:lnTo>
                  <a:lnTo>
                    <a:pt x="372135" y="321856"/>
                  </a:lnTo>
                  <a:lnTo>
                    <a:pt x="372275" y="324624"/>
                  </a:lnTo>
                  <a:lnTo>
                    <a:pt x="372275" y="326085"/>
                  </a:lnTo>
                  <a:lnTo>
                    <a:pt x="372567" y="326809"/>
                  </a:lnTo>
                  <a:lnTo>
                    <a:pt x="372999" y="328269"/>
                  </a:lnTo>
                  <a:lnTo>
                    <a:pt x="374154" y="329133"/>
                  </a:lnTo>
                  <a:lnTo>
                    <a:pt x="375602" y="329717"/>
                  </a:lnTo>
                  <a:lnTo>
                    <a:pt x="376758" y="330161"/>
                  </a:lnTo>
                  <a:lnTo>
                    <a:pt x="378777" y="329285"/>
                  </a:lnTo>
                  <a:lnTo>
                    <a:pt x="379501" y="328117"/>
                  </a:lnTo>
                  <a:lnTo>
                    <a:pt x="380377" y="326948"/>
                  </a:lnTo>
                  <a:lnTo>
                    <a:pt x="381241" y="324764"/>
                  </a:lnTo>
                  <a:close/>
                </a:path>
                <a:path w="761365" h="485775">
                  <a:moveTo>
                    <a:pt x="468414" y="354495"/>
                  </a:moveTo>
                  <a:lnTo>
                    <a:pt x="468274" y="354203"/>
                  </a:lnTo>
                  <a:lnTo>
                    <a:pt x="468274" y="353758"/>
                  </a:lnTo>
                  <a:lnTo>
                    <a:pt x="468122" y="353326"/>
                  </a:lnTo>
                  <a:lnTo>
                    <a:pt x="467842" y="352602"/>
                  </a:lnTo>
                  <a:lnTo>
                    <a:pt x="465963" y="351574"/>
                  </a:lnTo>
                  <a:lnTo>
                    <a:pt x="465378" y="352018"/>
                  </a:lnTo>
                  <a:lnTo>
                    <a:pt x="463931" y="353034"/>
                  </a:lnTo>
                  <a:lnTo>
                    <a:pt x="462343" y="354050"/>
                  </a:lnTo>
                  <a:lnTo>
                    <a:pt x="460895" y="355219"/>
                  </a:lnTo>
                  <a:lnTo>
                    <a:pt x="459168" y="356679"/>
                  </a:lnTo>
                  <a:lnTo>
                    <a:pt x="456704" y="356819"/>
                  </a:lnTo>
                  <a:lnTo>
                    <a:pt x="454977" y="358140"/>
                  </a:lnTo>
                  <a:lnTo>
                    <a:pt x="454253" y="358711"/>
                  </a:lnTo>
                  <a:lnTo>
                    <a:pt x="453961" y="360324"/>
                  </a:lnTo>
                  <a:lnTo>
                    <a:pt x="455841" y="363232"/>
                  </a:lnTo>
                  <a:lnTo>
                    <a:pt x="457720" y="364248"/>
                  </a:lnTo>
                  <a:lnTo>
                    <a:pt x="460171" y="363956"/>
                  </a:lnTo>
                  <a:lnTo>
                    <a:pt x="461327" y="363956"/>
                  </a:lnTo>
                  <a:lnTo>
                    <a:pt x="462495" y="363664"/>
                  </a:lnTo>
                  <a:lnTo>
                    <a:pt x="463207" y="362800"/>
                  </a:lnTo>
                  <a:lnTo>
                    <a:pt x="464947" y="360895"/>
                  </a:lnTo>
                  <a:lnTo>
                    <a:pt x="466534" y="358863"/>
                  </a:lnTo>
                  <a:lnTo>
                    <a:pt x="467982" y="356679"/>
                  </a:lnTo>
                  <a:lnTo>
                    <a:pt x="468414" y="356095"/>
                  </a:lnTo>
                  <a:lnTo>
                    <a:pt x="468274" y="355219"/>
                  </a:lnTo>
                  <a:lnTo>
                    <a:pt x="468414" y="354495"/>
                  </a:lnTo>
                  <a:close/>
                </a:path>
                <a:path w="761365" h="485775">
                  <a:moveTo>
                    <a:pt x="479844" y="149339"/>
                  </a:moveTo>
                  <a:lnTo>
                    <a:pt x="479691" y="147739"/>
                  </a:lnTo>
                  <a:lnTo>
                    <a:pt x="478828" y="146431"/>
                  </a:lnTo>
                  <a:lnTo>
                    <a:pt x="477964" y="145262"/>
                  </a:lnTo>
                  <a:lnTo>
                    <a:pt x="477380" y="144386"/>
                  </a:lnTo>
                  <a:lnTo>
                    <a:pt x="475208" y="144246"/>
                  </a:lnTo>
                  <a:lnTo>
                    <a:pt x="473760" y="144970"/>
                  </a:lnTo>
                  <a:lnTo>
                    <a:pt x="472033" y="145986"/>
                  </a:lnTo>
                  <a:lnTo>
                    <a:pt x="471170" y="147154"/>
                  </a:lnTo>
                  <a:lnTo>
                    <a:pt x="471309" y="148463"/>
                  </a:lnTo>
                  <a:lnTo>
                    <a:pt x="471449" y="149783"/>
                  </a:lnTo>
                  <a:lnTo>
                    <a:pt x="472033" y="150647"/>
                  </a:lnTo>
                  <a:lnTo>
                    <a:pt x="472897" y="151231"/>
                  </a:lnTo>
                  <a:lnTo>
                    <a:pt x="474484" y="152400"/>
                  </a:lnTo>
                  <a:lnTo>
                    <a:pt x="476364" y="152400"/>
                  </a:lnTo>
                  <a:lnTo>
                    <a:pt x="478243" y="151968"/>
                  </a:lnTo>
                  <a:lnTo>
                    <a:pt x="479120" y="151815"/>
                  </a:lnTo>
                  <a:lnTo>
                    <a:pt x="479552" y="151231"/>
                  </a:lnTo>
                  <a:lnTo>
                    <a:pt x="479691" y="150507"/>
                  </a:lnTo>
                  <a:lnTo>
                    <a:pt x="479844" y="150063"/>
                  </a:lnTo>
                  <a:lnTo>
                    <a:pt x="479844" y="149339"/>
                  </a:lnTo>
                  <a:close/>
                </a:path>
                <a:path w="761365" h="485775">
                  <a:moveTo>
                    <a:pt x="482155" y="332778"/>
                  </a:moveTo>
                  <a:lnTo>
                    <a:pt x="482003" y="330885"/>
                  </a:lnTo>
                  <a:lnTo>
                    <a:pt x="481863" y="329425"/>
                  </a:lnTo>
                  <a:lnTo>
                    <a:pt x="480555" y="327977"/>
                  </a:lnTo>
                  <a:lnTo>
                    <a:pt x="479120" y="327977"/>
                  </a:lnTo>
                  <a:lnTo>
                    <a:pt x="475500" y="327825"/>
                  </a:lnTo>
                  <a:lnTo>
                    <a:pt x="472325" y="330161"/>
                  </a:lnTo>
                  <a:lnTo>
                    <a:pt x="471601" y="333514"/>
                  </a:lnTo>
                  <a:lnTo>
                    <a:pt x="471309" y="335699"/>
                  </a:lnTo>
                  <a:lnTo>
                    <a:pt x="471309" y="336130"/>
                  </a:lnTo>
                  <a:lnTo>
                    <a:pt x="471170" y="339344"/>
                  </a:lnTo>
                  <a:lnTo>
                    <a:pt x="472033" y="340499"/>
                  </a:lnTo>
                  <a:lnTo>
                    <a:pt x="475068" y="340499"/>
                  </a:lnTo>
                  <a:lnTo>
                    <a:pt x="481723" y="334670"/>
                  </a:lnTo>
                  <a:lnTo>
                    <a:pt x="482155" y="332778"/>
                  </a:lnTo>
                  <a:close/>
                </a:path>
                <a:path w="761365" h="485775">
                  <a:moveTo>
                    <a:pt x="499643" y="145554"/>
                  </a:moveTo>
                  <a:lnTo>
                    <a:pt x="499211" y="142633"/>
                  </a:lnTo>
                  <a:lnTo>
                    <a:pt x="497763" y="141033"/>
                  </a:lnTo>
                  <a:lnTo>
                    <a:pt x="495452" y="138417"/>
                  </a:lnTo>
                  <a:lnTo>
                    <a:pt x="491261" y="137680"/>
                  </a:lnTo>
                  <a:lnTo>
                    <a:pt x="488657" y="139433"/>
                  </a:lnTo>
                  <a:lnTo>
                    <a:pt x="487794" y="140157"/>
                  </a:lnTo>
                  <a:lnTo>
                    <a:pt x="486638" y="140601"/>
                  </a:lnTo>
                  <a:lnTo>
                    <a:pt x="485482" y="142341"/>
                  </a:lnTo>
                  <a:lnTo>
                    <a:pt x="485622" y="143662"/>
                  </a:lnTo>
                  <a:lnTo>
                    <a:pt x="485482" y="144386"/>
                  </a:lnTo>
                  <a:lnTo>
                    <a:pt x="486054" y="146570"/>
                  </a:lnTo>
                  <a:lnTo>
                    <a:pt x="484606" y="148323"/>
                  </a:lnTo>
                  <a:lnTo>
                    <a:pt x="485482" y="150215"/>
                  </a:lnTo>
                  <a:lnTo>
                    <a:pt x="486194" y="152260"/>
                  </a:lnTo>
                  <a:lnTo>
                    <a:pt x="487070" y="154292"/>
                  </a:lnTo>
                  <a:lnTo>
                    <a:pt x="488950" y="158076"/>
                  </a:lnTo>
                  <a:lnTo>
                    <a:pt x="491693" y="158229"/>
                  </a:lnTo>
                  <a:lnTo>
                    <a:pt x="492848" y="156629"/>
                  </a:lnTo>
                  <a:lnTo>
                    <a:pt x="492988" y="156337"/>
                  </a:lnTo>
                  <a:lnTo>
                    <a:pt x="493433" y="156044"/>
                  </a:lnTo>
                  <a:lnTo>
                    <a:pt x="493433" y="155752"/>
                  </a:lnTo>
                  <a:lnTo>
                    <a:pt x="493572" y="153276"/>
                  </a:lnTo>
                  <a:lnTo>
                    <a:pt x="494868" y="151523"/>
                  </a:lnTo>
                  <a:lnTo>
                    <a:pt x="497192" y="149199"/>
                  </a:lnTo>
                  <a:lnTo>
                    <a:pt x="497916" y="148170"/>
                  </a:lnTo>
                  <a:lnTo>
                    <a:pt x="499643" y="145554"/>
                  </a:lnTo>
                  <a:close/>
                </a:path>
                <a:path w="761365" h="485775">
                  <a:moveTo>
                    <a:pt x="518731" y="122974"/>
                  </a:moveTo>
                  <a:lnTo>
                    <a:pt x="517715" y="121221"/>
                  </a:lnTo>
                  <a:lnTo>
                    <a:pt x="516991" y="119761"/>
                  </a:lnTo>
                  <a:lnTo>
                    <a:pt x="515696" y="119329"/>
                  </a:lnTo>
                  <a:lnTo>
                    <a:pt x="513956" y="119761"/>
                  </a:lnTo>
                  <a:lnTo>
                    <a:pt x="512508" y="120053"/>
                  </a:lnTo>
                  <a:lnTo>
                    <a:pt x="510057" y="121069"/>
                  </a:lnTo>
                  <a:lnTo>
                    <a:pt x="508177" y="121221"/>
                  </a:lnTo>
                  <a:lnTo>
                    <a:pt x="506298" y="120929"/>
                  </a:lnTo>
                  <a:lnTo>
                    <a:pt x="505574" y="120777"/>
                  </a:lnTo>
                  <a:lnTo>
                    <a:pt x="501954" y="120777"/>
                  </a:lnTo>
                  <a:lnTo>
                    <a:pt x="499795" y="121513"/>
                  </a:lnTo>
                  <a:lnTo>
                    <a:pt x="497916" y="122821"/>
                  </a:lnTo>
                  <a:lnTo>
                    <a:pt x="497192" y="123405"/>
                  </a:lnTo>
                  <a:lnTo>
                    <a:pt x="496608" y="124866"/>
                  </a:lnTo>
                  <a:lnTo>
                    <a:pt x="496900" y="125742"/>
                  </a:lnTo>
                  <a:lnTo>
                    <a:pt x="497471" y="127190"/>
                  </a:lnTo>
                  <a:lnTo>
                    <a:pt x="497916" y="127774"/>
                  </a:lnTo>
                  <a:lnTo>
                    <a:pt x="498779" y="129082"/>
                  </a:lnTo>
                  <a:lnTo>
                    <a:pt x="499795" y="129959"/>
                  </a:lnTo>
                  <a:lnTo>
                    <a:pt x="501523" y="129667"/>
                  </a:lnTo>
                  <a:lnTo>
                    <a:pt x="503402" y="129235"/>
                  </a:lnTo>
                  <a:lnTo>
                    <a:pt x="505142" y="128651"/>
                  </a:lnTo>
                  <a:lnTo>
                    <a:pt x="507593" y="128943"/>
                  </a:lnTo>
                  <a:lnTo>
                    <a:pt x="517423" y="126466"/>
                  </a:lnTo>
                  <a:lnTo>
                    <a:pt x="518731" y="125158"/>
                  </a:lnTo>
                  <a:lnTo>
                    <a:pt x="518731" y="122974"/>
                  </a:lnTo>
                  <a:close/>
                </a:path>
                <a:path w="761365" h="485775">
                  <a:moveTo>
                    <a:pt x="522630" y="4953"/>
                  </a:moveTo>
                  <a:lnTo>
                    <a:pt x="522058" y="3492"/>
                  </a:lnTo>
                  <a:lnTo>
                    <a:pt x="521042" y="431"/>
                  </a:lnTo>
                  <a:lnTo>
                    <a:pt x="519887" y="0"/>
                  </a:lnTo>
                  <a:lnTo>
                    <a:pt x="516420" y="1447"/>
                  </a:lnTo>
                  <a:lnTo>
                    <a:pt x="515696" y="1600"/>
                  </a:lnTo>
                  <a:lnTo>
                    <a:pt x="513524" y="2476"/>
                  </a:lnTo>
                  <a:lnTo>
                    <a:pt x="512368" y="3340"/>
                  </a:lnTo>
                  <a:lnTo>
                    <a:pt x="511937" y="3924"/>
                  </a:lnTo>
                  <a:lnTo>
                    <a:pt x="511352" y="4368"/>
                  </a:lnTo>
                  <a:lnTo>
                    <a:pt x="510489" y="5245"/>
                  </a:lnTo>
                  <a:lnTo>
                    <a:pt x="510489" y="6261"/>
                  </a:lnTo>
                  <a:lnTo>
                    <a:pt x="510781" y="8445"/>
                  </a:lnTo>
                  <a:lnTo>
                    <a:pt x="511937" y="9029"/>
                  </a:lnTo>
                  <a:lnTo>
                    <a:pt x="513232" y="9029"/>
                  </a:lnTo>
                  <a:lnTo>
                    <a:pt x="516420" y="9461"/>
                  </a:lnTo>
                  <a:lnTo>
                    <a:pt x="518871" y="7721"/>
                  </a:lnTo>
                  <a:lnTo>
                    <a:pt x="521335" y="6261"/>
                  </a:lnTo>
                  <a:lnTo>
                    <a:pt x="522338" y="5829"/>
                  </a:lnTo>
                  <a:lnTo>
                    <a:pt x="522630" y="4953"/>
                  </a:lnTo>
                  <a:close/>
                </a:path>
                <a:path w="761365" h="485775">
                  <a:moveTo>
                    <a:pt x="573519" y="294754"/>
                  </a:moveTo>
                  <a:lnTo>
                    <a:pt x="572223" y="291693"/>
                  </a:lnTo>
                  <a:lnTo>
                    <a:pt x="570623" y="288632"/>
                  </a:lnTo>
                  <a:lnTo>
                    <a:pt x="570344" y="287909"/>
                  </a:lnTo>
                  <a:lnTo>
                    <a:pt x="569620" y="287324"/>
                  </a:lnTo>
                  <a:lnTo>
                    <a:pt x="569036" y="287032"/>
                  </a:lnTo>
                  <a:lnTo>
                    <a:pt x="566877" y="286156"/>
                  </a:lnTo>
                  <a:lnTo>
                    <a:pt x="565708" y="284264"/>
                  </a:lnTo>
                  <a:lnTo>
                    <a:pt x="564845" y="282079"/>
                  </a:lnTo>
                  <a:lnTo>
                    <a:pt x="564121" y="280771"/>
                  </a:lnTo>
                  <a:lnTo>
                    <a:pt x="562533" y="280187"/>
                  </a:lnTo>
                  <a:lnTo>
                    <a:pt x="560946" y="280619"/>
                  </a:lnTo>
                  <a:lnTo>
                    <a:pt x="559498" y="280911"/>
                  </a:lnTo>
                  <a:lnTo>
                    <a:pt x="558774" y="281203"/>
                  </a:lnTo>
                  <a:lnTo>
                    <a:pt x="557758" y="281495"/>
                  </a:lnTo>
                  <a:lnTo>
                    <a:pt x="556602" y="282079"/>
                  </a:lnTo>
                  <a:lnTo>
                    <a:pt x="556171" y="283095"/>
                  </a:lnTo>
                  <a:lnTo>
                    <a:pt x="554443" y="286880"/>
                  </a:lnTo>
                  <a:lnTo>
                    <a:pt x="552704" y="290525"/>
                  </a:lnTo>
                  <a:lnTo>
                    <a:pt x="551256" y="294462"/>
                  </a:lnTo>
                  <a:lnTo>
                    <a:pt x="550532" y="296354"/>
                  </a:lnTo>
                  <a:lnTo>
                    <a:pt x="550964" y="298246"/>
                  </a:lnTo>
                  <a:lnTo>
                    <a:pt x="552119" y="299847"/>
                  </a:lnTo>
                  <a:lnTo>
                    <a:pt x="553275" y="301307"/>
                  </a:lnTo>
                  <a:lnTo>
                    <a:pt x="554723" y="302475"/>
                  </a:lnTo>
                  <a:lnTo>
                    <a:pt x="556031" y="303936"/>
                  </a:lnTo>
                  <a:lnTo>
                    <a:pt x="557911" y="306120"/>
                  </a:lnTo>
                  <a:lnTo>
                    <a:pt x="560514" y="306552"/>
                  </a:lnTo>
                  <a:lnTo>
                    <a:pt x="563118" y="306844"/>
                  </a:lnTo>
                  <a:lnTo>
                    <a:pt x="563829" y="306705"/>
                  </a:lnTo>
                  <a:lnTo>
                    <a:pt x="564705" y="306705"/>
                  </a:lnTo>
                  <a:lnTo>
                    <a:pt x="572795" y="298399"/>
                  </a:lnTo>
                  <a:lnTo>
                    <a:pt x="573519" y="294754"/>
                  </a:lnTo>
                  <a:close/>
                </a:path>
                <a:path w="761365" h="485775">
                  <a:moveTo>
                    <a:pt x="578294" y="432155"/>
                  </a:moveTo>
                  <a:lnTo>
                    <a:pt x="576986" y="430695"/>
                  </a:lnTo>
                  <a:lnTo>
                    <a:pt x="576262" y="429818"/>
                  </a:lnTo>
                  <a:lnTo>
                    <a:pt x="575398" y="428942"/>
                  </a:lnTo>
                  <a:lnTo>
                    <a:pt x="574535" y="428358"/>
                  </a:lnTo>
                  <a:lnTo>
                    <a:pt x="571931" y="426466"/>
                  </a:lnTo>
                  <a:lnTo>
                    <a:pt x="570344" y="423989"/>
                  </a:lnTo>
                  <a:lnTo>
                    <a:pt x="569658" y="421081"/>
                  </a:lnTo>
                  <a:lnTo>
                    <a:pt x="569036" y="418744"/>
                  </a:lnTo>
                  <a:lnTo>
                    <a:pt x="567588" y="414375"/>
                  </a:lnTo>
                  <a:lnTo>
                    <a:pt x="567156" y="412915"/>
                  </a:lnTo>
                  <a:lnTo>
                    <a:pt x="565708" y="410298"/>
                  </a:lnTo>
                  <a:lnTo>
                    <a:pt x="565429" y="409714"/>
                  </a:lnTo>
                  <a:lnTo>
                    <a:pt x="564553" y="409422"/>
                  </a:lnTo>
                  <a:lnTo>
                    <a:pt x="563981" y="409130"/>
                  </a:lnTo>
                  <a:lnTo>
                    <a:pt x="563549" y="409714"/>
                  </a:lnTo>
                  <a:lnTo>
                    <a:pt x="563397" y="410006"/>
                  </a:lnTo>
                  <a:lnTo>
                    <a:pt x="562673" y="412483"/>
                  </a:lnTo>
                  <a:lnTo>
                    <a:pt x="562825" y="415251"/>
                  </a:lnTo>
                  <a:lnTo>
                    <a:pt x="561670" y="417728"/>
                  </a:lnTo>
                  <a:lnTo>
                    <a:pt x="561378" y="418604"/>
                  </a:lnTo>
                  <a:lnTo>
                    <a:pt x="561644" y="420928"/>
                  </a:lnTo>
                  <a:lnTo>
                    <a:pt x="561670" y="422681"/>
                  </a:lnTo>
                  <a:lnTo>
                    <a:pt x="561238" y="423265"/>
                  </a:lnTo>
                  <a:lnTo>
                    <a:pt x="560654" y="424281"/>
                  </a:lnTo>
                  <a:lnTo>
                    <a:pt x="560070" y="425157"/>
                  </a:lnTo>
                  <a:lnTo>
                    <a:pt x="559498" y="426173"/>
                  </a:lnTo>
                  <a:lnTo>
                    <a:pt x="557987" y="428942"/>
                  </a:lnTo>
                  <a:lnTo>
                    <a:pt x="557949" y="429818"/>
                  </a:lnTo>
                  <a:lnTo>
                    <a:pt x="558050" y="432003"/>
                  </a:lnTo>
                  <a:lnTo>
                    <a:pt x="560793" y="436079"/>
                  </a:lnTo>
                  <a:lnTo>
                    <a:pt x="561949" y="437108"/>
                  </a:lnTo>
                  <a:lnTo>
                    <a:pt x="563549" y="437400"/>
                  </a:lnTo>
                  <a:lnTo>
                    <a:pt x="564553" y="437692"/>
                  </a:lnTo>
                  <a:lnTo>
                    <a:pt x="565708" y="437832"/>
                  </a:lnTo>
                  <a:lnTo>
                    <a:pt x="565137" y="437692"/>
                  </a:lnTo>
                  <a:lnTo>
                    <a:pt x="567588" y="437984"/>
                  </a:lnTo>
                  <a:lnTo>
                    <a:pt x="568464" y="437984"/>
                  </a:lnTo>
                  <a:lnTo>
                    <a:pt x="571500" y="438556"/>
                  </a:lnTo>
                  <a:lnTo>
                    <a:pt x="573671" y="437692"/>
                  </a:lnTo>
                  <a:lnTo>
                    <a:pt x="575551" y="436372"/>
                  </a:lnTo>
                  <a:lnTo>
                    <a:pt x="575830" y="436079"/>
                  </a:lnTo>
                  <a:lnTo>
                    <a:pt x="576122" y="435940"/>
                  </a:lnTo>
                  <a:lnTo>
                    <a:pt x="576414" y="435648"/>
                  </a:lnTo>
                  <a:lnTo>
                    <a:pt x="578002" y="434479"/>
                  </a:lnTo>
                  <a:lnTo>
                    <a:pt x="578294" y="432155"/>
                  </a:lnTo>
                  <a:close/>
                </a:path>
                <a:path w="761365" h="485775">
                  <a:moveTo>
                    <a:pt x="634238" y="209080"/>
                  </a:moveTo>
                  <a:lnTo>
                    <a:pt x="634085" y="208826"/>
                  </a:lnTo>
                  <a:lnTo>
                    <a:pt x="633958" y="208927"/>
                  </a:lnTo>
                  <a:lnTo>
                    <a:pt x="634123" y="209029"/>
                  </a:lnTo>
                  <a:close/>
                </a:path>
                <a:path w="761365" h="485775">
                  <a:moveTo>
                    <a:pt x="635393" y="56819"/>
                  </a:moveTo>
                  <a:lnTo>
                    <a:pt x="635254" y="55803"/>
                  </a:lnTo>
                  <a:lnTo>
                    <a:pt x="633958" y="49530"/>
                  </a:lnTo>
                  <a:lnTo>
                    <a:pt x="631926" y="43408"/>
                  </a:lnTo>
                  <a:lnTo>
                    <a:pt x="628459" y="38023"/>
                  </a:lnTo>
                  <a:lnTo>
                    <a:pt x="627443" y="36271"/>
                  </a:lnTo>
                  <a:lnTo>
                    <a:pt x="625856" y="35394"/>
                  </a:lnTo>
                  <a:lnTo>
                    <a:pt x="622820" y="34671"/>
                  </a:lnTo>
                  <a:lnTo>
                    <a:pt x="621665" y="35115"/>
                  </a:lnTo>
                  <a:lnTo>
                    <a:pt x="620941" y="35979"/>
                  </a:lnTo>
                  <a:lnTo>
                    <a:pt x="619785" y="37147"/>
                  </a:lnTo>
                  <a:lnTo>
                    <a:pt x="619353" y="38608"/>
                  </a:lnTo>
                  <a:lnTo>
                    <a:pt x="619201" y="40640"/>
                  </a:lnTo>
                  <a:lnTo>
                    <a:pt x="620217" y="44437"/>
                  </a:lnTo>
                  <a:lnTo>
                    <a:pt x="621080" y="46621"/>
                  </a:lnTo>
                  <a:lnTo>
                    <a:pt x="621233" y="46913"/>
                  </a:lnTo>
                  <a:lnTo>
                    <a:pt x="621665" y="47205"/>
                  </a:lnTo>
                  <a:lnTo>
                    <a:pt x="621957" y="47345"/>
                  </a:lnTo>
                  <a:lnTo>
                    <a:pt x="623112" y="48221"/>
                  </a:lnTo>
                  <a:lnTo>
                    <a:pt x="624700" y="48653"/>
                  </a:lnTo>
                  <a:lnTo>
                    <a:pt x="625132" y="50266"/>
                  </a:lnTo>
                  <a:lnTo>
                    <a:pt x="625995" y="53174"/>
                  </a:lnTo>
                  <a:lnTo>
                    <a:pt x="627875" y="55651"/>
                  </a:lnTo>
                  <a:lnTo>
                    <a:pt x="629475" y="58864"/>
                  </a:lnTo>
                  <a:lnTo>
                    <a:pt x="630047" y="59436"/>
                  </a:lnTo>
                  <a:lnTo>
                    <a:pt x="630478" y="60020"/>
                  </a:lnTo>
                  <a:lnTo>
                    <a:pt x="630910" y="60756"/>
                  </a:lnTo>
                  <a:lnTo>
                    <a:pt x="631494" y="61048"/>
                  </a:lnTo>
                  <a:lnTo>
                    <a:pt x="632358" y="60896"/>
                  </a:lnTo>
                  <a:lnTo>
                    <a:pt x="633514" y="60756"/>
                  </a:lnTo>
                  <a:lnTo>
                    <a:pt x="634390" y="60172"/>
                  </a:lnTo>
                  <a:lnTo>
                    <a:pt x="634669" y="59004"/>
                  </a:lnTo>
                  <a:lnTo>
                    <a:pt x="634961" y="57988"/>
                  </a:lnTo>
                  <a:lnTo>
                    <a:pt x="635393" y="56819"/>
                  </a:lnTo>
                  <a:close/>
                </a:path>
                <a:path w="761365" h="485775">
                  <a:moveTo>
                    <a:pt x="635546" y="211404"/>
                  </a:moveTo>
                  <a:lnTo>
                    <a:pt x="635114" y="210680"/>
                  </a:lnTo>
                  <a:lnTo>
                    <a:pt x="634822" y="210096"/>
                  </a:lnTo>
                  <a:lnTo>
                    <a:pt x="634466" y="209511"/>
                  </a:lnTo>
                  <a:lnTo>
                    <a:pt x="634174" y="209080"/>
                  </a:lnTo>
                  <a:lnTo>
                    <a:pt x="633082" y="208927"/>
                  </a:lnTo>
                  <a:lnTo>
                    <a:pt x="632218" y="209511"/>
                  </a:lnTo>
                  <a:lnTo>
                    <a:pt x="631494" y="210540"/>
                  </a:lnTo>
                  <a:lnTo>
                    <a:pt x="630770" y="211404"/>
                  </a:lnTo>
                  <a:lnTo>
                    <a:pt x="631063" y="212572"/>
                  </a:lnTo>
                  <a:lnTo>
                    <a:pt x="633374" y="213741"/>
                  </a:lnTo>
                  <a:lnTo>
                    <a:pt x="634822" y="213448"/>
                  </a:lnTo>
                  <a:lnTo>
                    <a:pt x="635254" y="212725"/>
                  </a:lnTo>
                  <a:lnTo>
                    <a:pt x="635546" y="212140"/>
                  </a:lnTo>
                  <a:lnTo>
                    <a:pt x="635546" y="211404"/>
                  </a:lnTo>
                  <a:close/>
                </a:path>
                <a:path w="761365" h="485775">
                  <a:moveTo>
                    <a:pt x="635977" y="202958"/>
                  </a:moveTo>
                  <a:lnTo>
                    <a:pt x="635838" y="200914"/>
                  </a:lnTo>
                  <a:lnTo>
                    <a:pt x="634669" y="198882"/>
                  </a:lnTo>
                  <a:lnTo>
                    <a:pt x="633806" y="197281"/>
                  </a:lnTo>
                  <a:lnTo>
                    <a:pt x="631355" y="196989"/>
                  </a:lnTo>
                  <a:lnTo>
                    <a:pt x="630047" y="198437"/>
                  </a:lnTo>
                  <a:lnTo>
                    <a:pt x="628167" y="200482"/>
                  </a:lnTo>
                  <a:lnTo>
                    <a:pt x="628459" y="203250"/>
                  </a:lnTo>
                  <a:lnTo>
                    <a:pt x="629907" y="204266"/>
                  </a:lnTo>
                  <a:lnTo>
                    <a:pt x="631786" y="205435"/>
                  </a:lnTo>
                  <a:lnTo>
                    <a:pt x="633082" y="207187"/>
                  </a:lnTo>
                  <a:lnTo>
                    <a:pt x="634085" y="208826"/>
                  </a:lnTo>
                  <a:lnTo>
                    <a:pt x="635114" y="208064"/>
                  </a:lnTo>
                  <a:lnTo>
                    <a:pt x="635977" y="206895"/>
                  </a:lnTo>
                  <a:lnTo>
                    <a:pt x="635977" y="202958"/>
                  </a:lnTo>
                  <a:close/>
                </a:path>
                <a:path w="761365" h="485775">
                  <a:moveTo>
                    <a:pt x="684987" y="354050"/>
                  </a:moveTo>
                  <a:lnTo>
                    <a:pt x="684695" y="353466"/>
                  </a:lnTo>
                  <a:lnTo>
                    <a:pt x="683831" y="353034"/>
                  </a:lnTo>
                  <a:lnTo>
                    <a:pt x="682523" y="352450"/>
                  </a:lnTo>
                  <a:lnTo>
                    <a:pt x="681228" y="351726"/>
                  </a:lnTo>
                  <a:lnTo>
                    <a:pt x="679780" y="351282"/>
                  </a:lnTo>
                  <a:lnTo>
                    <a:pt x="679056" y="351142"/>
                  </a:lnTo>
                  <a:lnTo>
                    <a:pt x="678332" y="351574"/>
                  </a:lnTo>
                  <a:lnTo>
                    <a:pt x="678053" y="352310"/>
                  </a:lnTo>
                  <a:lnTo>
                    <a:pt x="676744" y="355942"/>
                  </a:lnTo>
                  <a:lnTo>
                    <a:pt x="676452" y="359587"/>
                  </a:lnTo>
                  <a:lnTo>
                    <a:pt x="678192" y="363232"/>
                  </a:lnTo>
                  <a:lnTo>
                    <a:pt x="678484" y="363956"/>
                  </a:lnTo>
                  <a:lnTo>
                    <a:pt x="679780" y="364985"/>
                  </a:lnTo>
                  <a:lnTo>
                    <a:pt x="680796" y="364832"/>
                  </a:lnTo>
                  <a:lnTo>
                    <a:pt x="681088" y="364832"/>
                  </a:lnTo>
                  <a:lnTo>
                    <a:pt x="681659" y="364693"/>
                  </a:lnTo>
                  <a:lnTo>
                    <a:pt x="681659" y="364401"/>
                  </a:lnTo>
                  <a:lnTo>
                    <a:pt x="682244" y="361924"/>
                  </a:lnTo>
                  <a:lnTo>
                    <a:pt x="682244" y="359156"/>
                  </a:lnTo>
                  <a:lnTo>
                    <a:pt x="683679" y="356819"/>
                  </a:lnTo>
                  <a:lnTo>
                    <a:pt x="683971" y="356235"/>
                  </a:lnTo>
                  <a:lnTo>
                    <a:pt x="684403" y="355650"/>
                  </a:lnTo>
                  <a:lnTo>
                    <a:pt x="684555" y="354787"/>
                  </a:lnTo>
                  <a:lnTo>
                    <a:pt x="684987" y="354050"/>
                  </a:lnTo>
                  <a:close/>
                </a:path>
                <a:path w="761365" h="485775">
                  <a:moveTo>
                    <a:pt x="691489" y="180962"/>
                  </a:moveTo>
                  <a:lnTo>
                    <a:pt x="691197" y="178625"/>
                  </a:lnTo>
                  <a:lnTo>
                    <a:pt x="690333" y="177457"/>
                  </a:lnTo>
                  <a:lnTo>
                    <a:pt x="681520" y="174840"/>
                  </a:lnTo>
                  <a:lnTo>
                    <a:pt x="677760" y="173088"/>
                  </a:lnTo>
                  <a:lnTo>
                    <a:pt x="676452" y="172504"/>
                  </a:lnTo>
                  <a:lnTo>
                    <a:pt x="674865" y="172656"/>
                  </a:lnTo>
                  <a:lnTo>
                    <a:pt x="673277" y="172364"/>
                  </a:lnTo>
                  <a:lnTo>
                    <a:pt x="669810" y="172072"/>
                  </a:lnTo>
                  <a:lnTo>
                    <a:pt x="666483" y="174256"/>
                  </a:lnTo>
                  <a:lnTo>
                    <a:pt x="664895" y="178485"/>
                  </a:lnTo>
                  <a:lnTo>
                    <a:pt x="664743" y="179501"/>
                  </a:lnTo>
                  <a:lnTo>
                    <a:pt x="664451" y="180670"/>
                  </a:lnTo>
                  <a:lnTo>
                    <a:pt x="668502" y="189852"/>
                  </a:lnTo>
                  <a:lnTo>
                    <a:pt x="669950" y="190284"/>
                  </a:lnTo>
                  <a:lnTo>
                    <a:pt x="670966" y="190715"/>
                  </a:lnTo>
                  <a:lnTo>
                    <a:pt x="671830" y="191300"/>
                  </a:lnTo>
                  <a:lnTo>
                    <a:pt x="673849" y="192468"/>
                  </a:lnTo>
                  <a:lnTo>
                    <a:pt x="675005" y="192900"/>
                  </a:lnTo>
                  <a:lnTo>
                    <a:pt x="675881" y="191884"/>
                  </a:lnTo>
                  <a:lnTo>
                    <a:pt x="677329" y="189992"/>
                  </a:lnTo>
                  <a:lnTo>
                    <a:pt x="679640" y="189407"/>
                  </a:lnTo>
                  <a:lnTo>
                    <a:pt x="681367" y="187947"/>
                  </a:lnTo>
                  <a:lnTo>
                    <a:pt x="682523" y="186931"/>
                  </a:lnTo>
                  <a:lnTo>
                    <a:pt x="683831" y="186207"/>
                  </a:lnTo>
                  <a:lnTo>
                    <a:pt x="685279" y="185623"/>
                  </a:lnTo>
                  <a:lnTo>
                    <a:pt x="686282" y="185178"/>
                  </a:lnTo>
                  <a:lnTo>
                    <a:pt x="687158" y="184607"/>
                  </a:lnTo>
                  <a:lnTo>
                    <a:pt x="688886" y="183578"/>
                  </a:lnTo>
                  <a:lnTo>
                    <a:pt x="689470" y="183286"/>
                  </a:lnTo>
                  <a:lnTo>
                    <a:pt x="690765" y="181978"/>
                  </a:lnTo>
                  <a:lnTo>
                    <a:pt x="691489" y="180962"/>
                  </a:lnTo>
                  <a:close/>
                </a:path>
                <a:path w="761365" h="485775">
                  <a:moveTo>
                    <a:pt x="729653" y="340499"/>
                  </a:moveTo>
                  <a:lnTo>
                    <a:pt x="728941" y="337007"/>
                  </a:lnTo>
                  <a:lnTo>
                    <a:pt x="727494" y="331177"/>
                  </a:lnTo>
                  <a:lnTo>
                    <a:pt x="727341" y="330746"/>
                  </a:lnTo>
                  <a:lnTo>
                    <a:pt x="727062" y="330454"/>
                  </a:lnTo>
                  <a:lnTo>
                    <a:pt x="726909" y="330161"/>
                  </a:lnTo>
                  <a:lnTo>
                    <a:pt x="726478" y="329425"/>
                  </a:lnTo>
                  <a:lnTo>
                    <a:pt x="725893" y="329133"/>
                  </a:lnTo>
                  <a:lnTo>
                    <a:pt x="725030" y="329425"/>
                  </a:lnTo>
                  <a:lnTo>
                    <a:pt x="724738" y="329425"/>
                  </a:lnTo>
                  <a:lnTo>
                    <a:pt x="724306" y="329577"/>
                  </a:lnTo>
                  <a:lnTo>
                    <a:pt x="724166" y="329869"/>
                  </a:lnTo>
                  <a:lnTo>
                    <a:pt x="722287" y="332638"/>
                  </a:lnTo>
                  <a:lnTo>
                    <a:pt x="721423" y="335838"/>
                  </a:lnTo>
                  <a:lnTo>
                    <a:pt x="721131" y="339191"/>
                  </a:lnTo>
                  <a:lnTo>
                    <a:pt x="720979" y="339483"/>
                  </a:lnTo>
                  <a:lnTo>
                    <a:pt x="721131" y="339915"/>
                  </a:lnTo>
                  <a:lnTo>
                    <a:pt x="721271" y="340207"/>
                  </a:lnTo>
                  <a:lnTo>
                    <a:pt x="722579" y="342544"/>
                  </a:lnTo>
                  <a:lnTo>
                    <a:pt x="723150" y="345160"/>
                  </a:lnTo>
                  <a:lnTo>
                    <a:pt x="724738" y="347205"/>
                  </a:lnTo>
                  <a:lnTo>
                    <a:pt x="724890" y="347497"/>
                  </a:lnTo>
                  <a:lnTo>
                    <a:pt x="725322" y="347637"/>
                  </a:lnTo>
                  <a:lnTo>
                    <a:pt x="725893" y="347929"/>
                  </a:lnTo>
                  <a:lnTo>
                    <a:pt x="726478" y="348081"/>
                  </a:lnTo>
                  <a:lnTo>
                    <a:pt x="727494" y="346036"/>
                  </a:lnTo>
                  <a:lnTo>
                    <a:pt x="729221" y="341960"/>
                  </a:lnTo>
                  <a:lnTo>
                    <a:pt x="729513" y="341236"/>
                  </a:lnTo>
                  <a:lnTo>
                    <a:pt x="729653" y="340499"/>
                  </a:lnTo>
                  <a:close/>
                </a:path>
                <a:path w="761365" h="485775">
                  <a:moveTo>
                    <a:pt x="736015" y="423849"/>
                  </a:moveTo>
                  <a:lnTo>
                    <a:pt x="735876" y="421805"/>
                  </a:lnTo>
                  <a:lnTo>
                    <a:pt x="735876" y="419912"/>
                  </a:lnTo>
                  <a:lnTo>
                    <a:pt x="735444" y="417868"/>
                  </a:lnTo>
                  <a:lnTo>
                    <a:pt x="735291" y="416852"/>
                  </a:lnTo>
                  <a:lnTo>
                    <a:pt x="734860" y="415683"/>
                  </a:lnTo>
                  <a:lnTo>
                    <a:pt x="734288" y="413651"/>
                  </a:lnTo>
                  <a:lnTo>
                    <a:pt x="732840" y="412775"/>
                  </a:lnTo>
                  <a:lnTo>
                    <a:pt x="731977" y="413067"/>
                  </a:lnTo>
                  <a:lnTo>
                    <a:pt x="729513" y="413651"/>
                  </a:lnTo>
                  <a:lnTo>
                    <a:pt x="728065" y="415544"/>
                  </a:lnTo>
                  <a:lnTo>
                    <a:pt x="728065" y="420636"/>
                  </a:lnTo>
                  <a:lnTo>
                    <a:pt x="728789" y="423113"/>
                  </a:lnTo>
                  <a:lnTo>
                    <a:pt x="729373" y="425742"/>
                  </a:lnTo>
                  <a:lnTo>
                    <a:pt x="729805" y="427202"/>
                  </a:lnTo>
                  <a:lnTo>
                    <a:pt x="731977" y="428358"/>
                  </a:lnTo>
                  <a:lnTo>
                    <a:pt x="733856" y="428218"/>
                  </a:lnTo>
                  <a:lnTo>
                    <a:pt x="734720" y="428218"/>
                  </a:lnTo>
                  <a:lnTo>
                    <a:pt x="735291" y="427774"/>
                  </a:lnTo>
                  <a:lnTo>
                    <a:pt x="735444" y="426910"/>
                  </a:lnTo>
                  <a:lnTo>
                    <a:pt x="735736" y="425881"/>
                  </a:lnTo>
                  <a:lnTo>
                    <a:pt x="735876" y="424726"/>
                  </a:lnTo>
                  <a:lnTo>
                    <a:pt x="736015" y="423849"/>
                  </a:lnTo>
                  <a:close/>
                </a:path>
                <a:path w="761365" h="485775">
                  <a:moveTo>
                    <a:pt x="760742" y="73139"/>
                  </a:moveTo>
                  <a:lnTo>
                    <a:pt x="760603" y="70802"/>
                  </a:lnTo>
                  <a:lnTo>
                    <a:pt x="760603" y="70078"/>
                  </a:lnTo>
                  <a:lnTo>
                    <a:pt x="760158" y="69354"/>
                  </a:lnTo>
                  <a:lnTo>
                    <a:pt x="758723" y="67449"/>
                  </a:lnTo>
                  <a:lnTo>
                    <a:pt x="757707" y="67170"/>
                  </a:lnTo>
                  <a:lnTo>
                    <a:pt x="756843" y="67894"/>
                  </a:lnTo>
                  <a:lnTo>
                    <a:pt x="756259" y="68326"/>
                  </a:lnTo>
                  <a:lnTo>
                    <a:pt x="755688" y="68910"/>
                  </a:lnTo>
                  <a:lnTo>
                    <a:pt x="755396" y="69494"/>
                  </a:lnTo>
                  <a:lnTo>
                    <a:pt x="754811" y="70954"/>
                  </a:lnTo>
                  <a:lnTo>
                    <a:pt x="754672" y="72555"/>
                  </a:lnTo>
                  <a:lnTo>
                    <a:pt x="755243" y="74015"/>
                  </a:lnTo>
                  <a:lnTo>
                    <a:pt x="756119" y="76492"/>
                  </a:lnTo>
                  <a:lnTo>
                    <a:pt x="756691" y="79108"/>
                  </a:lnTo>
                  <a:lnTo>
                    <a:pt x="756259" y="81584"/>
                  </a:lnTo>
                  <a:lnTo>
                    <a:pt x="756119" y="82169"/>
                  </a:lnTo>
                  <a:lnTo>
                    <a:pt x="755967" y="82613"/>
                  </a:lnTo>
                  <a:lnTo>
                    <a:pt x="756259" y="82905"/>
                  </a:lnTo>
                  <a:lnTo>
                    <a:pt x="756119" y="83337"/>
                  </a:lnTo>
                  <a:lnTo>
                    <a:pt x="756119" y="83629"/>
                  </a:lnTo>
                  <a:lnTo>
                    <a:pt x="756259" y="84061"/>
                  </a:lnTo>
                  <a:lnTo>
                    <a:pt x="756399" y="84797"/>
                  </a:lnTo>
                  <a:lnTo>
                    <a:pt x="756983" y="85521"/>
                  </a:lnTo>
                  <a:lnTo>
                    <a:pt x="757707" y="85521"/>
                  </a:lnTo>
                  <a:lnTo>
                    <a:pt x="758571" y="85674"/>
                  </a:lnTo>
                  <a:lnTo>
                    <a:pt x="759002" y="85090"/>
                  </a:lnTo>
                  <a:lnTo>
                    <a:pt x="759155" y="84213"/>
                  </a:lnTo>
                  <a:lnTo>
                    <a:pt x="759434" y="81876"/>
                  </a:lnTo>
                  <a:lnTo>
                    <a:pt x="758863" y="79692"/>
                  </a:lnTo>
                  <a:lnTo>
                    <a:pt x="759002" y="77368"/>
                  </a:lnTo>
                  <a:lnTo>
                    <a:pt x="759002" y="75031"/>
                  </a:lnTo>
                  <a:lnTo>
                    <a:pt x="760742" y="7313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13651636" y="5927470"/>
              <a:ext cx="781050" cy="967740"/>
            </a:xfrm>
            <a:custGeom>
              <a:avLst/>
              <a:gdLst/>
              <a:ahLst/>
              <a:cxnLst/>
              <a:rect l="l" t="t" r="r" b="b"/>
              <a:pathLst>
                <a:path w="781050" h="967740">
                  <a:moveTo>
                    <a:pt x="781050" y="842060"/>
                  </a:moveTo>
                  <a:lnTo>
                    <a:pt x="777062" y="838555"/>
                  </a:lnTo>
                  <a:lnTo>
                    <a:pt x="774611" y="836815"/>
                  </a:lnTo>
                  <a:lnTo>
                    <a:pt x="748106" y="817918"/>
                  </a:lnTo>
                  <a:lnTo>
                    <a:pt x="744689" y="816584"/>
                  </a:lnTo>
                  <a:lnTo>
                    <a:pt x="717829" y="806196"/>
                  </a:lnTo>
                  <a:lnTo>
                    <a:pt x="685723" y="804049"/>
                  </a:lnTo>
                  <a:lnTo>
                    <a:pt x="651281" y="812139"/>
                  </a:lnTo>
                  <a:lnTo>
                    <a:pt x="602729" y="838758"/>
                  </a:lnTo>
                  <a:lnTo>
                    <a:pt x="567651" y="880262"/>
                  </a:lnTo>
                  <a:lnTo>
                    <a:pt x="559689" y="894486"/>
                  </a:lnTo>
                  <a:lnTo>
                    <a:pt x="551243" y="908138"/>
                  </a:lnTo>
                  <a:lnTo>
                    <a:pt x="513778" y="946200"/>
                  </a:lnTo>
                  <a:lnTo>
                    <a:pt x="472808" y="954849"/>
                  </a:lnTo>
                  <a:lnTo>
                    <a:pt x="451421" y="955370"/>
                  </a:lnTo>
                  <a:lnTo>
                    <a:pt x="434784" y="951953"/>
                  </a:lnTo>
                  <a:lnTo>
                    <a:pt x="421805" y="942276"/>
                  </a:lnTo>
                  <a:lnTo>
                    <a:pt x="412991" y="928166"/>
                  </a:lnTo>
                  <a:lnTo>
                    <a:pt x="408825" y="911491"/>
                  </a:lnTo>
                  <a:lnTo>
                    <a:pt x="415264" y="877874"/>
                  </a:lnTo>
                  <a:lnTo>
                    <a:pt x="437832" y="857719"/>
                  </a:lnTo>
                  <a:lnTo>
                    <a:pt x="469468" y="848296"/>
                  </a:lnTo>
                  <a:lnTo>
                    <a:pt x="503097" y="846861"/>
                  </a:lnTo>
                  <a:lnTo>
                    <a:pt x="508431" y="847077"/>
                  </a:lnTo>
                  <a:lnTo>
                    <a:pt x="508520" y="846861"/>
                  </a:lnTo>
                  <a:lnTo>
                    <a:pt x="509371" y="844892"/>
                  </a:lnTo>
                  <a:lnTo>
                    <a:pt x="511530" y="839876"/>
                  </a:lnTo>
                  <a:lnTo>
                    <a:pt x="507542" y="836383"/>
                  </a:lnTo>
                  <a:lnTo>
                    <a:pt x="504088" y="834415"/>
                  </a:lnTo>
                  <a:lnTo>
                    <a:pt x="501497" y="832942"/>
                  </a:lnTo>
                  <a:lnTo>
                    <a:pt x="501497" y="837539"/>
                  </a:lnTo>
                  <a:lnTo>
                    <a:pt x="499999" y="841400"/>
                  </a:lnTo>
                  <a:lnTo>
                    <a:pt x="501332" y="837907"/>
                  </a:lnTo>
                  <a:lnTo>
                    <a:pt x="501497" y="837539"/>
                  </a:lnTo>
                  <a:lnTo>
                    <a:pt x="501497" y="832942"/>
                  </a:lnTo>
                  <a:lnTo>
                    <a:pt x="476643" y="818769"/>
                  </a:lnTo>
                  <a:lnTo>
                    <a:pt x="469696" y="814819"/>
                  </a:lnTo>
                  <a:lnTo>
                    <a:pt x="426110" y="807085"/>
                  </a:lnTo>
                  <a:lnTo>
                    <a:pt x="381495" y="812558"/>
                  </a:lnTo>
                  <a:lnTo>
                    <a:pt x="340525" y="830618"/>
                  </a:lnTo>
                  <a:lnTo>
                    <a:pt x="307898" y="860615"/>
                  </a:lnTo>
                  <a:lnTo>
                    <a:pt x="291515" y="885215"/>
                  </a:lnTo>
                  <a:lnTo>
                    <a:pt x="275475" y="909497"/>
                  </a:lnTo>
                  <a:lnTo>
                    <a:pt x="256082" y="930465"/>
                  </a:lnTo>
                  <a:lnTo>
                    <a:pt x="229590" y="945108"/>
                  </a:lnTo>
                  <a:lnTo>
                    <a:pt x="195300" y="949642"/>
                  </a:lnTo>
                  <a:lnTo>
                    <a:pt x="163906" y="941235"/>
                  </a:lnTo>
                  <a:lnTo>
                    <a:pt x="143776" y="919810"/>
                  </a:lnTo>
                  <a:lnTo>
                    <a:pt x="143421" y="894486"/>
                  </a:lnTo>
                  <a:lnTo>
                    <a:pt x="143344" y="885215"/>
                  </a:lnTo>
                  <a:lnTo>
                    <a:pt x="157365" y="861377"/>
                  </a:lnTo>
                  <a:lnTo>
                    <a:pt x="179324" y="848956"/>
                  </a:lnTo>
                  <a:lnTo>
                    <a:pt x="205714" y="844600"/>
                  </a:lnTo>
                  <a:lnTo>
                    <a:pt x="233133" y="844892"/>
                  </a:lnTo>
                  <a:lnTo>
                    <a:pt x="238467" y="845108"/>
                  </a:lnTo>
                  <a:lnTo>
                    <a:pt x="238683" y="844600"/>
                  </a:lnTo>
                  <a:lnTo>
                    <a:pt x="239407" y="842924"/>
                  </a:lnTo>
                  <a:lnTo>
                    <a:pt x="241566" y="837907"/>
                  </a:lnTo>
                  <a:lnTo>
                    <a:pt x="237578" y="834415"/>
                  </a:lnTo>
                  <a:lnTo>
                    <a:pt x="234289" y="832446"/>
                  </a:lnTo>
                  <a:lnTo>
                    <a:pt x="208927" y="817257"/>
                  </a:lnTo>
                  <a:lnTo>
                    <a:pt x="202514" y="813409"/>
                  </a:lnTo>
                  <a:lnTo>
                    <a:pt x="164147" y="805421"/>
                  </a:lnTo>
                  <a:lnTo>
                    <a:pt x="124904" y="808977"/>
                  </a:lnTo>
                  <a:lnTo>
                    <a:pt x="87210" y="822591"/>
                  </a:lnTo>
                  <a:lnTo>
                    <a:pt x="53467" y="844804"/>
                  </a:lnTo>
                  <a:lnTo>
                    <a:pt x="26111" y="874115"/>
                  </a:lnTo>
                  <a:lnTo>
                    <a:pt x="7556" y="909066"/>
                  </a:lnTo>
                  <a:lnTo>
                    <a:pt x="215" y="948169"/>
                  </a:lnTo>
                  <a:lnTo>
                    <a:pt x="0" y="956030"/>
                  </a:lnTo>
                  <a:lnTo>
                    <a:pt x="12420" y="956030"/>
                  </a:lnTo>
                  <a:lnTo>
                    <a:pt x="12649" y="948169"/>
                  </a:lnTo>
                  <a:lnTo>
                    <a:pt x="21132" y="908138"/>
                  </a:lnTo>
                  <a:lnTo>
                    <a:pt x="42659" y="872921"/>
                  </a:lnTo>
                  <a:lnTo>
                    <a:pt x="73875" y="844626"/>
                  </a:lnTo>
                  <a:lnTo>
                    <a:pt x="111455" y="825360"/>
                  </a:lnTo>
                  <a:lnTo>
                    <a:pt x="152057" y="817257"/>
                  </a:lnTo>
                  <a:lnTo>
                    <a:pt x="192328" y="822401"/>
                  </a:lnTo>
                  <a:lnTo>
                    <a:pt x="210972" y="832866"/>
                  </a:lnTo>
                  <a:lnTo>
                    <a:pt x="197281" y="833120"/>
                  </a:lnTo>
                  <a:lnTo>
                    <a:pt x="167373" y="841070"/>
                  </a:lnTo>
                  <a:lnTo>
                    <a:pt x="144272" y="859345"/>
                  </a:lnTo>
                  <a:lnTo>
                    <a:pt x="128663" y="890968"/>
                  </a:lnTo>
                  <a:lnTo>
                    <a:pt x="126911" y="903782"/>
                  </a:lnTo>
                  <a:lnTo>
                    <a:pt x="128435" y="917333"/>
                  </a:lnTo>
                  <a:lnTo>
                    <a:pt x="156870" y="953655"/>
                  </a:lnTo>
                  <a:lnTo>
                    <a:pt x="193789" y="959967"/>
                  </a:lnTo>
                  <a:lnTo>
                    <a:pt x="214947" y="958875"/>
                  </a:lnTo>
                  <a:lnTo>
                    <a:pt x="243852" y="952004"/>
                  </a:lnTo>
                  <a:lnTo>
                    <a:pt x="247434" y="949642"/>
                  </a:lnTo>
                  <a:lnTo>
                    <a:pt x="267665" y="936320"/>
                  </a:lnTo>
                  <a:lnTo>
                    <a:pt x="287350" y="914844"/>
                  </a:lnTo>
                  <a:lnTo>
                    <a:pt x="303898" y="890524"/>
                  </a:lnTo>
                  <a:lnTo>
                    <a:pt x="314909" y="874166"/>
                  </a:lnTo>
                  <a:lnTo>
                    <a:pt x="326605" y="860336"/>
                  </a:lnTo>
                  <a:lnTo>
                    <a:pt x="340436" y="848398"/>
                  </a:lnTo>
                  <a:lnTo>
                    <a:pt x="357809" y="837692"/>
                  </a:lnTo>
                  <a:lnTo>
                    <a:pt x="393573" y="823620"/>
                  </a:lnTo>
                  <a:lnTo>
                    <a:pt x="429958" y="818769"/>
                  </a:lnTo>
                  <a:lnTo>
                    <a:pt x="465429" y="825195"/>
                  </a:lnTo>
                  <a:lnTo>
                    <a:pt x="482003" y="835088"/>
                  </a:lnTo>
                  <a:lnTo>
                    <a:pt x="465975" y="835609"/>
                  </a:lnTo>
                  <a:lnTo>
                    <a:pt x="432206" y="845248"/>
                  </a:lnTo>
                  <a:lnTo>
                    <a:pt x="407212" y="866559"/>
                  </a:lnTo>
                  <a:lnTo>
                    <a:pt x="396621" y="902754"/>
                  </a:lnTo>
                  <a:lnTo>
                    <a:pt x="399567" y="927061"/>
                  </a:lnTo>
                  <a:lnTo>
                    <a:pt x="409854" y="947407"/>
                  </a:lnTo>
                  <a:lnTo>
                    <a:pt x="427164" y="961529"/>
                  </a:lnTo>
                  <a:lnTo>
                    <a:pt x="451192" y="967168"/>
                  </a:lnTo>
                  <a:lnTo>
                    <a:pt x="489204" y="964552"/>
                  </a:lnTo>
                  <a:lnTo>
                    <a:pt x="515467" y="955370"/>
                  </a:lnTo>
                  <a:lnTo>
                    <a:pt x="520077" y="953770"/>
                  </a:lnTo>
                  <a:lnTo>
                    <a:pt x="545769" y="933856"/>
                  </a:lnTo>
                  <a:lnTo>
                    <a:pt x="568325" y="903846"/>
                  </a:lnTo>
                  <a:lnTo>
                    <a:pt x="578891" y="886193"/>
                  </a:lnTo>
                  <a:lnTo>
                    <a:pt x="589140" y="870496"/>
                  </a:lnTo>
                  <a:lnTo>
                    <a:pt x="601357" y="856195"/>
                  </a:lnTo>
                  <a:lnTo>
                    <a:pt x="617791" y="842708"/>
                  </a:lnTo>
                  <a:lnTo>
                    <a:pt x="656005" y="823125"/>
                  </a:lnTo>
                  <a:lnTo>
                    <a:pt x="694321" y="816584"/>
                  </a:lnTo>
                  <a:lnTo>
                    <a:pt x="731951" y="824255"/>
                  </a:lnTo>
                  <a:lnTo>
                    <a:pt x="752843" y="837539"/>
                  </a:lnTo>
                  <a:lnTo>
                    <a:pt x="736333" y="838136"/>
                  </a:lnTo>
                  <a:lnTo>
                    <a:pt x="701281" y="847928"/>
                  </a:lnTo>
                  <a:lnTo>
                    <a:pt x="675322" y="869454"/>
                  </a:lnTo>
                  <a:lnTo>
                    <a:pt x="666369" y="906030"/>
                  </a:lnTo>
                  <a:lnTo>
                    <a:pt x="676757" y="940816"/>
                  </a:lnTo>
                  <a:lnTo>
                    <a:pt x="700443" y="958456"/>
                  </a:lnTo>
                  <a:lnTo>
                    <a:pt x="732650" y="964031"/>
                  </a:lnTo>
                  <a:lnTo>
                    <a:pt x="768629" y="962583"/>
                  </a:lnTo>
                  <a:lnTo>
                    <a:pt x="776617" y="961923"/>
                  </a:lnTo>
                  <a:lnTo>
                    <a:pt x="776617" y="952284"/>
                  </a:lnTo>
                  <a:lnTo>
                    <a:pt x="776617" y="949693"/>
                  </a:lnTo>
                  <a:lnTo>
                    <a:pt x="768845" y="950569"/>
                  </a:lnTo>
                  <a:lnTo>
                    <a:pt x="737196" y="952284"/>
                  </a:lnTo>
                  <a:lnTo>
                    <a:pt x="706488" y="948169"/>
                  </a:lnTo>
                  <a:lnTo>
                    <a:pt x="684720" y="932268"/>
                  </a:lnTo>
                  <a:lnTo>
                    <a:pt x="679894" y="898601"/>
                  </a:lnTo>
                  <a:lnTo>
                    <a:pt x="691730" y="870597"/>
                  </a:lnTo>
                  <a:lnTo>
                    <a:pt x="714197" y="855319"/>
                  </a:lnTo>
                  <a:lnTo>
                    <a:pt x="742696" y="849299"/>
                  </a:lnTo>
                  <a:lnTo>
                    <a:pt x="772617" y="849045"/>
                  </a:lnTo>
                  <a:lnTo>
                    <a:pt x="777938" y="849261"/>
                  </a:lnTo>
                  <a:lnTo>
                    <a:pt x="778040" y="849045"/>
                  </a:lnTo>
                  <a:lnTo>
                    <a:pt x="778789" y="847293"/>
                  </a:lnTo>
                  <a:lnTo>
                    <a:pt x="781050" y="842060"/>
                  </a:lnTo>
                  <a:close/>
                </a:path>
                <a:path w="781050" h="967740">
                  <a:moveTo>
                    <a:pt x="781050" y="38011"/>
                  </a:moveTo>
                  <a:lnTo>
                    <a:pt x="777062" y="34518"/>
                  </a:lnTo>
                  <a:lnTo>
                    <a:pt x="774611" y="32766"/>
                  </a:lnTo>
                  <a:lnTo>
                    <a:pt x="748106" y="13868"/>
                  </a:lnTo>
                  <a:lnTo>
                    <a:pt x="744689" y="12547"/>
                  </a:lnTo>
                  <a:lnTo>
                    <a:pt x="717829" y="2146"/>
                  </a:lnTo>
                  <a:lnTo>
                    <a:pt x="651281" y="8089"/>
                  </a:lnTo>
                  <a:lnTo>
                    <a:pt x="602729" y="34709"/>
                  </a:lnTo>
                  <a:lnTo>
                    <a:pt x="567651" y="76225"/>
                  </a:lnTo>
                  <a:lnTo>
                    <a:pt x="559689" y="90436"/>
                  </a:lnTo>
                  <a:lnTo>
                    <a:pt x="551243" y="104089"/>
                  </a:lnTo>
                  <a:lnTo>
                    <a:pt x="513778" y="142151"/>
                  </a:lnTo>
                  <a:lnTo>
                    <a:pt x="472808" y="150812"/>
                  </a:lnTo>
                  <a:lnTo>
                    <a:pt x="451421" y="151333"/>
                  </a:lnTo>
                  <a:lnTo>
                    <a:pt x="434784" y="147916"/>
                  </a:lnTo>
                  <a:lnTo>
                    <a:pt x="421805" y="138226"/>
                  </a:lnTo>
                  <a:lnTo>
                    <a:pt x="412991" y="124129"/>
                  </a:lnTo>
                  <a:lnTo>
                    <a:pt x="408825" y="107442"/>
                  </a:lnTo>
                  <a:lnTo>
                    <a:pt x="415264" y="73825"/>
                  </a:lnTo>
                  <a:lnTo>
                    <a:pt x="437832" y="53670"/>
                  </a:lnTo>
                  <a:lnTo>
                    <a:pt x="469468" y="44246"/>
                  </a:lnTo>
                  <a:lnTo>
                    <a:pt x="503097" y="42811"/>
                  </a:lnTo>
                  <a:lnTo>
                    <a:pt x="508431" y="43027"/>
                  </a:lnTo>
                  <a:lnTo>
                    <a:pt x="508520" y="42811"/>
                  </a:lnTo>
                  <a:lnTo>
                    <a:pt x="509371" y="40843"/>
                  </a:lnTo>
                  <a:lnTo>
                    <a:pt x="511530" y="35826"/>
                  </a:lnTo>
                  <a:lnTo>
                    <a:pt x="507542" y="32334"/>
                  </a:lnTo>
                  <a:lnTo>
                    <a:pt x="504088" y="30365"/>
                  </a:lnTo>
                  <a:lnTo>
                    <a:pt x="501497" y="28892"/>
                  </a:lnTo>
                  <a:lnTo>
                    <a:pt x="501497" y="33489"/>
                  </a:lnTo>
                  <a:lnTo>
                    <a:pt x="499999" y="37350"/>
                  </a:lnTo>
                  <a:lnTo>
                    <a:pt x="501332" y="33858"/>
                  </a:lnTo>
                  <a:lnTo>
                    <a:pt x="501497" y="33489"/>
                  </a:lnTo>
                  <a:lnTo>
                    <a:pt x="501497" y="28892"/>
                  </a:lnTo>
                  <a:lnTo>
                    <a:pt x="476643" y="14732"/>
                  </a:lnTo>
                  <a:lnTo>
                    <a:pt x="469696" y="10769"/>
                  </a:lnTo>
                  <a:lnTo>
                    <a:pt x="426110" y="3035"/>
                  </a:lnTo>
                  <a:lnTo>
                    <a:pt x="381495" y="8509"/>
                  </a:lnTo>
                  <a:lnTo>
                    <a:pt x="340525" y="26568"/>
                  </a:lnTo>
                  <a:lnTo>
                    <a:pt x="307898" y="56565"/>
                  </a:lnTo>
                  <a:lnTo>
                    <a:pt x="275475" y="105448"/>
                  </a:lnTo>
                  <a:lnTo>
                    <a:pt x="256082" y="126415"/>
                  </a:lnTo>
                  <a:lnTo>
                    <a:pt x="229590" y="141071"/>
                  </a:lnTo>
                  <a:lnTo>
                    <a:pt x="195300" y="145592"/>
                  </a:lnTo>
                  <a:lnTo>
                    <a:pt x="163906" y="137198"/>
                  </a:lnTo>
                  <a:lnTo>
                    <a:pt x="143776" y="115773"/>
                  </a:lnTo>
                  <a:lnTo>
                    <a:pt x="143421" y="90436"/>
                  </a:lnTo>
                  <a:lnTo>
                    <a:pt x="143344" y="81165"/>
                  </a:lnTo>
                  <a:lnTo>
                    <a:pt x="157365" y="57340"/>
                  </a:lnTo>
                  <a:lnTo>
                    <a:pt x="179324" y="44919"/>
                  </a:lnTo>
                  <a:lnTo>
                    <a:pt x="205714" y="40551"/>
                  </a:lnTo>
                  <a:lnTo>
                    <a:pt x="233133" y="40843"/>
                  </a:lnTo>
                  <a:lnTo>
                    <a:pt x="238467" y="41071"/>
                  </a:lnTo>
                  <a:lnTo>
                    <a:pt x="238683" y="40551"/>
                  </a:lnTo>
                  <a:lnTo>
                    <a:pt x="239407" y="38887"/>
                  </a:lnTo>
                  <a:lnTo>
                    <a:pt x="241566" y="33858"/>
                  </a:lnTo>
                  <a:lnTo>
                    <a:pt x="237578" y="30365"/>
                  </a:lnTo>
                  <a:lnTo>
                    <a:pt x="234289" y="28397"/>
                  </a:lnTo>
                  <a:lnTo>
                    <a:pt x="208927" y="13208"/>
                  </a:lnTo>
                  <a:lnTo>
                    <a:pt x="202514" y="9359"/>
                  </a:lnTo>
                  <a:lnTo>
                    <a:pt x="164147" y="1384"/>
                  </a:lnTo>
                  <a:lnTo>
                    <a:pt x="124904" y="4927"/>
                  </a:lnTo>
                  <a:lnTo>
                    <a:pt x="87210" y="18554"/>
                  </a:lnTo>
                  <a:lnTo>
                    <a:pt x="53467" y="40754"/>
                  </a:lnTo>
                  <a:lnTo>
                    <a:pt x="26111" y="70065"/>
                  </a:lnTo>
                  <a:lnTo>
                    <a:pt x="7556" y="105016"/>
                  </a:lnTo>
                  <a:lnTo>
                    <a:pt x="215" y="144119"/>
                  </a:lnTo>
                  <a:lnTo>
                    <a:pt x="0" y="151980"/>
                  </a:lnTo>
                  <a:lnTo>
                    <a:pt x="12420" y="151980"/>
                  </a:lnTo>
                  <a:lnTo>
                    <a:pt x="12649" y="144119"/>
                  </a:lnTo>
                  <a:lnTo>
                    <a:pt x="21132" y="104089"/>
                  </a:lnTo>
                  <a:lnTo>
                    <a:pt x="42659" y="68872"/>
                  </a:lnTo>
                  <a:lnTo>
                    <a:pt x="73875" y="40576"/>
                  </a:lnTo>
                  <a:lnTo>
                    <a:pt x="111455" y="21310"/>
                  </a:lnTo>
                  <a:lnTo>
                    <a:pt x="152057" y="13208"/>
                  </a:lnTo>
                  <a:lnTo>
                    <a:pt x="192328" y="18351"/>
                  </a:lnTo>
                  <a:lnTo>
                    <a:pt x="210972" y="28816"/>
                  </a:lnTo>
                  <a:lnTo>
                    <a:pt x="197281" y="29070"/>
                  </a:lnTo>
                  <a:lnTo>
                    <a:pt x="167373" y="37020"/>
                  </a:lnTo>
                  <a:lnTo>
                    <a:pt x="144272" y="55295"/>
                  </a:lnTo>
                  <a:lnTo>
                    <a:pt x="128663" y="86918"/>
                  </a:lnTo>
                  <a:lnTo>
                    <a:pt x="126911" y="99733"/>
                  </a:lnTo>
                  <a:lnTo>
                    <a:pt x="128435" y="113284"/>
                  </a:lnTo>
                  <a:lnTo>
                    <a:pt x="156870" y="149606"/>
                  </a:lnTo>
                  <a:lnTo>
                    <a:pt x="193789" y="155917"/>
                  </a:lnTo>
                  <a:lnTo>
                    <a:pt x="214947" y="154825"/>
                  </a:lnTo>
                  <a:lnTo>
                    <a:pt x="243852" y="147955"/>
                  </a:lnTo>
                  <a:lnTo>
                    <a:pt x="247434" y="145592"/>
                  </a:lnTo>
                  <a:lnTo>
                    <a:pt x="267665" y="132283"/>
                  </a:lnTo>
                  <a:lnTo>
                    <a:pt x="287350" y="110794"/>
                  </a:lnTo>
                  <a:lnTo>
                    <a:pt x="303898" y="86487"/>
                  </a:lnTo>
                  <a:lnTo>
                    <a:pt x="314909" y="70116"/>
                  </a:lnTo>
                  <a:lnTo>
                    <a:pt x="326605" y="56299"/>
                  </a:lnTo>
                  <a:lnTo>
                    <a:pt x="340436" y="44348"/>
                  </a:lnTo>
                  <a:lnTo>
                    <a:pt x="357809" y="33642"/>
                  </a:lnTo>
                  <a:lnTo>
                    <a:pt x="393573" y="19570"/>
                  </a:lnTo>
                  <a:lnTo>
                    <a:pt x="429958" y="14732"/>
                  </a:lnTo>
                  <a:lnTo>
                    <a:pt x="465429" y="21145"/>
                  </a:lnTo>
                  <a:lnTo>
                    <a:pt x="482003" y="31038"/>
                  </a:lnTo>
                  <a:lnTo>
                    <a:pt x="465975" y="31559"/>
                  </a:lnTo>
                  <a:lnTo>
                    <a:pt x="432206" y="41198"/>
                  </a:lnTo>
                  <a:lnTo>
                    <a:pt x="407212" y="62509"/>
                  </a:lnTo>
                  <a:lnTo>
                    <a:pt x="396621" y="98704"/>
                  </a:lnTo>
                  <a:lnTo>
                    <a:pt x="399567" y="123024"/>
                  </a:lnTo>
                  <a:lnTo>
                    <a:pt x="409854" y="143357"/>
                  </a:lnTo>
                  <a:lnTo>
                    <a:pt x="427164" y="157480"/>
                  </a:lnTo>
                  <a:lnTo>
                    <a:pt x="451192" y="163118"/>
                  </a:lnTo>
                  <a:lnTo>
                    <a:pt x="489204" y="160502"/>
                  </a:lnTo>
                  <a:lnTo>
                    <a:pt x="545769" y="129806"/>
                  </a:lnTo>
                  <a:lnTo>
                    <a:pt x="578891" y="82143"/>
                  </a:lnTo>
                  <a:lnTo>
                    <a:pt x="589140" y="66446"/>
                  </a:lnTo>
                  <a:lnTo>
                    <a:pt x="601357" y="52146"/>
                  </a:lnTo>
                  <a:lnTo>
                    <a:pt x="617791" y="38658"/>
                  </a:lnTo>
                  <a:lnTo>
                    <a:pt x="656005" y="19088"/>
                  </a:lnTo>
                  <a:lnTo>
                    <a:pt x="694321" y="12547"/>
                  </a:lnTo>
                  <a:lnTo>
                    <a:pt x="731951" y="20205"/>
                  </a:lnTo>
                  <a:lnTo>
                    <a:pt x="752843" y="33489"/>
                  </a:lnTo>
                  <a:lnTo>
                    <a:pt x="736333" y="34099"/>
                  </a:lnTo>
                  <a:lnTo>
                    <a:pt x="701281" y="43878"/>
                  </a:lnTo>
                  <a:lnTo>
                    <a:pt x="675322" y="65405"/>
                  </a:lnTo>
                  <a:lnTo>
                    <a:pt x="666369" y="101981"/>
                  </a:lnTo>
                  <a:lnTo>
                    <a:pt x="676757" y="136766"/>
                  </a:lnTo>
                  <a:lnTo>
                    <a:pt x="700443" y="154419"/>
                  </a:lnTo>
                  <a:lnTo>
                    <a:pt x="732650" y="159981"/>
                  </a:lnTo>
                  <a:lnTo>
                    <a:pt x="768629" y="158534"/>
                  </a:lnTo>
                  <a:lnTo>
                    <a:pt x="776617" y="157886"/>
                  </a:lnTo>
                  <a:lnTo>
                    <a:pt x="776617" y="148234"/>
                  </a:lnTo>
                  <a:lnTo>
                    <a:pt x="776617" y="145656"/>
                  </a:lnTo>
                  <a:lnTo>
                    <a:pt x="768845" y="146519"/>
                  </a:lnTo>
                  <a:lnTo>
                    <a:pt x="737196" y="148234"/>
                  </a:lnTo>
                  <a:lnTo>
                    <a:pt x="706488" y="144119"/>
                  </a:lnTo>
                  <a:lnTo>
                    <a:pt x="684720" y="128231"/>
                  </a:lnTo>
                  <a:lnTo>
                    <a:pt x="679894" y="94564"/>
                  </a:lnTo>
                  <a:lnTo>
                    <a:pt x="691730" y="66548"/>
                  </a:lnTo>
                  <a:lnTo>
                    <a:pt x="714197" y="51269"/>
                  </a:lnTo>
                  <a:lnTo>
                    <a:pt x="742696" y="45250"/>
                  </a:lnTo>
                  <a:lnTo>
                    <a:pt x="772617" y="44996"/>
                  </a:lnTo>
                  <a:lnTo>
                    <a:pt x="777938" y="45212"/>
                  </a:lnTo>
                  <a:lnTo>
                    <a:pt x="778040" y="44996"/>
                  </a:lnTo>
                  <a:lnTo>
                    <a:pt x="778789" y="43243"/>
                  </a:lnTo>
                  <a:lnTo>
                    <a:pt x="781050" y="38011"/>
                  </a:lnTo>
                  <a:close/>
                </a:path>
              </a:pathLst>
            </a:custGeom>
            <a:solidFill>
              <a:srgbClr val="3D959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14582013" y="5615863"/>
              <a:ext cx="393065" cy="742950"/>
            </a:xfrm>
            <a:custGeom>
              <a:avLst/>
              <a:gdLst/>
              <a:ahLst/>
              <a:cxnLst/>
              <a:rect l="l" t="t" r="r" b="b"/>
              <a:pathLst>
                <a:path w="393065" h="742950">
                  <a:moveTo>
                    <a:pt x="19507" y="333362"/>
                  </a:moveTo>
                  <a:lnTo>
                    <a:pt x="19278" y="329069"/>
                  </a:lnTo>
                  <a:lnTo>
                    <a:pt x="18592" y="315048"/>
                  </a:lnTo>
                  <a:lnTo>
                    <a:pt x="17868" y="301028"/>
                  </a:lnTo>
                  <a:lnTo>
                    <a:pt x="17132" y="287020"/>
                  </a:lnTo>
                  <a:lnTo>
                    <a:pt x="16408" y="272999"/>
                  </a:lnTo>
                  <a:lnTo>
                    <a:pt x="15354" y="251574"/>
                  </a:lnTo>
                  <a:lnTo>
                    <a:pt x="14312" y="230136"/>
                  </a:lnTo>
                  <a:lnTo>
                    <a:pt x="13258" y="208699"/>
                  </a:lnTo>
                  <a:lnTo>
                    <a:pt x="12128" y="187274"/>
                  </a:lnTo>
                  <a:lnTo>
                    <a:pt x="11430" y="171145"/>
                  </a:lnTo>
                  <a:lnTo>
                    <a:pt x="11061" y="155016"/>
                  </a:lnTo>
                  <a:lnTo>
                    <a:pt x="10985" y="138874"/>
                  </a:lnTo>
                  <a:lnTo>
                    <a:pt x="11188" y="122732"/>
                  </a:lnTo>
                  <a:lnTo>
                    <a:pt x="11506" y="108699"/>
                  </a:lnTo>
                  <a:lnTo>
                    <a:pt x="11785" y="94665"/>
                  </a:lnTo>
                  <a:lnTo>
                    <a:pt x="11976" y="80632"/>
                  </a:lnTo>
                  <a:lnTo>
                    <a:pt x="11988" y="66598"/>
                  </a:lnTo>
                  <a:lnTo>
                    <a:pt x="11760" y="52120"/>
                  </a:lnTo>
                  <a:lnTo>
                    <a:pt x="11353" y="37655"/>
                  </a:lnTo>
                  <a:lnTo>
                    <a:pt x="10375" y="8750"/>
                  </a:lnTo>
                  <a:lnTo>
                    <a:pt x="10287" y="5994"/>
                  </a:lnTo>
                  <a:lnTo>
                    <a:pt x="9918" y="3225"/>
                  </a:lnTo>
                  <a:lnTo>
                    <a:pt x="9702" y="546"/>
                  </a:lnTo>
                  <a:lnTo>
                    <a:pt x="266" y="546"/>
                  </a:lnTo>
                  <a:lnTo>
                    <a:pt x="520" y="3848"/>
                  </a:lnTo>
                  <a:lnTo>
                    <a:pt x="838" y="6972"/>
                  </a:lnTo>
                  <a:lnTo>
                    <a:pt x="977" y="10083"/>
                  </a:lnTo>
                  <a:lnTo>
                    <a:pt x="1955" y="37211"/>
                  </a:lnTo>
                  <a:lnTo>
                    <a:pt x="2476" y="64350"/>
                  </a:lnTo>
                  <a:lnTo>
                    <a:pt x="2463" y="91490"/>
                  </a:lnTo>
                  <a:lnTo>
                    <a:pt x="1866" y="118643"/>
                  </a:lnTo>
                  <a:lnTo>
                    <a:pt x="1549" y="131318"/>
                  </a:lnTo>
                  <a:lnTo>
                    <a:pt x="1460" y="143992"/>
                  </a:lnTo>
                  <a:lnTo>
                    <a:pt x="2832" y="190715"/>
                  </a:lnTo>
                  <a:lnTo>
                    <a:pt x="5041" y="233451"/>
                  </a:lnTo>
                  <a:lnTo>
                    <a:pt x="6121" y="254825"/>
                  </a:lnTo>
                  <a:lnTo>
                    <a:pt x="6896" y="271195"/>
                  </a:lnTo>
                  <a:lnTo>
                    <a:pt x="7632" y="287566"/>
                  </a:lnTo>
                  <a:lnTo>
                    <a:pt x="9347" y="327139"/>
                  </a:lnTo>
                  <a:lnTo>
                    <a:pt x="9931" y="333984"/>
                  </a:lnTo>
                  <a:lnTo>
                    <a:pt x="9652" y="340791"/>
                  </a:lnTo>
                  <a:lnTo>
                    <a:pt x="9080" y="352374"/>
                  </a:lnTo>
                  <a:lnTo>
                    <a:pt x="8547" y="363969"/>
                  </a:lnTo>
                  <a:lnTo>
                    <a:pt x="8356" y="375577"/>
                  </a:lnTo>
                  <a:lnTo>
                    <a:pt x="8839" y="387184"/>
                  </a:lnTo>
                  <a:lnTo>
                    <a:pt x="9499" y="395300"/>
                  </a:lnTo>
                  <a:lnTo>
                    <a:pt x="10121" y="403504"/>
                  </a:lnTo>
                  <a:lnTo>
                    <a:pt x="9842" y="411632"/>
                  </a:lnTo>
                  <a:lnTo>
                    <a:pt x="9271" y="425589"/>
                  </a:lnTo>
                  <a:lnTo>
                    <a:pt x="8547" y="439547"/>
                  </a:lnTo>
                  <a:lnTo>
                    <a:pt x="7772" y="453504"/>
                  </a:lnTo>
                  <a:lnTo>
                    <a:pt x="7035" y="467461"/>
                  </a:lnTo>
                  <a:lnTo>
                    <a:pt x="5994" y="488581"/>
                  </a:lnTo>
                  <a:lnTo>
                    <a:pt x="4978" y="509701"/>
                  </a:lnTo>
                  <a:lnTo>
                    <a:pt x="3924" y="530821"/>
                  </a:lnTo>
                  <a:lnTo>
                    <a:pt x="2794" y="551942"/>
                  </a:lnTo>
                  <a:lnTo>
                    <a:pt x="1955" y="569747"/>
                  </a:lnTo>
                  <a:lnTo>
                    <a:pt x="1485" y="587552"/>
                  </a:lnTo>
                  <a:lnTo>
                    <a:pt x="1435" y="605358"/>
                  </a:lnTo>
                  <a:lnTo>
                    <a:pt x="1828" y="623163"/>
                  </a:lnTo>
                  <a:lnTo>
                    <a:pt x="2425" y="648271"/>
                  </a:lnTo>
                  <a:lnTo>
                    <a:pt x="2501" y="673379"/>
                  </a:lnTo>
                  <a:lnTo>
                    <a:pt x="2133" y="698474"/>
                  </a:lnTo>
                  <a:lnTo>
                    <a:pt x="1447" y="723569"/>
                  </a:lnTo>
                  <a:lnTo>
                    <a:pt x="1244" y="729907"/>
                  </a:lnTo>
                  <a:lnTo>
                    <a:pt x="495" y="736219"/>
                  </a:lnTo>
                  <a:lnTo>
                    <a:pt x="0" y="742530"/>
                  </a:lnTo>
                  <a:lnTo>
                    <a:pt x="9994" y="742543"/>
                  </a:lnTo>
                  <a:lnTo>
                    <a:pt x="9969" y="741819"/>
                  </a:lnTo>
                  <a:lnTo>
                    <a:pt x="9893" y="741070"/>
                  </a:lnTo>
                  <a:lnTo>
                    <a:pt x="10896" y="714997"/>
                  </a:lnTo>
                  <a:lnTo>
                    <a:pt x="12217" y="673354"/>
                  </a:lnTo>
                  <a:lnTo>
                    <a:pt x="12280" y="665175"/>
                  </a:lnTo>
                  <a:lnTo>
                    <a:pt x="12103" y="657021"/>
                  </a:lnTo>
                  <a:lnTo>
                    <a:pt x="11239" y="625424"/>
                  </a:lnTo>
                  <a:lnTo>
                    <a:pt x="11112" y="593839"/>
                  </a:lnTo>
                  <a:lnTo>
                    <a:pt x="11722" y="562254"/>
                  </a:lnTo>
                  <a:lnTo>
                    <a:pt x="13081" y="530669"/>
                  </a:lnTo>
                  <a:lnTo>
                    <a:pt x="14185" y="510667"/>
                  </a:lnTo>
                  <a:lnTo>
                    <a:pt x="16433" y="470649"/>
                  </a:lnTo>
                  <a:lnTo>
                    <a:pt x="17538" y="450646"/>
                  </a:lnTo>
                  <a:lnTo>
                    <a:pt x="17957" y="442188"/>
                  </a:lnTo>
                  <a:lnTo>
                    <a:pt x="18338" y="433730"/>
                  </a:lnTo>
                  <a:lnTo>
                    <a:pt x="18681" y="425259"/>
                  </a:lnTo>
                  <a:lnTo>
                    <a:pt x="19189" y="411454"/>
                  </a:lnTo>
                  <a:lnTo>
                    <a:pt x="19507" y="406069"/>
                  </a:lnTo>
                  <a:lnTo>
                    <a:pt x="19113" y="400748"/>
                  </a:lnTo>
                  <a:lnTo>
                    <a:pt x="18288" y="386041"/>
                  </a:lnTo>
                  <a:lnTo>
                    <a:pt x="18021" y="371348"/>
                  </a:lnTo>
                  <a:lnTo>
                    <a:pt x="18313" y="356641"/>
                  </a:lnTo>
                  <a:lnTo>
                    <a:pt x="19151" y="341934"/>
                  </a:lnTo>
                  <a:lnTo>
                    <a:pt x="19456" y="337654"/>
                  </a:lnTo>
                  <a:lnTo>
                    <a:pt x="19507" y="333362"/>
                  </a:lnTo>
                  <a:close/>
                </a:path>
                <a:path w="393065" h="742950">
                  <a:moveTo>
                    <a:pt x="88303" y="406069"/>
                  </a:moveTo>
                  <a:lnTo>
                    <a:pt x="87947" y="398856"/>
                  </a:lnTo>
                  <a:lnTo>
                    <a:pt x="87096" y="391693"/>
                  </a:lnTo>
                  <a:lnTo>
                    <a:pt x="85763" y="384556"/>
                  </a:lnTo>
                  <a:lnTo>
                    <a:pt x="84112" y="377151"/>
                  </a:lnTo>
                  <a:lnTo>
                    <a:pt x="83489" y="369570"/>
                  </a:lnTo>
                  <a:lnTo>
                    <a:pt x="85140" y="362216"/>
                  </a:lnTo>
                  <a:lnTo>
                    <a:pt x="87337" y="348843"/>
                  </a:lnTo>
                  <a:lnTo>
                    <a:pt x="88214" y="335432"/>
                  </a:lnTo>
                  <a:lnTo>
                    <a:pt x="88125" y="321995"/>
                  </a:lnTo>
                  <a:lnTo>
                    <a:pt x="87464" y="308533"/>
                  </a:lnTo>
                  <a:lnTo>
                    <a:pt x="86728" y="299097"/>
                  </a:lnTo>
                  <a:lnTo>
                    <a:pt x="85826" y="289661"/>
                  </a:lnTo>
                  <a:lnTo>
                    <a:pt x="85026" y="280238"/>
                  </a:lnTo>
                  <a:lnTo>
                    <a:pt x="84594" y="270802"/>
                  </a:lnTo>
                  <a:lnTo>
                    <a:pt x="84505" y="255841"/>
                  </a:lnTo>
                  <a:lnTo>
                    <a:pt x="84658" y="240893"/>
                  </a:lnTo>
                  <a:lnTo>
                    <a:pt x="85191" y="210972"/>
                  </a:lnTo>
                  <a:lnTo>
                    <a:pt x="85572" y="192176"/>
                  </a:lnTo>
                  <a:lnTo>
                    <a:pt x="86004" y="173380"/>
                  </a:lnTo>
                  <a:lnTo>
                    <a:pt x="86360" y="154584"/>
                  </a:lnTo>
                  <a:lnTo>
                    <a:pt x="85852" y="102641"/>
                  </a:lnTo>
                  <a:lnTo>
                    <a:pt x="81521" y="36512"/>
                  </a:lnTo>
                  <a:lnTo>
                    <a:pt x="77927" y="1473"/>
                  </a:lnTo>
                  <a:lnTo>
                    <a:pt x="77774" y="546"/>
                  </a:lnTo>
                  <a:lnTo>
                    <a:pt x="68491" y="546"/>
                  </a:lnTo>
                  <a:lnTo>
                    <a:pt x="68770" y="3822"/>
                  </a:lnTo>
                  <a:lnTo>
                    <a:pt x="68999" y="6921"/>
                  </a:lnTo>
                  <a:lnTo>
                    <a:pt x="73279" y="52755"/>
                  </a:lnTo>
                  <a:lnTo>
                    <a:pt x="76022" y="95592"/>
                  </a:lnTo>
                  <a:lnTo>
                    <a:pt x="77089" y="158051"/>
                  </a:lnTo>
                  <a:lnTo>
                    <a:pt x="76492" y="189268"/>
                  </a:lnTo>
                  <a:lnTo>
                    <a:pt x="75336" y="220472"/>
                  </a:lnTo>
                  <a:lnTo>
                    <a:pt x="74764" y="240258"/>
                  </a:lnTo>
                  <a:lnTo>
                    <a:pt x="74841" y="260019"/>
                  </a:lnTo>
                  <a:lnTo>
                    <a:pt x="75628" y="279768"/>
                  </a:lnTo>
                  <a:lnTo>
                    <a:pt x="77203" y="299516"/>
                  </a:lnTo>
                  <a:lnTo>
                    <a:pt x="78486" y="314794"/>
                  </a:lnTo>
                  <a:lnTo>
                    <a:pt x="78981" y="330085"/>
                  </a:lnTo>
                  <a:lnTo>
                    <a:pt x="78193" y="345363"/>
                  </a:lnTo>
                  <a:lnTo>
                    <a:pt x="75653" y="360578"/>
                  </a:lnTo>
                  <a:lnTo>
                    <a:pt x="73837" y="368274"/>
                  </a:lnTo>
                  <a:lnTo>
                    <a:pt x="74345" y="375932"/>
                  </a:lnTo>
                  <a:lnTo>
                    <a:pt x="76746" y="387883"/>
                  </a:lnTo>
                  <a:lnTo>
                    <a:pt x="77698" y="392176"/>
                  </a:lnTo>
                  <a:lnTo>
                    <a:pt x="78066" y="396519"/>
                  </a:lnTo>
                  <a:lnTo>
                    <a:pt x="78714" y="408266"/>
                  </a:lnTo>
                  <a:lnTo>
                    <a:pt x="78714" y="420001"/>
                  </a:lnTo>
                  <a:lnTo>
                    <a:pt x="78193" y="431736"/>
                  </a:lnTo>
                  <a:lnTo>
                    <a:pt x="77292" y="443458"/>
                  </a:lnTo>
                  <a:lnTo>
                    <a:pt x="76060" y="457568"/>
                  </a:lnTo>
                  <a:lnTo>
                    <a:pt x="75057" y="471678"/>
                  </a:lnTo>
                  <a:lnTo>
                    <a:pt x="74510" y="485813"/>
                  </a:lnTo>
                  <a:lnTo>
                    <a:pt x="74637" y="499999"/>
                  </a:lnTo>
                  <a:lnTo>
                    <a:pt x="75234" y="516737"/>
                  </a:lnTo>
                  <a:lnTo>
                    <a:pt x="75780" y="533488"/>
                  </a:lnTo>
                  <a:lnTo>
                    <a:pt x="76835" y="567004"/>
                  </a:lnTo>
                  <a:lnTo>
                    <a:pt x="77228" y="587844"/>
                  </a:lnTo>
                  <a:lnTo>
                    <a:pt x="77139" y="608685"/>
                  </a:lnTo>
                  <a:lnTo>
                    <a:pt x="75768" y="650341"/>
                  </a:lnTo>
                  <a:lnTo>
                    <a:pt x="72517" y="699947"/>
                  </a:lnTo>
                  <a:lnTo>
                    <a:pt x="69557" y="731888"/>
                  </a:lnTo>
                  <a:lnTo>
                    <a:pt x="68516" y="742530"/>
                  </a:lnTo>
                  <a:lnTo>
                    <a:pt x="78041" y="742543"/>
                  </a:lnTo>
                  <a:lnTo>
                    <a:pt x="78155" y="740740"/>
                  </a:lnTo>
                  <a:lnTo>
                    <a:pt x="79933" y="720305"/>
                  </a:lnTo>
                  <a:lnTo>
                    <a:pt x="83312" y="681253"/>
                  </a:lnTo>
                  <a:lnTo>
                    <a:pt x="86334" y="625792"/>
                  </a:lnTo>
                  <a:lnTo>
                    <a:pt x="86677" y="589889"/>
                  </a:lnTo>
                  <a:lnTo>
                    <a:pt x="86067" y="553961"/>
                  </a:lnTo>
                  <a:lnTo>
                    <a:pt x="84759" y="518045"/>
                  </a:lnTo>
                  <a:lnTo>
                    <a:pt x="84251" y="505015"/>
                  </a:lnTo>
                  <a:lnTo>
                    <a:pt x="83997" y="491972"/>
                  </a:lnTo>
                  <a:lnTo>
                    <a:pt x="84124" y="478929"/>
                  </a:lnTo>
                  <a:lnTo>
                    <a:pt x="84823" y="465886"/>
                  </a:lnTo>
                  <a:lnTo>
                    <a:pt x="85801" y="452755"/>
                  </a:lnTo>
                  <a:lnTo>
                    <a:pt x="86652" y="439610"/>
                  </a:lnTo>
                  <a:lnTo>
                    <a:pt x="87439" y="426466"/>
                  </a:lnTo>
                  <a:lnTo>
                    <a:pt x="88163" y="413321"/>
                  </a:lnTo>
                  <a:lnTo>
                    <a:pt x="88303" y="406069"/>
                  </a:lnTo>
                  <a:close/>
                </a:path>
                <a:path w="393065" h="742950">
                  <a:moveTo>
                    <a:pt x="149745" y="626910"/>
                  </a:moveTo>
                  <a:lnTo>
                    <a:pt x="149631" y="606501"/>
                  </a:lnTo>
                  <a:lnTo>
                    <a:pt x="149440" y="586092"/>
                  </a:lnTo>
                  <a:lnTo>
                    <a:pt x="149250" y="565670"/>
                  </a:lnTo>
                  <a:lnTo>
                    <a:pt x="149009" y="547560"/>
                  </a:lnTo>
                  <a:lnTo>
                    <a:pt x="148704" y="529437"/>
                  </a:lnTo>
                  <a:lnTo>
                    <a:pt x="148463" y="511314"/>
                  </a:lnTo>
                  <a:lnTo>
                    <a:pt x="148386" y="493191"/>
                  </a:lnTo>
                  <a:lnTo>
                    <a:pt x="148361" y="472655"/>
                  </a:lnTo>
                  <a:lnTo>
                    <a:pt x="148082" y="452132"/>
                  </a:lnTo>
                  <a:lnTo>
                    <a:pt x="146596" y="411099"/>
                  </a:lnTo>
                  <a:lnTo>
                    <a:pt x="143649" y="381838"/>
                  </a:lnTo>
                  <a:lnTo>
                    <a:pt x="143205" y="374357"/>
                  </a:lnTo>
                  <a:lnTo>
                    <a:pt x="143433" y="366915"/>
                  </a:lnTo>
                  <a:lnTo>
                    <a:pt x="144081" y="359473"/>
                  </a:lnTo>
                  <a:lnTo>
                    <a:pt x="144919" y="352031"/>
                  </a:lnTo>
                  <a:lnTo>
                    <a:pt x="146570" y="334048"/>
                  </a:lnTo>
                  <a:lnTo>
                    <a:pt x="148323" y="279908"/>
                  </a:lnTo>
                  <a:lnTo>
                    <a:pt x="148844" y="229450"/>
                  </a:lnTo>
                  <a:lnTo>
                    <a:pt x="149186" y="178981"/>
                  </a:lnTo>
                  <a:lnTo>
                    <a:pt x="149377" y="158203"/>
                  </a:lnTo>
                  <a:lnTo>
                    <a:pt x="149593" y="137426"/>
                  </a:lnTo>
                  <a:lnTo>
                    <a:pt x="149733" y="116649"/>
                  </a:lnTo>
                  <a:lnTo>
                    <a:pt x="149733" y="95859"/>
                  </a:lnTo>
                  <a:lnTo>
                    <a:pt x="149542" y="72669"/>
                  </a:lnTo>
                  <a:lnTo>
                    <a:pt x="149225" y="49479"/>
                  </a:lnTo>
                  <a:lnTo>
                    <a:pt x="148844" y="26301"/>
                  </a:lnTo>
                  <a:lnTo>
                    <a:pt x="148475" y="2235"/>
                  </a:lnTo>
                  <a:lnTo>
                    <a:pt x="148386" y="1371"/>
                  </a:lnTo>
                  <a:lnTo>
                    <a:pt x="148348" y="520"/>
                  </a:lnTo>
                  <a:lnTo>
                    <a:pt x="139280" y="520"/>
                  </a:lnTo>
                  <a:lnTo>
                    <a:pt x="139192" y="1384"/>
                  </a:lnTo>
                  <a:lnTo>
                    <a:pt x="139052" y="2108"/>
                  </a:lnTo>
                  <a:lnTo>
                    <a:pt x="139166" y="24599"/>
                  </a:lnTo>
                  <a:lnTo>
                    <a:pt x="139242" y="35483"/>
                  </a:lnTo>
                  <a:lnTo>
                    <a:pt x="139331" y="46367"/>
                  </a:lnTo>
                  <a:lnTo>
                    <a:pt x="139611" y="71094"/>
                  </a:lnTo>
                  <a:lnTo>
                    <a:pt x="139941" y="95834"/>
                  </a:lnTo>
                  <a:lnTo>
                    <a:pt x="140182" y="120573"/>
                  </a:lnTo>
                  <a:lnTo>
                    <a:pt x="140233" y="145313"/>
                  </a:lnTo>
                  <a:lnTo>
                    <a:pt x="140017" y="171462"/>
                  </a:lnTo>
                  <a:lnTo>
                    <a:pt x="139623" y="197624"/>
                  </a:lnTo>
                  <a:lnTo>
                    <a:pt x="139166" y="223786"/>
                  </a:lnTo>
                  <a:lnTo>
                    <a:pt x="138734" y="249948"/>
                  </a:lnTo>
                  <a:lnTo>
                    <a:pt x="138582" y="263664"/>
                  </a:lnTo>
                  <a:lnTo>
                    <a:pt x="138480" y="277393"/>
                  </a:lnTo>
                  <a:lnTo>
                    <a:pt x="138341" y="291109"/>
                  </a:lnTo>
                  <a:lnTo>
                    <a:pt x="136842" y="337083"/>
                  </a:lnTo>
                  <a:lnTo>
                    <a:pt x="132575" y="370751"/>
                  </a:lnTo>
                  <a:lnTo>
                    <a:pt x="132600" y="372389"/>
                  </a:lnTo>
                  <a:lnTo>
                    <a:pt x="132880" y="374027"/>
                  </a:lnTo>
                  <a:lnTo>
                    <a:pt x="133743" y="380225"/>
                  </a:lnTo>
                  <a:lnTo>
                    <a:pt x="135229" y="386384"/>
                  </a:lnTo>
                  <a:lnTo>
                    <a:pt x="137375" y="426313"/>
                  </a:lnTo>
                  <a:lnTo>
                    <a:pt x="138874" y="474941"/>
                  </a:lnTo>
                  <a:lnTo>
                    <a:pt x="138861" y="489851"/>
                  </a:lnTo>
                  <a:lnTo>
                    <a:pt x="138798" y="504761"/>
                  </a:lnTo>
                  <a:lnTo>
                    <a:pt x="138849" y="519658"/>
                  </a:lnTo>
                  <a:lnTo>
                    <a:pt x="139230" y="544156"/>
                  </a:lnTo>
                  <a:lnTo>
                    <a:pt x="139712" y="568642"/>
                  </a:lnTo>
                  <a:lnTo>
                    <a:pt x="140131" y="593128"/>
                  </a:lnTo>
                  <a:lnTo>
                    <a:pt x="140296" y="617613"/>
                  </a:lnTo>
                  <a:lnTo>
                    <a:pt x="140169" y="648843"/>
                  </a:lnTo>
                  <a:lnTo>
                    <a:pt x="139839" y="680072"/>
                  </a:lnTo>
                  <a:lnTo>
                    <a:pt x="139433" y="711301"/>
                  </a:lnTo>
                  <a:lnTo>
                    <a:pt x="139052" y="742530"/>
                  </a:lnTo>
                  <a:lnTo>
                    <a:pt x="148590" y="742530"/>
                  </a:lnTo>
                  <a:lnTo>
                    <a:pt x="148920" y="718731"/>
                  </a:lnTo>
                  <a:lnTo>
                    <a:pt x="149263" y="694918"/>
                  </a:lnTo>
                  <a:lnTo>
                    <a:pt x="149567" y="671118"/>
                  </a:lnTo>
                  <a:lnTo>
                    <a:pt x="149745" y="647306"/>
                  </a:lnTo>
                  <a:lnTo>
                    <a:pt x="149745" y="626910"/>
                  </a:lnTo>
                  <a:close/>
                </a:path>
                <a:path w="393065" h="742950">
                  <a:moveTo>
                    <a:pt x="209600" y="742530"/>
                  </a:moveTo>
                  <a:lnTo>
                    <a:pt x="209537" y="741197"/>
                  </a:lnTo>
                  <a:lnTo>
                    <a:pt x="209423" y="739889"/>
                  </a:lnTo>
                  <a:lnTo>
                    <a:pt x="209423" y="738568"/>
                  </a:lnTo>
                  <a:lnTo>
                    <a:pt x="209321" y="723722"/>
                  </a:lnTo>
                  <a:lnTo>
                    <a:pt x="209257" y="708888"/>
                  </a:lnTo>
                  <a:lnTo>
                    <a:pt x="209118" y="694042"/>
                  </a:lnTo>
                  <a:lnTo>
                    <a:pt x="207733" y="647179"/>
                  </a:lnTo>
                  <a:lnTo>
                    <a:pt x="205105" y="587679"/>
                  </a:lnTo>
                  <a:lnTo>
                    <a:pt x="203835" y="560184"/>
                  </a:lnTo>
                  <a:lnTo>
                    <a:pt x="202628" y="532688"/>
                  </a:lnTo>
                  <a:lnTo>
                    <a:pt x="201574" y="505193"/>
                  </a:lnTo>
                  <a:lnTo>
                    <a:pt x="201231" y="489254"/>
                  </a:lnTo>
                  <a:lnTo>
                    <a:pt x="201155" y="473303"/>
                  </a:lnTo>
                  <a:lnTo>
                    <a:pt x="201142" y="457327"/>
                  </a:lnTo>
                  <a:lnTo>
                    <a:pt x="200977" y="441363"/>
                  </a:lnTo>
                  <a:lnTo>
                    <a:pt x="200621" y="427583"/>
                  </a:lnTo>
                  <a:lnTo>
                    <a:pt x="200139" y="413804"/>
                  </a:lnTo>
                  <a:lnTo>
                    <a:pt x="199593" y="400024"/>
                  </a:lnTo>
                  <a:lnTo>
                    <a:pt x="199059" y="386245"/>
                  </a:lnTo>
                  <a:lnTo>
                    <a:pt x="198805" y="379412"/>
                  </a:lnTo>
                  <a:lnTo>
                    <a:pt x="197840" y="372529"/>
                  </a:lnTo>
                  <a:lnTo>
                    <a:pt x="198386" y="365772"/>
                  </a:lnTo>
                  <a:lnTo>
                    <a:pt x="200837" y="318350"/>
                  </a:lnTo>
                  <a:lnTo>
                    <a:pt x="201231" y="282409"/>
                  </a:lnTo>
                  <a:lnTo>
                    <a:pt x="201422" y="262305"/>
                  </a:lnTo>
                  <a:lnTo>
                    <a:pt x="202082" y="222123"/>
                  </a:lnTo>
                  <a:lnTo>
                    <a:pt x="203708" y="176682"/>
                  </a:lnTo>
                  <a:lnTo>
                    <a:pt x="206286" y="130187"/>
                  </a:lnTo>
                  <a:lnTo>
                    <a:pt x="207175" y="114503"/>
                  </a:lnTo>
                  <a:lnTo>
                    <a:pt x="207822" y="98806"/>
                  </a:lnTo>
                  <a:lnTo>
                    <a:pt x="208394" y="74815"/>
                  </a:lnTo>
                  <a:lnTo>
                    <a:pt x="208788" y="50825"/>
                  </a:lnTo>
                  <a:lnTo>
                    <a:pt x="209105" y="26822"/>
                  </a:lnTo>
                  <a:lnTo>
                    <a:pt x="209448" y="2044"/>
                  </a:lnTo>
                  <a:lnTo>
                    <a:pt x="209321" y="1244"/>
                  </a:lnTo>
                  <a:lnTo>
                    <a:pt x="209270" y="495"/>
                  </a:lnTo>
                  <a:lnTo>
                    <a:pt x="200139" y="495"/>
                  </a:lnTo>
                  <a:lnTo>
                    <a:pt x="200063" y="1511"/>
                  </a:lnTo>
                  <a:lnTo>
                    <a:pt x="199936" y="2400"/>
                  </a:lnTo>
                  <a:lnTo>
                    <a:pt x="199948" y="11023"/>
                  </a:lnTo>
                  <a:lnTo>
                    <a:pt x="199974" y="18745"/>
                  </a:lnTo>
                  <a:lnTo>
                    <a:pt x="199986" y="26479"/>
                  </a:lnTo>
                  <a:lnTo>
                    <a:pt x="199936" y="34213"/>
                  </a:lnTo>
                  <a:lnTo>
                    <a:pt x="199351" y="64008"/>
                  </a:lnTo>
                  <a:lnTo>
                    <a:pt x="198323" y="93802"/>
                  </a:lnTo>
                  <a:lnTo>
                    <a:pt x="196964" y="123571"/>
                  </a:lnTo>
                  <a:lnTo>
                    <a:pt x="195376" y="153352"/>
                  </a:lnTo>
                  <a:lnTo>
                    <a:pt x="193573" y="189738"/>
                  </a:lnTo>
                  <a:lnTo>
                    <a:pt x="192265" y="226136"/>
                  </a:lnTo>
                  <a:lnTo>
                    <a:pt x="191528" y="262559"/>
                  </a:lnTo>
                  <a:lnTo>
                    <a:pt x="191465" y="298996"/>
                  </a:lnTo>
                  <a:lnTo>
                    <a:pt x="191350" y="312648"/>
                  </a:lnTo>
                  <a:lnTo>
                    <a:pt x="190919" y="326313"/>
                  </a:lnTo>
                  <a:lnTo>
                    <a:pt x="190309" y="339966"/>
                  </a:lnTo>
                  <a:lnTo>
                    <a:pt x="189687" y="353631"/>
                  </a:lnTo>
                  <a:lnTo>
                    <a:pt x="189445" y="359448"/>
                  </a:lnTo>
                  <a:lnTo>
                    <a:pt x="188226" y="365226"/>
                  </a:lnTo>
                  <a:lnTo>
                    <a:pt x="187845" y="374611"/>
                  </a:lnTo>
                  <a:lnTo>
                    <a:pt x="188937" y="378218"/>
                  </a:lnTo>
                  <a:lnTo>
                    <a:pt x="189103" y="381812"/>
                  </a:lnTo>
                  <a:lnTo>
                    <a:pt x="191096" y="424802"/>
                  </a:lnTo>
                  <a:lnTo>
                    <a:pt x="192087" y="482917"/>
                  </a:lnTo>
                  <a:lnTo>
                    <a:pt x="192328" y="504812"/>
                  </a:lnTo>
                  <a:lnTo>
                    <a:pt x="193560" y="548944"/>
                  </a:lnTo>
                  <a:lnTo>
                    <a:pt x="195643" y="593432"/>
                  </a:lnTo>
                  <a:lnTo>
                    <a:pt x="196875" y="615670"/>
                  </a:lnTo>
                  <a:lnTo>
                    <a:pt x="198259" y="643902"/>
                  </a:lnTo>
                  <a:lnTo>
                    <a:pt x="199199" y="672147"/>
                  </a:lnTo>
                  <a:lnTo>
                    <a:pt x="199732" y="700405"/>
                  </a:lnTo>
                  <a:lnTo>
                    <a:pt x="199910" y="728675"/>
                  </a:lnTo>
                  <a:lnTo>
                    <a:pt x="199910" y="733310"/>
                  </a:lnTo>
                  <a:lnTo>
                    <a:pt x="200012" y="737920"/>
                  </a:lnTo>
                  <a:lnTo>
                    <a:pt x="200075" y="742530"/>
                  </a:lnTo>
                  <a:lnTo>
                    <a:pt x="209600" y="742530"/>
                  </a:lnTo>
                  <a:close/>
                </a:path>
                <a:path w="393065" h="742950">
                  <a:moveTo>
                    <a:pt x="270865" y="691337"/>
                  </a:moveTo>
                  <a:lnTo>
                    <a:pt x="270751" y="680085"/>
                  </a:lnTo>
                  <a:lnTo>
                    <a:pt x="270548" y="668832"/>
                  </a:lnTo>
                  <a:lnTo>
                    <a:pt x="270306" y="657567"/>
                  </a:lnTo>
                  <a:lnTo>
                    <a:pt x="270090" y="646315"/>
                  </a:lnTo>
                  <a:lnTo>
                    <a:pt x="269963" y="638975"/>
                  </a:lnTo>
                  <a:lnTo>
                    <a:pt x="270294" y="631621"/>
                  </a:lnTo>
                  <a:lnTo>
                    <a:pt x="269786" y="624306"/>
                  </a:lnTo>
                  <a:lnTo>
                    <a:pt x="268351" y="603770"/>
                  </a:lnTo>
                  <a:lnTo>
                    <a:pt x="266865" y="583222"/>
                  </a:lnTo>
                  <a:lnTo>
                    <a:pt x="263804" y="542150"/>
                  </a:lnTo>
                  <a:lnTo>
                    <a:pt x="262928" y="528510"/>
                  </a:lnTo>
                  <a:lnTo>
                    <a:pt x="262382" y="514858"/>
                  </a:lnTo>
                  <a:lnTo>
                    <a:pt x="262318" y="501192"/>
                  </a:lnTo>
                  <a:lnTo>
                    <a:pt x="262839" y="487527"/>
                  </a:lnTo>
                  <a:lnTo>
                    <a:pt x="263918" y="471919"/>
                  </a:lnTo>
                  <a:lnTo>
                    <a:pt x="266242" y="440702"/>
                  </a:lnTo>
                  <a:lnTo>
                    <a:pt x="267309" y="425107"/>
                  </a:lnTo>
                  <a:lnTo>
                    <a:pt x="267766" y="414972"/>
                  </a:lnTo>
                  <a:lnTo>
                    <a:pt x="267716" y="404850"/>
                  </a:lnTo>
                  <a:lnTo>
                    <a:pt x="266928" y="394766"/>
                  </a:lnTo>
                  <a:lnTo>
                    <a:pt x="265201" y="384721"/>
                  </a:lnTo>
                  <a:lnTo>
                    <a:pt x="264058" y="378231"/>
                  </a:lnTo>
                  <a:lnTo>
                    <a:pt x="263652" y="371741"/>
                  </a:lnTo>
                  <a:lnTo>
                    <a:pt x="263982" y="365252"/>
                  </a:lnTo>
                  <a:lnTo>
                    <a:pt x="265036" y="358749"/>
                  </a:lnTo>
                  <a:lnTo>
                    <a:pt x="265950" y="354634"/>
                  </a:lnTo>
                  <a:lnTo>
                    <a:pt x="266611" y="350481"/>
                  </a:lnTo>
                  <a:lnTo>
                    <a:pt x="267042" y="346303"/>
                  </a:lnTo>
                  <a:lnTo>
                    <a:pt x="267716" y="334683"/>
                  </a:lnTo>
                  <a:lnTo>
                    <a:pt x="267614" y="323062"/>
                  </a:lnTo>
                  <a:lnTo>
                    <a:pt x="267042" y="311454"/>
                  </a:lnTo>
                  <a:lnTo>
                    <a:pt x="266268" y="299859"/>
                  </a:lnTo>
                  <a:lnTo>
                    <a:pt x="265315" y="286905"/>
                  </a:lnTo>
                  <a:lnTo>
                    <a:pt x="264312" y="273951"/>
                  </a:lnTo>
                  <a:lnTo>
                    <a:pt x="263372" y="261010"/>
                  </a:lnTo>
                  <a:lnTo>
                    <a:pt x="262597" y="248043"/>
                  </a:lnTo>
                  <a:lnTo>
                    <a:pt x="262318" y="229552"/>
                  </a:lnTo>
                  <a:lnTo>
                    <a:pt x="263042" y="211086"/>
                  </a:lnTo>
                  <a:lnTo>
                    <a:pt x="264350" y="192633"/>
                  </a:lnTo>
                  <a:lnTo>
                    <a:pt x="265785" y="174193"/>
                  </a:lnTo>
                  <a:lnTo>
                    <a:pt x="266941" y="159829"/>
                  </a:lnTo>
                  <a:lnTo>
                    <a:pt x="268147" y="145465"/>
                  </a:lnTo>
                  <a:lnTo>
                    <a:pt x="269151" y="131089"/>
                  </a:lnTo>
                  <a:lnTo>
                    <a:pt x="269748" y="116713"/>
                  </a:lnTo>
                  <a:lnTo>
                    <a:pt x="270167" y="88328"/>
                  </a:lnTo>
                  <a:lnTo>
                    <a:pt x="270344" y="59944"/>
                  </a:lnTo>
                  <a:lnTo>
                    <a:pt x="270421" y="31559"/>
                  </a:lnTo>
                  <a:lnTo>
                    <a:pt x="270522" y="2298"/>
                  </a:lnTo>
                  <a:lnTo>
                    <a:pt x="270395" y="1409"/>
                  </a:lnTo>
                  <a:lnTo>
                    <a:pt x="270319" y="368"/>
                  </a:lnTo>
                  <a:lnTo>
                    <a:pt x="268097" y="368"/>
                  </a:lnTo>
                  <a:lnTo>
                    <a:pt x="266090" y="558"/>
                  </a:lnTo>
                  <a:lnTo>
                    <a:pt x="261467" y="0"/>
                  </a:lnTo>
                  <a:lnTo>
                    <a:pt x="260959" y="1066"/>
                  </a:lnTo>
                  <a:lnTo>
                    <a:pt x="261188" y="13817"/>
                  </a:lnTo>
                  <a:lnTo>
                    <a:pt x="261340" y="24142"/>
                  </a:lnTo>
                  <a:lnTo>
                    <a:pt x="261416" y="34480"/>
                  </a:lnTo>
                  <a:lnTo>
                    <a:pt x="261404" y="44805"/>
                  </a:lnTo>
                  <a:lnTo>
                    <a:pt x="261264" y="60693"/>
                  </a:lnTo>
                  <a:lnTo>
                    <a:pt x="261035" y="76593"/>
                  </a:lnTo>
                  <a:lnTo>
                    <a:pt x="260515" y="110693"/>
                  </a:lnTo>
                  <a:lnTo>
                    <a:pt x="260553" y="113017"/>
                  </a:lnTo>
                  <a:lnTo>
                    <a:pt x="258889" y="136029"/>
                  </a:lnTo>
                  <a:lnTo>
                    <a:pt x="257365" y="156756"/>
                  </a:lnTo>
                  <a:lnTo>
                    <a:pt x="255892" y="177482"/>
                  </a:lnTo>
                  <a:lnTo>
                    <a:pt x="254546" y="198221"/>
                  </a:lnTo>
                  <a:lnTo>
                    <a:pt x="253860" y="209943"/>
                  </a:lnTo>
                  <a:lnTo>
                    <a:pt x="253301" y="221691"/>
                  </a:lnTo>
                  <a:lnTo>
                    <a:pt x="253009" y="233438"/>
                  </a:lnTo>
                  <a:lnTo>
                    <a:pt x="253136" y="245160"/>
                  </a:lnTo>
                  <a:lnTo>
                    <a:pt x="253911" y="261454"/>
                  </a:lnTo>
                  <a:lnTo>
                    <a:pt x="255003" y="277736"/>
                  </a:lnTo>
                  <a:lnTo>
                    <a:pt x="256247" y="294017"/>
                  </a:lnTo>
                  <a:lnTo>
                    <a:pt x="257429" y="310311"/>
                  </a:lnTo>
                  <a:lnTo>
                    <a:pt x="258114" y="322605"/>
                  </a:lnTo>
                  <a:lnTo>
                    <a:pt x="258254" y="334886"/>
                  </a:lnTo>
                  <a:lnTo>
                    <a:pt x="257454" y="347129"/>
                  </a:lnTo>
                  <a:lnTo>
                    <a:pt x="255320" y="359295"/>
                  </a:lnTo>
                  <a:lnTo>
                    <a:pt x="253314" y="367588"/>
                  </a:lnTo>
                  <a:lnTo>
                    <a:pt x="253669" y="375729"/>
                  </a:lnTo>
                  <a:lnTo>
                    <a:pt x="256717" y="390715"/>
                  </a:lnTo>
                  <a:lnTo>
                    <a:pt x="258038" y="397560"/>
                  </a:lnTo>
                  <a:lnTo>
                    <a:pt x="258013" y="404329"/>
                  </a:lnTo>
                  <a:lnTo>
                    <a:pt x="256362" y="447319"/>
                  </a:lnTo>
                  <a:lnTo>
                    <a:pt x="254482" y="474967"/>
                  </a:lnTo>
                  <a:lnTo>
                    <a:pt x="253568" y="488784"/>
                  </a:lnTo>
                  <a:lnTo>
                    <a:pt x="252933" y="502615"/>
                  </a:lnTo>
                  <a:lnTo>
                    <a:pt x="252920" y="519671"/>
                  </a:lnTo>
                  <a:lnTo>
                    <a:pt x="253771" y="536714"/>
                  </a:lnTo>
                  <a:lnTo>
                    <a:pt x="255079" y="553745"/>
                  </a:lnTo>
                  <a:lnTo>
                    <a:pt x="256438" y="570763"/>
                  </a:lnTo>
                  <a:lnTo>
                    <a:pt x="257479" y="584390"/>
                  </a:lnTo>
                  <a:lnTo>
                    <a:pt x="260184" y="625297"/>
                  </a:lnTo>
                  <a:lnTo>
                    <a:pt x="261112" y="675373"/>
                  </a:lnTo>
                  <a:lnTo>
                    <a:pt x="261378" y="699414"/>
                  </a:lnTo>
                  <a:lnTo>
                    <a:pt x="261327" y="706755"/>
                  </a:lnTo>
                  <a:lnTo>
                    <a:pt x="261251" y="721207"/>
                  </a:lnTo>
                  <a:lnTo>
                    <a:pt x="261099" y="742530"/>
                  </a:lnTo>
                  <a:lnTo>
                    <a:pt x="270649" y="742530"/>
                  </a:lnTo>
                  <a:lnTo>
                    <a:pt x="270611" y="741464"/>
                  </a:lnTo>
                  <a:lnTo>
                    <a:pt x="270548" y="740397"/>
                  </a:lnTo>
                  <a:lnTo>
                    <a:pt x="270548" y="739330"/>
                  </a:lnTo>
                  <a:lnTo>
                    <a:pt x="270649" y="727329"/>
                  </a:lnTo>
                  <a:lnTo>
                    <a:pt x="270776" y="715327"/>
                  </a:lnTo>
                  <a:lnTo>
                    <a:pt x="270865" y="703338"/>
                  </a:lnTo>
                  <a:lnTo>
                    <a:pt x="270865" y="691337"/>
                  </a:lnTo>
                  <a:close/>
                </a:path>
                <a:path w="393065" h="742950">
                  <a:moveTo>
                    <a:pt x="335318" y="101295"/>
                  </a:moveTo>
                  <a:lnTo>
                    <a:pt x="334518" y="69494"/>
                  </a:lnTo>
                  <a:lnTo>
                    <a:pt x="334035" y="55968"/>
                  </a:lnTo>
                  <a:lnTo>
                    <a:pt x="333781" y="42430"/>
                  </a:lnTo>
                  <a:lnTo>
                    <a:pt x="333616" y="28879"/>
                  </a:lnTo>
                  <a:lnTo>
                    <a:pt x="333375" y="10414"/>
                  </a:lnTo>
                  <a:lnTo>
                    <a:pt x="333438" y="5486"/>
                  </a:lnTo>
                  <a:lnTo>
                    <a:pt x="333438" y="469"/>
                  </a:lnTo>
                  <a:lnTo>
                    <a:pt x="323964" y="469"/>
                  </a:lnTo>
                  <a:lnTo>
                    <a:pt x="323900" y="1549"/>
                  </a:lnTo>
                  <a:lnTo>
                    <a:pt x="323799" y="2527"/>
                  </a:lnTo>
                  <a:lnTo>
                    <a:pt x="323799" y="3492"/>
                  </a:lnTo>
                  <a:lnTo>
                    <a:pt x="323989" y="18694"/>
                  </a:lnTo>
                  <a:lnTo>
                    <a:pt x="324091" y="26314"/>
                  </a:lnTo>
                  <a:lnTo>
                    <a:pt x="324231" y="33921"/>
                  </a:lnTo>
                  <a:lnTo>
                    <a:pt x="324434" y="43942"/>
                  </a:lnTo>
                  <a:lnTo>
                    <a:pt x="324891" y="63995"/>
                  </a:lnTo>
                  <a:lnTo>
                    <a:pt x="325107" y="74015"/>
                  </a:lnTo>
                  <a:lnTo>
                    <a:pt x="325361" y="84582"/>
                  </a:lnTo>
                  <a:lnTo>
                    <a:pt x="325640" y="95161"/>
                  </a:lnTo>
                  <a:lnTo>
                    <a:pt x="325831" y="105727"/>
                  </a:lnTo>
                  <a:lnTo>
                    <a:pt x="325793" y="116306"/>
                  </a:lnTo>
                  <a:lnTo>
                    <a:pt x="325424" y="132994"/>
                  </a:lnTo>
                  <a:lnTo>
                    <a:pt x="324916" y="149682"/>
                  </a:lnTo>
                  <a:lnTo>
                    <a:pt x="324332" y="166370"/>
                  </a:lnTo>
                  <a:lnTo>
                    <a:pt x="323773" y="183057"/>
                  </a:lnTo>
                  <a:lnTo>
                    <a:pt x="322262" y="231902"/>
                  </a:lnTo>
                  <a:lnTo>
                    <a:pt x="320687" y="280733"/>
                  </a:lnTo>
                  <a:lnTo>
                    <a:pt x="318592" y="322478"/>
                  </a:lnTo>
                  <a:lnTo>
                    <a:pt x="317284" y="336499"/>
                  </a:lnTo>
                  <a:lnTo>
                    <a:pt x="316890" y="343522"/>
                  </a:lnTo>
                  <a:lnTo>
                    <a:pt x="317030" y="350570"/>
                  </a:lnTo>
                  <a:lnTo>
                    <a:pt x="317195" y="352907"/>
                  </a:lnTo>
                  <a:lnTo>
                    <a:pt x="316230" y="355295"/>
                  </a:lnTo>
                  <a:lnTo>
                    <a:pt x="315976" y="361759"/>
                  </a:lnTo>
                  <a:lnTo>
                    <a:pt x="316090" y="365861"/>
                  </a:lnTo>
                  <a:lnTo>
                    <a:pt x="316090" y="370852"/>
                  </a:lnTo>
                  <a:lnTo>
                    <a:pt x="316128" y="371754"/>
                  </a:lnTo>
                  <a:lnTo>
                    <a:pt x="316153" y="376999"/>
                  </a:lnTo>
                  <a:lnTo>
                    <a:pt x="316077" y="381342"/>
                  </a:lnTo>
                  <a:lnTo>
                    <a:pt x="316357" y="389699"/>
                  </a:lnTo>
                  <a:lnTo>
                    <a:pt x="316750" y="393712"/>
                  </a:lnTo>
                  <a:lnTo>
                    <a:pt x="317182" y="402005"/>
                  </a:lnTo>
                  <a:lnTo>
                    <a:pt x="317220" y="406285"/>
                  </a:lnTo>
                  <a:lnTo>
                    <a:pt x="317766" y="413918"/>
                  </a:lnTo>
                  <a:lnTo>
                    <a:pt x="320624" y="464172"/>
                  </a:lnTo>
                  <a:lnTo>
                    <a:pt x="322630" y="521589"/>
                  </a:lnTo>
                  <a:lnTo>
                    <a:pt x="324002" y="564489"/>
                  </a:lnTo>
                  <a:lnTo>
                    <a:pt x="324586" y="581482"/>
                  </a:lnTo>
                  <a:lnTo>
                    <a:pt x="325170" y="598487"/>
                  </a:lnTo>
                  <a:lnTo>
                    <a:pt x="325628" y="615492"/>
                  </a:lnTo>
                  <a:lnTo>
                    <a:pt x="325780" y="632498"/>
                  </a:lnTo>
                  <a:lnTo>
                    <a:pt x="325564" y="655243"/>
                  </a:lnTo>
                  <a:lnTo>
                    <a:pt x="325107" y="678002"/>
                  </a:lnTo>
                  <a:lnTo>
                    <a:pt x="324561" y="700760"/>
                  </a:lnTo>
                  <a:lnTo>
                    <a:pt x="324027" y="723506"/>
                  </a:lnTo>
                  <a:lnTo>
                    <a:pt x="323621" y="742530"/>
                  </a:lnTo>
                  <a:lnTo>
                    <a:pt x="333641" y="742505"/>
                  </a:lnTo>
                  <a:lnTo>
                    <a:pt x="333527" y="738720"/>
                  </a:lnTo>
                  <a:lnTo>
                    <a:pt x="333273" y="734936"/>
                  </a:lnTo>
                  <a:lnTo>
                    <a:pt x="333336" y="731151"/>
                  </a:lnTo>
                  <a:lnTo>
                    <a:pt x="333921" y="706666"/>
                  </a:lnTo>
                  <a:lnTo>
                    <a:pt x="334556" y="682180"/>
                  </a:lnTo>
                  <a:lnTo>
                    <a:pt x="335064" y="657694"/>
                  </a:lnTo>
                  <a:lnTo>
                    <a:pt x="335292" y="633209"/>
                  </a:lnTo>
                  <a:lnTo>
                    <a:pt x="335064" y="613676"/>
                  </a:lnTo>
                  <a:lnTo>
                    <a:pt x="334505" y="594144"/>
                  </a:lnTo>
                  <a:lnTo>
                    <a:pt x="333768" y="574611"/>
                  </a:lnTo>
                  <a:lnTo>
                    <a:pt x="333082" y="555078"/>
                  </a:lnTo>
                  <a:lnTo>
                    <a:pt x="331558" y="505371"/>
                  </a:lnTo>
                  <a:lnTo>
                    <a:pt x="329933" y="455676"/>
                  </a:lnTo>
                  <a:lnTo>
                    <a:pt x="327317" y="411734"/>
                  </a:lnTo>
                  <a:lnTo>
                    <a:pt x="326758" y="405091"/>
                  </a:lnTo>
                  <a:lnTo>
                    <a:pt x="326440" y="398437"/>
                  </a:lnTo>
                  <a:lnTo>
                    <a:pt x="326517" y="391756"/>
                  </a:lnTo>
                  <a:lnTo>
                    <a:pt x="326605" y="390296"/>
                  </a:lnTo>
                  <a:lnTo>
                    <a:pt x="326237" y="388810"/>
                  </a:lnTo>
                  <a:lnTo>
                    <a:pt x="325640" y="378828"/>
                  </a:lnTo>
                  <a:lnTo>
                    <a:pt x="325462" y="374573"/>
                  </a:lnTo>
                  <a:lnTo>
                    <a:pt x="325374" y="372122"/>
                  </a:lnTo>
                  <a:lnTo>
                    <a:pt x="325335" y="369684"/>
                  </a:lnTo>
                  <a:lnTo>
                    <a:pt x="325424" y="364172"/>
                  </a:lnTo>
                  <a:lnTo>
                    <a:pt x="325488" y="361137"/>
                  </a:lnTo>
                  <a:lnTo>
                    <a:pt x="325894" y="354749"/>
                  </a:lnTo>
                  <a:lnTo>
                    <a:pt x="326339" y="351409"/>
                  </a:lnTo>
                  <a:lnTo>
                    <a:pt x="326542" y="348043"/>
                  </a:lnTo>
                  <a:lnTo>
                    <a:pt x="326910" y="341553"/>
                  </a:lnTo>
                  <a:lnTo>
                    <a:pt x="327202" y="335064"/>
                  </a:lnTo>
                  <a:lnTo>
                    <a:pt x="327545" y="328574"/>
                  </a:lnTo>
                  <a:lnTo>
                    <a:pt x="328320" y="314121"/>
                  </a:lnTo>
                  <a:lnTo>
                    <a:pt x="329107" y="299681"/>
                  </a:lnTo>
                  <a:lnTo>
                    <a:pt x="329857" y="285229"/>
                  </a:lnTo>
                  <a:lnTo>
                    <a:pt x="330492" y="270776"/>
                  </a:lnTo>
                  <a:lnTo>
                    <a:pt x="331114" y="252234"/>
                  </a:lnTo>
                  <a:lnTo>
                    <a:pt x="332168" y="215138"/>
                  </a:lnTo>
                  <a:lnTo>
                    <a:pt x="332790" y="196596"/>
                  </a:lnTo>
                  <a:lnTo>
                    <a:pt x="334010" y="164833"/>
                  </a:lnTo>
                  <a:lnTo>
                    <a:pt x="335000" y="133070"/>
                  </a:lnTo>
                  <a:lnTo>
                    <a:pt x="335318" y="101295"/>
                  </a:lnTo>
                  <a:close/>
                </a:path>
                <a:path w="393065" h="742950">
                  <a:moveTo>
                    <a:pt x="392645" y="591908"/>
                  </a:moveTo>
                  <a:lnTo>
                    <a:pt x="391617" y="541705"/>
                  </a:lnTo>
                  <a:lnTo>
                    <a:pt x="388404" y="492709"/>
                  </a:lnTo>
                  <a:lnTo>
                    <a:pt x="387070" y="470750"/>
                  </a:lnTo>
                  <a:lnTo>
                    <a:pt x="386295" y="448754"/>
                  </a:lnTo>
                  <a:lnTo>
                    <a:pt x="386181" y="426732"/>
                  </a:lnTo>
                  <a:lnTo>
                    <a:pt x="386130" y="416293"/>
                  </a:lnTo>
                  <a:lnTo>
                    <a:pt x="385826" y="405853"/>
                  </a:lnTo>
                  <a:lnTo>
                    <a:pt x="385457" y="395414"/>
                  </a:lnTo>
                  <a:lnTo>
                    <a:pt x="385191" y="384962"/>
                  </a:lnTo>
                  <a:lnTo>
                    <a:pt x="385089" y="378104"/>
                  </a:lnTo>
                  <a:lnTo>
                    <a:pt x="383959" y="371360"/>
                  </a:lnTo>
                  <a:lnTo>
                    <a:pt x="386194" y="332308"/>
                  </a:lnTo>
                  <a:lnTo>
                    <a:pt x="386232" y="321614"/>
                  </a:lnTo>
                  <a:lnTo>
                    <a:pt x="386219" y="305041"/>
                  </a:lnTo>
                  <a:lnTo>
                    <a:pt x="386422" y="288467"/>
                  </a:lnTo>
                  <a:lnTo>
                    <a:pt x="386956" y="271907"/>
                  </a:lnTo>
                  <a:lnTo>
                    <a:pt x="387934" y="255371"/>
                  </a:lnTo>
                  <a:lnTo>
                    <a:pt x="388785" y="244144"/>
                  </a:lnTo>
                  <a:lnTo>
                    <a:pt x="389661" y="232930"/>
                  </a:lnTo>
                  <a:lnTo>
                    <a:pt x="390512" y="221703"/>
                  </a:lnTo>
                  <a:lnTo>
                    <a:pt x="392290" y="178333"/>
                  </a:lnTo>
                  <a:lnTo>
                    <a:pt x="392290" y="162140"/>
                  </a:lnTo>
                  <a:lnTo>
                    <a:pt x="391655" y="113550"/>
                  </a:lnTo>
                  <a:lnTo>
                    <a:pt x="389280" y="76898"/>
                  </a:lnTo>
                  <a:lnTo>
                    <a:pt x="388543" y="64681"/>
                  </a:lnTo>
                  <a:lnTo>
                    <a:pt x="387934" y="49225"/>
                  </a:lnTo>
                  <a:lnTo>
                    <a:pt x="387438" y="33782"/>
                  </a:lnTo>
                  <a:lnTo>
                    <a:pt x="387007" y="18326"/>
                  </a:lnTo>
                  <a:lnTo>
                    <a:pt x="386524" y="2070"/>
                  </a:lnTo>
                  <a:lnTo>
                    <a:pt x="386422" y="1282"/>
                  </a:lnTo>
                  <a:lnTo>
                    <a:pt x="386346" y="482"/>
                  </a:lnTo>
                  <a:lnTo>
                    <a:pt x="377240" y="482"/>
                  </a:lnTo>
                  <a:lnTo>
                    <a:pt x="377190" y="1574"/>
                  </a:lnTo>
                  <a:lnTo>
                    <a:pt x="377113" y="2540"/>
                  </a:lnTo>
                  <a:lnTo>
                    <a:pt x="377113" y="3505"/>
                  </a:lnTo>
                  <a:lnTo>
                    <a:pt x="377240" y="9296"/>
                  </a:lnTo>
                  <a:lnTo>
                    <a:pt x="377342" y="15074"/>
                  </a:lnTo>
                  <a:lnTo>
                    <a:pt x="377545" y="20840"/>
                  </a:lnTo>
                  <a:lnTo>
                    <a:pt x="377926" y="33693"/>
                  </a:lnTo>
                  <a:lnTo>
                    <a:pt x="378269" y="46558"/>
                  </a:lnTo>
                  <a:lnTo>
                    <a:pt x="378739" y="59410"/>
                  </a:lnTo>
                  <a:lnTo>
                    <a:pt x="379514" y="72250"/>
                  </a:lnTo>
                  <a:lnTo>
                    <a:pt x="381381" y="99656"/>
                  </a:lnTo>
                  <a:lnTo>
                    <a:pt x="382739" y="127063"/>
                  </a:lnTo>
                  <a:lnTo>
                    <a:pt x="383286" y="154495"/>
                  </a:lnTo>
                  <a:lnTo>
                    <a:pt x="382727" y="181965"/>
                  </a:lnTo>
                  <a:lnTo>
                    <a:pt x="382231" y="193827"/>
                  </a:lnTo>
                  <a:lnTo>
                    <a:pt x="381749" y="205689"/>
                  </a:lnTo>
                  <a:lnTo>
                    <a:pt x="381241" y="217551"/>
                  </a:lnTo>
                  <a:lnTo>
                    <a:pt x="380631" y="229400"/>
                  </a:lnTo>
                  <a:lnTo>
                    <a:pt x="379945" y="238709"/>
                  </a:lnTo>
                  <a:lnTo>
                    <a:pt x="379107" y="248018"/>
                  </a:lnTo>
                  <a:lnTo>
                    <a:pt x="378320" y="257327"/>
                  </a:lnTo>
                  <a:lnTo>
                    <a:pt x="377825" y="266636"/>
                  </a:lnTo>
                  <a:lnTo>
                    <a:pt x="377431" y="282460"/>
                  </a:lnTo>
                  <a:lnTo>
                    <a:pt x="377202" y="298284"/>
                  </a:lnTo>
                  <a:lnTo>
                    <a:pt x="377037" y="314121"/>
                  </a:lnTo>
                  <a:lnTo>
                    <a:pt x="376821" y="329946"/>
                  </a:lnTo>
                  <a:lnTo>
                    <a:pt x="376669" y="338099"/>
                  </a:lnTo>
                  <a:lnTo>
                    <a:pt x="376224" y="346252"/>
                  </a:lnTo>
                  <a:lnTo>
                    <a:pt x="375589" y="361480"/>
                  </a:lnTo>
                  <a:lnTo>
                    <a:pt x="374878" y="368554"/>
                  </a:lnTo>
                  <a:lnTo>
                    <a:pt x="375043" y="375602"/>
                  </a:lnTo>
                  <a:lnTo>
                    <a:pt x="375412" y="386664"/>
                  </a:lnTo>
                  <a:lnTo>
                    <a:pt x="376389" y="408774"/>
                  </a:lnTo>
                  <a:lnTo>
                    <a:pt x="376770" y="419823"/>
                  </a:lnTo>
                  <a:lnTo>
                    <a:pt x="376986" y="432562"/>
                  </a:lnTo>
                  <a:lnTo>
                    <a:pt x="377088" y="445300"/>
                  </a:lnTo>
                  <a:lnTo>
                    <a:pt x="377228" y="458038"/>
                  </a:lnTo>
                  <a:lnTo>
                    <a:pt x="377520" y="470763"/>
                  </a:lnTo>
                  <a:lnTo>
                    <a:pt x="378599" y="491197"/>
                  </a:lnTo>
                  <a:lnTo>
                    <a:pt x="380111" y="511606"/>
                  </a:lnTo>
                  <a:lnTo>
                    <a:pt x="381596" y="532015"/>
                  </a:lnTo>
                  <a:lnTo>
                    <a:pt x="382587" y="552475"/>
                  </a:lnTo>
                  <a:lnTo>
                    <a:pt x="383006" y="580123"/>
                  </a:lnTo>
                  <a:lnTo>
                    <a:pt x="382714" y="607745"/>
                  </a:lnTo>
                  <a:lnTo>
                    <a:pt x="381749" y="635355"/>
                  </a:lnTo>
                  <a:lnTo>
                    <a:pt x="380136" y="662952"/>
                  </a:lnTo>
                  <a:lnTo>
                    <a:pt x="379031" y="682828"/>
                  </a:lnTo>
                  <a:lnTo>
                    <a:pt x="378307" y="702729"/>
                  </a:lnTo>
                  <a:lnTo>
                    <a:pt x="377748" y="722630"/>
                  </a:lnTo>
                  <a:lnTo>
                    <a:pt x="377139" y="742530"/>
                  </a:lnTo>
                  <a:lnTo>
                    <a:pt x="386626" y="742505"/>
                  </a:lnTo>
                  <a:lnTo>
                    <a:pt x="386753" y="735609"/>
                  </a:lnTo>
                  <a:lnTo>
                    <a:pt x="386791" y="728675"/>
                  </a:lnTo>
                  <a:lnTo>
                    <a:pt x="387858" y="696645"/>
                  </a:lnTo>
                  <a:lnTo>
                    <a:pt x="388340" y="684110"/>
                  </a:lnTo>
                  <a:lnTo>
                    <a:pt x="388899" y="671563"/>
                  </a:lnTo>
                  <a:lnTo>
                    <a:pt x="389826" y="655078"/>
                  </a:lnTo>
                  <a:lnTo>
                    <a:pt x="390855" y="638606"/>
                  </a:lnTo>
                  <a:lnTo>
                    <a:pt x="391807" y="622122"/>
                  </a:lnTo>
                  <a:lnTo>
                    <a:pt x="392480" y="605624"/>
                  </a:lnTo>
                  <a:lnTo>
                    <a:pt x="392645" y="591908"/>
                  </a:lnTo>
                  <a:close/>
                </a:path>
              </a:pathLst>
            </a:custGeom>
            <a:solidFill>
              <a:srgbClr val="7395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14483432" y="5616099"/>
              <a:ext cx="0" cy="742315"/>
            </a:xfrm>
            <a:custGeom>
              <a:avLst/>
              <a:gdLst/>
              <a:ahLst/>
              <a:cxnLst/>
              <a:rect l="l" t="t" r="r" b="b"/>
              <a:pathLst>
                <a:path h="742314">
                  <a:moveTo>
                    <a:pt x="0" y="0"/>
                  </a:moveTo>
                  <a:lnTo>
                    <a:pt x="0" y="741744"/>
                  </a:lnTo>
                </a:path>
              </a:pathLst>
            </a:custGeom>
            <a:ln w="9682">
              <a:solidFill>
                <a:srgbClr val="73954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15123416" y="5616144"/>
              <a:ext cx="18415" cy="742315"/>
            </a:xfrm>
            <a:custGeom>
              <a:avLst/>
              <a:gdLst/>
              <a:ahLst/>
              <a:cxnLst/>
              <a:rect l="l" t="t" r="r" b="b"/>
              <a:pathLst>
                <a:path w="18415" h="742314">
                  <a:moveTo>
                    <a:pt x="13290" y="742252"/>
                  </a:moveTo>
                  <a:lnTo>
                    <a:pt x="3806" y="742247"/>
                  </a:lnTo>
                  <a:lnTo>
                    <a:pt x="5570" y="727692"/>
                  </a:lnTo>
                  <a:lnTo>
                    <a:pt x="7123" y="713119"/>
                  </a:lnTo>
                  <a:lnTo>
                    <a:pt x="8171" y="698510"/>
                  </a:lnTo>
                  <a:lnTo>
                    <a:pt x="8418" y="683849"/>
                  </a:lnTo>
                  <a:lnTo>
                    <a:pt x="8093" y="669321"/>
                  </a:lnTo>
                  <a:lnTo>
                    <a:pt x="7655" y="654794"/>
                  </a:lnTo>
                  <a:lnTo>
                    <a:pt x="6682" y="625743"/>
                  </a:lnTo>
                  <a:lnTo>
                    <a:pt x="5267" y="580498"/>
                  </a:lnTo>
                  <a:lnTo>
                    <a:pt x="4543" y="557874"/>
                  </a:lnTo>
                  <a:lnTo>
                    <a:pt x="3781" y="535252"/>
                  </a:lnTo>
                  <a:lnTo>
                    <a:pt x="3141" y="518381"/>
                  </a:lnTo>
                  <a:lnTo>
                    <a:pt x="2442" y="501512"/>
                  </a:lnTo>
                  <a:lnTo>
                    <a:pt x="1757" y="484643"/>
                  </a:lnTo>
                  <a:lnTo>
                    <a:pt x="745" y="428197"/>
                  </a:lnTo>
                  <a:lnTo>
                    <a:pt x="724" y="418303"/>
                  </a:lnTo>
                  <a:lnTo>
                    <a:pt x="742" y="398517"/>
                  </a:lnTo>
                  <a:lnTo>
                    <a:pt x="705" y="388626"/>
                  </a:lnTo>
                  <a:lnTo>
                    <a:pt x="660" y="383179"/>
                  </a:lnTo>
                  <a:lnTo>
                    <a:pt x="165" y="377761"/>
                  </a:lnTo>
                  <a:lnTo>
                    <a:pt x="0" y="368962"/>
                  </a:lnTo>
                  <a:lnTo>
                    <a:pt x="370" y="365585"/>
                  </a:lnTo>
                  <a:lnTo>
                    <a:pt x="475" y="357023"/>
                  </a:lnTo>
                  <a:lnTo>
                    <a:pt x="410" y="351813"/>
                  </a:lnTo>
                  <a:lnTo>
                    <a:pt x="410" y="346644"/>
                  </a:lnTo>
                  <a:lnTo>
                    <a:pt x="624" y="317582"/>
                  </a:lnTo>
                  <a:lnTo>
                    <a:pt x="970" y="288522"/>
                  </a:lnTo>
                  <a:lnTo>
                    <a:pt x="1693" y="259467"/>
                  </a:lnTo>
                  <a:lnTo>
                    <a:pt x="3036" y="230422"/>
                  </a:lnTo>
                  <a:lnTo>
                    <a:pt x="3554" y="218876"/>
                  </a:lnTo>
                  <a:lnTo>
                    <a:pt x="3841" y="207315"/>
                  </a:lnTo>
                  <a:lnTo>
                    <a:pt x="4053" y="195749"/>
                  </a:lnTo>
                  <a:lnTo>
                    <a:pt x="4346" y="184186"/>
                  </a:lnTo>
                  <a:lnTo>
                    <a:pt x="5280" y="156495"/>
                  </a:lnTo>
                  <a:lnTo>
                    <a:pt x="6234" y="128805"/>
                  </a:lnTo>
                  <a:lnTo>
                    <a:pt x="7210" y="101115"/>
                  </a:lnTo>
                  <a:lnTo>
                    <a:pt x="8208" y="73427"/>
                  </a:lnTo>
                  <a:lnTo>
                    <a:pt x="8417" y="57894"/>
                  </a:lnTo>
                  <a:lnTo>
                    <a:pt x="7972" y="42393"/>
                  </a:lnTo>
                  <a:lnTo>
                    <a:pt x="6871" y="26925"/>
                  </a:lnTo>
                  <a:lnTo>
                    <a:pt x="5116" y="11488"/>
                  </a:lnTo>
                  <a:lnTo>
                    <a:pt x="4616" y="7824"/>
                  </a:lnTo>
                  <a:lnTo>
                    <a:pt x="4276" y="4144"/>
                  </a:lnTo>
                  <a:lnTo>
                    <a:pt x="3816" y="99"/>
                  </a:lnTo>
                  <a:lnTo>
                    <a:pt x="6817" y="99"/>
                  </a:lnTo>
                  <a:lnTo>
                    <a:pt x="9538" y="0"/>
                  </a:lnTo>
                  <a:lnTo>
                    <a:pt x="17812" y="48918"/>
                  </a:lnTo>
                  <a:lnTo>
                    <a:pt x="17824" y="67209"/>
                  </a:lnTo>
                  <a:lnTo>
                    <a:pt x="17228" y="85501"/>
                  </a:lnTo>
                  <a:lnTo>
                    <a:pt x="16526" y="103792"/>
                  </a:lnTo>
                  <a:lnTo>
                    <a:pt x="15860" y="124252"/>
                  </a:lnTo>
                  <a:lnTo>
                    <a:pt x="14464" y="165167"/>
                  </a:lnTo>
                  <a:lnTo>
                    <a:pt x="12892" y="208799"/>
                  </a:lnTo>
                  <a:lnTo>
                    <a:pt x="12028" y="231974"/>
                  </a:lnTo>
                  <a:lnTo>
                    <a:pt x="11229" y="255150"/>
                  </a:lnTo>
                  <a:lnTo>
                    <a:pt x="10584" y="278327"/>
                  </a:lnTo>
                  <a:lnTo>
                    <a:pt x="10292" y="296502"/>
                  </a:lnTo>
                  <a:lnTo>
                    <a:pt x="10191" y="314683"/>
                  </a:lnTo>
                  <a:lnTo>
                    <a:pt x="10169" y="332865"/>
                  </a:lnTo>
                  <a:lnTo>
                    <a:pt x="10113" y="351046"/>
                  </a:lnTo>
                  <a:lnTo>
                    <a:pt x="10068" y="357889"/>
                  </a:lnTo>
                  <a:lnTo>
                    <a:pt x="9788" y="364728"/>
                  </a:lnTo>
                  <a:lnTo>
                    <a:pt x="9833" y="371571"/>
                  </a:lnTo>
                  <a:lnTo>
                    <a:pt x="9960" y="396181"/>
                  </a:lnTo>
                  <a:lnTo>
                    <a:pt x="10073" y="420792"/>
                  </a:lnTo>
                  <a:lnTo>
                    <a:pt x="10301" y="445399"/>
                  </a:lnTo>
                  <a:lnTo>
                    <a:pt x="10774" y="470001"/>
                  </a:lnTo>
                  <a:lnTo>
                    <a:pt x="11810" y="504615"/>
                  </a:lnTo>
                  <a:lnTo>
                    <a:pt x="13036" y="539225"/>
                  </a:lnTo>
                  <a:lnTo>
                    <a:pt x="14318" y="573833"/>
                  </a:lnTo>
                  <a:lnTo>
                    <a:pt x="15520" y="608441"/>
                  </a:lnTo>
                  <a:lnTo>
                    <a:pt x="16241" y="629951"/>
                  </a:lnTo>
                  <a:lnTo>
                    <a:pt x="16907" y="651464"/>
                  </a:lnTo>
                  <a:lnTo>
                    <a:pt x="17367" y="672976"/>
                  </a:lnTo>
                  <a:lnTo>
                    <a:pt x="17471" y="694486"/>
                  </a:lnTo>
                  <a:lnTo>
                    <a:pt x="16987" y="706431"/>
                  </a:lnTo>
                  <a:lnTo>
                    <a:pt x="15900" y="718373"/>
                  </a:lnTo>
                  <a:lnTo>
                    <a:pt x="14553" y="730312"/>
                  </a:lnTo>
                  <a:lnTo>
                    <a:pt x="13290" y="742252"/>
                  </a:lnTo>
                  <a:close/>
                </a:path>
              </a:pathLst>
            </a:custGeom>
            <a:solidFill>
              <a:srgbClr val="7395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15011150" y="5616099"/>
              <a:ext cx="0" cy="742315"/>
            </a:xfrm>
            <a:custGeom>
              <a:avLst/>
              <a:gdLst/>
              <a:ahLst/>
              <a:cxnLst/>
              <a:rect l="l" t="t" r="r" b="b"/>
              <a:pathLst>
                <a:path h="742314">
                  <a:moveTo>
                    <a:pt x="0" y="0"/>
                  </a:moveTo>
                  <a:lnTo>
                    <a:pt x="0" y="741744"/>
                  </a:lnTo>
                </a:path>
              </a:pathLst>
            </a:custGeom>
            <a:ln w="10116">
              <a:solidFill>
                <a:srgbClr val="73954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15066739" y="5616402"/>
              <a:ext cx="20320" cy="742315"/>
            </a:xfrm>
            <a:custGeom>
              <a:avLst/>
              <a:gdLst/>
              <a:ahLst/>
              <a:cxnLst/>
              <a:rect l="l" t="t" r="r" b="b"/>
              <a:pathLst>
                <a:path w="20319" h="742314">
                  <a:moveTo>
                    <a:pt x="19947" y="742024"/>
                  </a:moveTo>
                  <a:lnTo>
                    <a:pt x="10464" y="741990"/>
                  </a:lnTo>
                  <a:lnTo>
                    <a:pt x="9983" y="720482"/>
                  </a:lnTo>
                  <a:lnTo>
                    <a:pt x="9432" y="697977"/>
                  </a:lnTo>
                  <a:lnTo>
                    <a:pt x="8033" y="651984"/>
                  </a:lnTo>
                  <a:lnTo>
                    <a:pt x="5236" y="597138"/>
                  </a:lnTo>
                  <a:lnTo>
                    <a:pt x="2210" y="542304"/>
                  </a:lnTo>
                  <a:lnTo>
                    <a:pt x="1261" y="521107"/>
                  </a:lnTo>
                  <a:lnTo>
                    <a:pt x="760" y="499905"/>
                  </a:lnTo>
                  <a:lnTo>
                    <a:pt x="706" y="478699"/>
                  </a:lnTo>
                  <a:lnTo>
                    <a:pt x="1100" y="457487"/>
                  </a:lnTo>
                  <a:lnTo>
                    <a:pt x="1288" y="444758"/>
                  </a:lnTo>
                  <a:lnTo>
                    <a:pt x="1196" y="432023"/>
                  </a:lnTo>
                  <a:lnTo>
                    <a:pt x="740" y="406547"/>
                  </a:lnTo>
                  <a:lnTo>
                    <a:pt x="595" y="399119"/>
                  </a:lnTo>
                  <a:lnTo>
                    <a:pt x="193" y="384278"/>
                  </a:lnTo>
                  <a:lnTo>
                    <a:pt x="5" y="375280"/>
                  </a:lnTo>
                  <a:lnTo>
                    <a:pt x="670" y="373686"/>
                  </a:lnTo>
                  <a:lnTo>
                    <a:pt x="970" y="372086"/>
                  </a:lnTo>
                  <a:lnTo>
                    <a:pt x="1144" y="371398"/>
                  </a:lnTo>
                  <a:lnTo>
                    <a:pt x="1205" y="370700"/>
                  </a:lnTo>
                  <a:lnTo>
                    <a:pt x="1155" y="369992"/>
                  </a:lnTo>
                  <a:lnTo>
                    <a:pt x="820" y="367664"/>
                  </a:lnTo>
                  <a:lnTo>
                    <a:pt x="0" y="365342"/>
                  </a:lnTo>
                  <a:lnTo>
                    <a:pt x="50" y="363029"/>
                  </a:lnTo>
                  <a:lnTo>
                    <a:pt x="419" y="347944"/>
                  </a:lnTo>
                  <a:lnTo>
                    <a:pt x="838" y="332860"/>
                  </a:lnTo>
                  <a:lnTo>
                    <a:pt x="1221" y="317776"/>
                  </a:lnTo>
                  <a:lnTo>
                    <a:pt x="1480" y="302690"/>
                  </a:lnTo>
                  <a:lnTo>
                    <a:pt x="1443" y="293665"/>
                  </a:lnTo>
                  <a:lnTo>
                    <a:pt x="1210" y="284638"/>
                  </a:lnTo>
                  <a:lnTo>
                    <a:pt x="906" y="275612"/>
                  </a:lnTo>
                  <a:lnTo>
                    <a:pt x="655" y="266586"/>
                  </a:lnTo>
                  <a:lnTo>
                    <a:pt x="599" y="244067"/>
                  </a:lnTo>
                  <a:lnTo>
                    <a:pt x="1217" y="221571"/>
                  </a:lnTo>
                  <a:lnTo>
                    <a:pt x="2314" y="199089"/>
                  </a:lnTo>
                  <a:lnTo>
                    <a:pt x="4675" y="160749"/>
                  </a:lnTo>
                  <a:lnTo>
                    <a:pt x="5548" y="144879"/>
                  </a:lnTo>
                  <a:lnTo>
                    <a:pt x="7931" y="85742"/>
                  </a:lnTo>
                  <a:lnTo>
                    <a:pt x="10509" y="2446"/>
                  </a:lnTo>
                  <a:lnTo>
                    <a:pt x="10609" y="1307"/>
                  </a:lnTo>
                  <a:lnTo>
                    <a:pt x="10689" y="0"/>
                  </a:lnTo>
                  <a:lnTo>
                    <a:pt x="19692" y="0"/>
                  </a:lnTo>
                  <a:lnTo>
                    <a:pt x="19692" y="4347"/>
                  </a:lnTo>
                  <a:lnTo>
                    <a:pt x="19787" y="8606"/>
                  </a:lnTo>
                  <a:lnTo>
                    <a:pt x="18442" y="62029"/>
                  </a:lnTo>
                  <a:lnTo>
                    <a:pt x="16769" y="103864"/>
                  </a:lnTo>
                  <a:lnTo>
                    <a:pt x="14346" y="154766"/>
                  </a:lnTo>
                  <a:lnTo>
                    <a:pt x="12875" y="180200"/>
                  </a:lnTo>
                  <a:lnTo>
                    <a:pt x="11404" y="207876"/>
                  </a:lnTo>
                  <a:lnTo>
                    <a:pt x="10502" y="235553"/>
                  </a:lnTo>
                  <a:lnTo>
                    <a:pt x="10246" y="263242"/>
                  </a:lnTo>
                  <a:lnTo>
                    <a:pt x="10714" y="290954"/>
                  </a:lnTo>
                  <a:lnTo>
                    <a:pt x="10874" y="306275"/>
                  </a:lnTo>
                  <a:lnTo>
                    <a:pt x="10581" y="321608"/>
                  </a:lnTo>
                  <a:lnTo>
                    <a:pt x="10091" y="336946"/>
                  </a:lnTo>
                  <a:lnTo>
                    <a:pt x="9663" y="352284"/>
                  </a:lnTo>
                  <a:lnTo>
                    <a:pt x="9573" y="356572"/>
                  </a:lnTo>
                  <a:lnTo>
                    <a:pt x="9543" y="360860"/>
                  </a:lnTo>
                  <a:lnTo>
                    <a:pt x="9283" y="366689"/>
                  </a:lnTo>
                  <a:lnTo>
                    <a:pt x="8803" y="368199"/>
                  </a:lnTo>
                  <a:lnTo>
                    <a:pt x="8548" y="369729"/>
                  </a:lnTo>
                  <a:lnTo>
                    <a:pt x="8403" y="370351"/>
                  </a:lnTo>
                  <a:lnTo>
                    <a:pt x="8348" y="370979"/>
                  </a:lnTo>
                  <a:lnTo>
                    <a:pt x="8383" y="371616"/>
                  </a:lnTo>
                  <a:lnTo>
                    <a:pt x="8678" y="373958"/>
                  </a:lnTo>
                  <a:lnTo>
                    <a:pt x="9288" y="376281"/>
                  </a:lnTo>
                  <a:lnTo>
                    <a:pt x="9820" y="393708"/>
                  </a:lnTo>
                  <a:lnTo>
                    <a:pt x="10270" y="408793"/>
                  </a:lnTo>
                  <a:lnTo>
                    <a:pt x="10656" y="423877"/>
                  </a:lnTo>
                  <a:lnTo>
                    <a:pt x="10924" y="438962"/>
                  </a:lnTo>
                  <a:lnTo>
                    <a:pt x="10917" y="447988"/>
                  </a:lnTo>
                  <a:lnTo>
                    <a:pt x="10731" y="457017"/>
                  </a:lnTo>
                  <a:lnTo>
                    <a:pt x="10189" y="475071"/>
                  </a:lnTo>
                  <a:lnTo>
                    <a:pt x="10010" y="493260"/>
                  </a:lnTo>
                  <a:lnTo>
                    <a:pt x="10347" y="511435"/>
                  </a:lnTo>
                  <a:lnTo>
                    <a:pt x="11073" y="529599"/>
                  </a:lnTo>
                  <a:lnTo>
                    <a:pt x="12059" y="547761"/>
                  </a:lnTo>
                  <a:lnTo>
                    <a:pt x="14316" y="585046"/>
                  </a:lnTo>
                  <a:lnTo>
                    <a:pt x="15353" y="603693"/>
                  </a:lnTo>
                  <a:lnTo>
                    <a:pt x="16206" y="622346"/>
                  </a:lnTo>
                  <a:lnTo>
                    <a:pt x="17274" y="651767"/>
                  </a:lnTo>
                  <a:lnTo>
                    <a:pt x="18215" y="681191"/>
                  </a:lnTo>
                  <a:lnTo>
                    <a:pt x="19098" y="710617"/>
                  </a:lnTo>
                  <a:lnTo>
                    <a:pt x="19992" y="740044"/>
                  </a:lnTo>
                  <a:lnTo>
                    <a:pt x="19992" y="740702"/>
                  </a:lnTo>
                  <a:lnTo>
                    <a:pt x="19962" y="741361"/>
                  </a:lnTo>
                  <a:lnTo>
                    <a:pt x="19947" y="742024"/>
                  </a:lnTo>
                  <a:close/>
                </a:path>
              </a:pathLst>
            </a:custGeom>
            <a:solidFill>
              <a:srgbClr val="7395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14548541" y="5616099"/>
              <a:ext cx="0" cy="251460"/>
            </a:xfrm>
            <a:custGeom>
              <a:avLst/>
              <a:gdLst/>
              <a:ahLst/>
              <a:cxnLst/>
              <a:rect l="l" t="t" r="r" b="b"/>
              <a:pathLst>
                <a:path h="251460">
                  <a:moveTo>
                    <a:pt x="0" y="0"/>
                  </a:moveTo>
                  <a:lnTo>
                    <a:pt x="0" y="251460"/>
                  </a:lnTo>
                </a:path>
              </a:pathLst>
            </a:custGeom>
            <a:ln w="9428">
              <a:solidFill>
                <a:srgbClr val="73954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14545183" y="5867564"/>
              <a:ext cx="10795" cy="97790"/>
            </a:xfrm>
            <a:custGeom>
              <a:avLst/>
              <a:gdLst/>
              <a:ahLst/>
              <a:cxnLst/>
              <a:rect l="l" t="t" r="r" b="b"/>
              <a:pathLst>
                <a:path w="10794" h="97789">
                  <a:moveTo>
                    <a:pt x="10350" y="90982"/>
                  </a:moveTo>
                  <a:lnTo>
                    <a:pt x="9893" y="90982"/>
                  </a:lnTo>
                  <a:lnTo>
                    <a:pt x="9893" y="80873"/>
                  </a:lnTo>
                  <a:lnTo>
                    <a:pt x="9448" y="80873"/>
                  </a:lnTo>
                  <a:lnTo>
                    <a:pt x="9448" y="68237"/>
                  </a:lnTo>
                  <a:lnTo>
                    <a:pt x="9232" y="68237"/>
                  </a:lnTo>
                  <a:lnTo>
                    <a:pt x="9232" y="64439"/>
                  </a:lnTo>
                  <a:lnTo>
                    <a:pt x="9169" y="48018"/>
                  </a:lnTo>
                  <a:lnTo>
                    <a:pt x="9220" y="40436"/>
                  </a:lnTo>
                  <a:lnTo>
                    <a:pt x="9398" y="40436"/>
                  </a:lnTo>
                  <a:lnTo>
                    <a:pt x="9398" y="31597"/>
                  </a:lnTo>
                  <a:lnTo>
                    <a:pt x="9715" y="31597"/>
                  </a:lnTo>
                  <a:lnTo>
                    <a:pt x="9715" y="0"/>
                  </a:lnTo>
                  <a:lnTo>
                    <a:pt x="0" y="0"/>
                  </a:lnTo>
                  <a:lnTo>
                    <a:pt x="0" y="31597"/>
                  </a:lnTo>
                  <a:lnTo>
                    <a:pt x="88" y="40436"/>
                  </a:lnTo>
                  <a:lnTo>
                    <a:pt x="114" y="48018"/>
                  </a:lnTo>
                  <a:lnTo>
                    <a:pt x="152" y="64439"/>
                  </a:lnTo>
                  <a:lnTo>
                    <a:pt x="190" y="68237"/>
                  </a:lnTo>
                  <a:lnTo>
                    <a:pt x="228" y="80873"/>
                  </a:lnTo>
                  <a:lnTo>
                    <a:pt x="292" y="90982"/>
                  </a:lnTo>
                  <a:lnTo>
                    <a:pt x="457" y="90982"/>
                  </a:lnTo>
                  <a:lnTo>
                    <a:pt x="457" y="97294"/>
                  </a:lnTo>
                  <a:lnTo>
                    <a:pt x="10350" y="97294"/>
                  </a:lnTo>
                  <a:lnTo>
                    <a:pt x="10350" y="90982"/>
                  </a:lnTo>
                  <a:close/>
                </a:path>
              </a:pathLst>
            </a:custGeom>
            <a:solidFill>
              <a:srgbClr val="7395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14548991" y="5964858"/>
              <a:ext cx="0" cy="393065"/>
            </a:xfrm>
            <a:custGeom>
              <a:avLst/>
              <a:gdLst/>
              <a:ahLst/>
              <a:cxnLst/>
              <a:rect l="l" t="t" r="r" b="b"/>
              <a:pathLst>
                <a:path h="393064">
                  <a:moveTo>
                    <a:pt x="0" y="0"/>
                  </a:moveTo>
                  <a:lnTo>
                    <a:pt x="0" y="392985"/>
                  </a:lnTo>
                </a:path>
              </a:pathLst>
            </a:custGeom>
            <a:ln w="9174">
              <a:solidFill>
                <a:srgbClr val="73954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14428165" y="5616206"/>
              <a:ext cx="1360805" cy="762635"/>
            </a:xfrm>
            <a:custGeom>
              <a:avLst/>
              <a:gdLst/>
              <a:ahLst/>
              <a:cxnLst/>
              <a:rect l="l" t="t" r="r" b="b"/>
              <a:pathLst>
                <a:path w="1360805" h="762635">
                  <a:moveTo>
                    <a:pt x="17907" y="449656"/>
                  </a:moveTo>
                  <a:lnTo>
                    <a:pt x="17462" y="425297"/>
                  </a:lnTo>
                  <a:lnTo>
                    <a:pt x="16535" y="400964"/>
                  </a:lnTo>
                  <a:lnTo>
                    <a:pt x="15341" y="374777"/>
                  </a:lnTo>
                  <a:lnTo>
                    <a:pt x="13627" y="372973"/>
                  </a:lnTo>
                  <a:lnTo>
                    <a:pt x="13639" y="369227"/>
                  </a:lnTo>
                  <a:lnTo>
                    <a:pt x="15316" y="367360"/>
                  </a:lnTo>
                  <a:lnTo>
                    <a:pt x="15430" y="365417"/>
                  </a:lnTo>
                  <a:lnTo>
                    <a:pt x="16840" y="342201"/>
                  </a:lnTo>
                  <a:lnTo>
                    <a:pt x="17373" y="330581"/>
                  </a:lnTo>
                  <a:lnTo>
                    <a:pt x="17589" y="318973"/>
                  </a:lnTo>
                  <a:lnTo>
                    <a:pt x="17475" y="293370"/>
                  </a:lnTo>
                  <a:lnTo>
                    <a:pt x="17195" y="267766"/>
                  </a:lnTo>
                  <a:lnTo>
                    <a:pt x="16827" y="242176"/>
                  </a:lnTo>
                  <a:lnTo>
                    <a:pt x="16484" y="216573"/>
                  </a:lnTo>
                  <a:lnTo>
                    <a:pt x="16141" y="193941"/>
                  </a:lnTo>
                  <a:lnTo>
                    <a:pt x="15748" y="171310"/>
                  </a:lnTo>
                  <a:lnTo>
                    <a:pt x="15506" y="148678"/>
                  </a:lnTo>
                  <a:lnTo>
                    <a:pt x="15582" y="126047"/>
                  </a:lnTo>
                  <a:lnTo>
                    <a:pt x="15621" y="107251"/>
                  </a:lnTo>
                  <a:lnTo>
                    <a:pt x="15189" y="88468"/>
                  </a:lnTo>
                  <a:lnTo>
                    <a:pt x="14312" y="69697"/>
                  </a:lnTo>
                  <a:lnTo>
                    <a:pt x="12992" y="50939"/>
                  </a:lnTo>
                  <a:lnTo>
                    <a:pt x="12052" y="38735"/>
                  </a:lnTo>
                  <a:lnTo>
                    <a:pt x="11226" y="26517"/>
                  </a:lnTo>
                  <a:lnTo>
                    <a:pt x="10452" y="14312"/>
                  </a:lnTo>
                  <a:lnTo>
                    <a:pt x="9601" y="1460"/>
                  </a:lnTo>
                  <a:lnTo>
                    <a:pt x="9486" y="825"/>
                  </a:lnTo>
                  <a:lnTo>
                    <a:pt x="9410" y="266"/>
                  </a:lnTo>
                  <a:lnTo>
                    <a:pt x="152" y="0"/>
                  </a:lnTo>
                  <a:lnTo>
                    <a:pt x="0" y="12"/>
                  </a:lnTo>
                  <a:lnTo>
                    <a:pt x="2730" y="40906"/>
                  </a:lnTo>
                  <a:lnTo>
                    <a:pt x="4762" y="67983"/>
                  </a:lnTo>
                  <a:lnTo>
                    <a:pt x="5753" y="82550"/>
                  </a:lnTo>
                  <a:lnTo>
                    <a:pt x="6350" y="97129"/>
                  </a:lnTo>
                  <a:lnTo>
                    <a:pt x="6273" y="111747"/>
                  </a:lnTo>
                  <a:lnTo>
                    <a:pt x="5778" y="134327"/>
                  </a:lnTo>
                  <a:lnTo>
                    <a:pt x="5727" y="156895"/>
                  </a:lnTo>
                  <a:lnTo>
                    <a:pt x="6057" y="179463"/>
                  </a:lnTo>
                  <a:lnTo>
                    <a:pt x="6642" y="202031"/>
                  </a:lnTo>
                  <a:lnTo>
                    <a:pt x="7200" y="222554"/>
                  </a:lnTo>
                  <a:lnTo>
                    <a:pt x="7645" y="243078"/>
                  </a:lnTo>
                  <a:lnTo>
                    <a:pt x="7975" y="263613"/>
                  </a:lnTo>
                  <a:lnTo>
                    <a:pt x="8255" y="284149"/>
                  </a:lnTo>
                  <a:lnTo>
                    <a:pt x="8318" y="294957"/>
                  </a:lnTo>
                  <a:lnTo>
                    <a:pt x="8242" y="305777"/>
                  </a:lnTo>
                  <a:lnTo>
                    <a:pt x="6591" y="351510"/>
                  </a:lnTo>
                  <a:lnTo>
                    <a:pt x="6159" y="359537"/>
                  </a:lnTo>
                  <a:lnTo>
                    <a:pt x="6007" y="363004"/>
                  </a:lnTo>
                  <a:lnTo>
                    <a:pt x="5842" y="366382"/>
                  </a:lnTo>
                  <a:lnTo>
                    <a:pt x="8458" y="373100"/>
                  </a:lnTo>
                  <a:lnTo>
                    <a:pt x="5461" y="376428"/>
                  </a:lnTo>
                  <a:lnTo>
                    <a:pt x="6565" y="385787"/>
                  </a:lnTo>
                  <a:lnTo>
                    <a:pt x="6426" y="391490"/>
                  </a:lnTo>
                  <a:lnTo>
                    <a:pt x="6654" y="397167"/>
                  </a:lnTo>
                  <a:lnTo>
                    <a:pt x="7150" y="408101"/>
                  </a:lnTo>
                  <a:lnTo>
                    <a:pt x="7670" y="419036"/>
                  </a:lnTo>
                  <a:lnTo>
                    <a:pt x="8102" y="429971"/>
                  </a:lnTo>
                  <a:lnTo>
                    <a:pt x="8267" y="440905"/>
                  </a:lnTo>
                  <a:lnTo>
                    <a:pt x="8166" y="459155"/>
                  </a:lnTo>
                  <a:lnTo>
                    <a:pt x="7886" y="477393"/>
                  </a:lnTo>
                  <a:lnTo>
                    <a:pt x="7543" y="495630"/>
                  </a:lnTo>
                  <a:lnTo>
                    <a:pt x="7213" y="513880"/>
                  </a:lnTo>
                  <a:lnTo>
                    <a:pt x="6591" y="542061"/>
                  </a:lnTo>
                  <a:lnTo>
                    <a:pt x="5905" y="570242"/>
                  </a:lnTo>
                  <a:lnTo>
                    <a:pt x="5626" y="598436"/>
                  </a:lnTo>
                  <a:lnTo>
                    <a:pt x="6184" y="626656"/>
                  </a:lnTo>
                  <a:lnTo>
                    <a:pt x="6248" y="648436"/>
                  </a:lnTo>
                  <a:lnTo>
                    <a:pt x="5118" y="670166"/>
                  </a:lnTo>
                  <a:lnTo>
                    <a:pt x="1638" y="713562"/>
                  </a:lnTo>
                  <a:lnTo>
                    <a:pt x="1206" y="720712"/>
                  </a:lnTo>
                  <a:lnTo>
                    <a:pt x="863" y="727875"/>
                  </a:lnTo>
                  <a:lnTo>
                    <a:pt x="584" y="735037"/>
                  </a:lnTo>
                  <a:lnTo>
                    <a:pt x="279" y="742188"/>
                  </a:lnTo>
                  <a:lnTo>
                    <a:pt x="9791" y="742188"/>
                  </a:lnTo>
                  <a:lnTo>
                    <a:pt x="9690" y="741197"/>
                  </a:lnTo>
                  <a:lnTo>
                    <a:pt x="9652" y="740206"/>
                  </a:lnTo>
                  <a:lnTo>
                    <a:pt x="13627" y="681863"/>
                  </a:lnTo>
                  <a:lnTo>
                    <a:pt x="14960" y="659282"/>
                  </a:lnTo>
                  <a:lnTo>
                    <a:pt x="15671" y="636676"/>
                  </a:lnTo>
                  <a:lnTo>
                    <a:pt x="15557" y="614019"/>
                  </a:lnTo>
                  <a:lnTo>
                    <a:pt x="15316" y="595236"/>
                  </a:lnTo>
                  <a:lnTo>
                    <a:pt x="15494" y="576440"/>
                  </a:lnTo>
                  <a:lnTo>
                    <a:pt x="15862" y="557631"/>
                  </a:lnTo>
                  <a:lnTo>
                    <a:pt x="16217" y="538835"/>
                  </a:lnTo>
                  <a:lnTo>
                    <a:pt x="16471" y="522630"/>
                  </a:lnTo>
                  <a:lnTo>
                    <a:pt x="16751" y="506425"/>
                  </a:lnTo>
                  <a:lnTo>
                    <a:pt x="17094" y="490232"/>
                  </a:lnTo>
                  <a:lnTo>
                    <a:pt x="17576" y="474040"/>
                  </a:lnTo>
                  <a:lnTo>
                    <a:pt x="17907" y="449656"/>
                  </a:lnTo>
                  <a:close/>
                </a:path>
                <a:path w="1360805" h="762635">
                  <a:moveTo>
                    <a:pt x="987336" y="353301"/>
                  </a:moveTo>
                  <a:lnTo>
                    <a:pt x="987107" y="349008"/>
                  </a:lnTo>
                  <a:lnTo>
                    <a:pt x="986434" y="334987"/>
                  </a:lnTo>
                  <a:lnTo>
                    <a:pt x="985710" y="320967"/>
                  </a:lnTo>
                  <a:lnTo>
                    <a:pt x="984961" y="306959"/>
                  </a:lnTo>
                  <a:lnTo>
                    <a:pt x="984237" y="292938"/>
                  </a:lnTo>
                  <a:lnTo>
                    <a:pt x="983195" y="271513"/>
                  </a:lnTo>
                  <a:lnTo>
                    <a:pt x="982154" y="250075"/>
                  </a:lnTo>
                  <a:lnTo>
                    <a:pt x="981087" y="228638"/>
                  </a:lnTo>
                  <a:lnTo>
                    <a:pt x="979970" y="207213"/>
                  </a:lnTo>
                  <a:lnTo>
                    <a:pt x="979271" y="191084"/>
                  </a:lnTo>
                  <a:lnTo>
                    <a:pt x="978890" y="174955"/>
                  </a:lnTo>
                  <a:lnTo>
                    <a:pt x="978827" y="158813"/>
                  </a:lnTo>
                  <a:lnTo>
                    <a:pt x="979030" y="142671"/>
                  </a:lnTo>
                  <a:lnTo>
                    <a:pt x="979335" y="128638"/>
                  </a:lnTo>
                  <a:lnTo>
                    <a:pt x="979614" y="114604"/>
                  </a:lnTo>
                  <a:lnTo>
                    <a:pt x="979805" y="100571"/>
                  </a:lnTo>
                  <a:lnTo>
                    <a:pt x="979817" y="86537"/>
                  </a:lnTo>
                  <a:lnTo>
                    <a:pt x="979601" y="72059"/>
                  </a:lnTo>
                  <a:lnTo>
                    <a:pt x="979195" y="57594"/>
                  </a:lnTo>
                  <a:lnTo>
                    <a:pt x="978204" y="28689"/>
                  </a:lnTo>
                  <a:lnTo>
                    <a:pt x="978115" y="25933"/>
                  </a:lnTo>
                  <a:lnTo>
                    <a:pt x="977760" y="23164"/>
                  </a:lnTo>
                  <a:lnTo>
                    <a:pt x="977531" y="20485"/>
                  </a:lnTo>
                  <a:lnTo>
                    <a:pt x="968095" y="20485"/>
                  </a:lnTo>
                  <a:lnTo>
                    <a:pt x="968349" y="23787"/>
                  </a:lnTo>
                  <a:lnTo>
                    <a:pt x="968679" y="26911"/>
                  </a:lnTo>
                  <a:lnTo>
                    <a:pt x="968806" y="30022"/>
                  </a:lnTo>
                  <a:lnTo>
                    <a:pt x="969797" y="57150"/>
                  </a:lnTo>
                  <a:lnTo>
                    <a:pt x="970305" y="84289"/>
                  </a:lnTo>
                  <a:lnTo>
                    <a:pt x="970292" y="111429"/>
                  </a:lnTo>
                  <a:lnTo>
                    <a:pt x="969708" y="138582"/>
                  </a:lnTo>
                  <a:lnTo>
                    <a:pt x="969391" y="151257"/>
                  </a:lnTo>
                  <a:lnTo>
                    <a:pt x="969289" y="163931"/>
                  </a:lnTo>
                  <a:lnTo>
                    <a:pt x="970661" y="210654"/>
                  </a:lnTo>
                  <a:lnTo>
                    <a:pt x="972870" y="253403"/>
                  </a:lnTo>
                  <a:lnTo>
                    <a:pt x="973963" y="274764"/>
                  </a:lnTo>
                  <a:lnTo>
                    <a:pt x="974725" y="291134"/>
                  </a:lnTo>
                  <a:lnTo>
                    <a:pt x="975461" y="307505"/>
                  </a:lnTo>
                  <a:lnTo>
                    <a:pt x="977176" y="347078"/>
                  </a:lnTo>
                  <a:lnTo>
                    <a:pt x="977760" y="353923"/>
                  </a:lnTo>
                  <a:lnTo>
                    <a:pt x="977480" y="360730"/>
                  </a:lnTo>
                  <a:lnTo>
                    <a:pt x="976922" y="372313"/>
                  </a:lnTo>
                  <a:lnTo>
                    <a:pt x="976376" y="383908"/>
                  </a:lnTo>
                  <a:lnTo>
                    <a:pt x="976185" y="395516"/>
                  </a:lnTo>
                  <a:lnTo>
                    <a:pt x="976680" y="407123"/>
                  </a:lnTo>
                  <a:lnTo>
                    <a:pt x="977328" y="415239"/>
                  </a:lnTo>
                  <a:lnTo>
                    <a:pt x="977950" y="423443"/>
                  </a:lnTo>
                  <a:lnTo>
                    <a:pt x="977671" y="431571"/>
                  </a:lnTo>
                  <a:lnTo>
                    <a:pt x="977099" y="445541"/>
                  </a:lnTo>
                  <a:lnTo>
                    <a:pt x="976388" y="459486"/>
                  </a:lnTo>
                  <a:lnTo>
                    <a:pt x="975614" y="473443"/>
                  </a:lnTo>
                  <a:lnTo>
                    <a:pt x="974864" y="487400"/>
                  </a:lnTo>
                  <a:lnTo>
                    <a:pt x="973823" y="508520"/>
                  </a:lnTo>
                  <a:lnTo>
                    <a:pt x="972807" y="529640"/>
                  </a:lnTo>
                  <a:lnTo>
                    <a:pt x="971765" y="550760"/>
                  </a:lnTo>
                  <a:lnTo>
                    <a:pt x="970622" y="571881"/>
                  </a:lnTo>
                  <a:lnTo>
                    <a:pt x="969797" y="589686"/>
                  </a:lnTo>
                  <a:lnTo>
                    <a:pt x="969327" y="607491"/>
                  </a:lnTo>
                  <a:lnTo>
                    <a:pt x="969264" y="625297"/>
                  </a:lnTo>
                  <a:lnTo>
                    <a:pt x="969657" y="643102"/>
                  </a:lnTo>
                  <a:lnTo>
                    <a:pt x="970254" y="668210"/>
                  </a:lnTo>
                  <a:lnTo>
                    <a:pt x="970330" y="693318"/>
                  </a:lnTo>
                  <a:lnTo>
                    <a:pt x="969975" y="718413"/>
                  </a:lnTo>
                  <a:lnTo>
                    <a:pt x="969276" y="743508"/>
                  </a:lnTo>
                  <a:lnTo>
                    <a:pt x="969073" y="749846"/>
                  </a:lnTo>
                  <a:lnTo>
                    <a:pt x="968324" y="756158"/>
                  </a:lnTo>
                  <a:lnTo>
                    <a:pt x="967828" y="762469"/>
                  </a:lnTo>
                  <a:lnTo>
                    <a:pt x="977836" y="762482"/>
                  </a:lnTo>
                  <a:lnTo>
                    <a:pt x="977798" y="761758"/>
                  </a:lnTo>
                  <a:lnTo>
                    <a:pt x="977722" y="761009"/>
                  </a:lnTo>
                  <a:lnTo>
                    <a:pt x="978725" y="734936"/>
                  </a:lnTo>
                  <a:lnTo>
                    <a:pt x="980059" y="693293"/>
                  </a:lnTo>
                  <a:lnTo>
                    <a:pt x="980109" y="685114"/>
                  </a:lnTo>
                  <a:lnTo>
                    <a:pt x="979932" y="676960"/>
                  </a:lnTo>
                  <a:lnTo>
                    <a:pt x="979068" y="645363"/>
                  </a:lnTo>
                  <a:lnTo>
                    <a:pt x="978941" y="613778"/>
                  </a:lnTo>
                  <a:lnTo>
                    <a:pt x="979563" y="582193"/>
                  </a:lnTo>
                  <a:lnTo>
                    <a:pt x="980909" y="550608"/>
                  </a:lnTo>
                  <a:lnTo>
                    <a:pt x="982014" y="530606"/>
                  </a:lnTo>
                  <a:lnTo>
                    <a:pt x="984275" y="490588"/>
                  </a:lnTo>
                  <a:lnTo>
                    <a:pt x="985367" y="470585"/>
                  </a:lnTo>
                  <a:lnTo>
                    <a:pt x="985799" y="462127"/>
                  </a:lnTo>
                  <a:lnTo>
                    <a:pt x="986167" y="453669"/>
                  </a:lnTo>
                  <a:lnTo>
                    <a:pt x="986510" y="445198"/>
                  </a:lnTo>
                  <a:lnTo>
                    <a:pt x="987018" y="431393"/>
                  </a:lnTo>
                  <a:lnTo>
                    <a:pt x="987336" y="426008"/>
                  </a:lnTo>
                  <a:lnTo>
                    <a:pt x="986955" y="420687"/>
                  </a:lnTo>
                  <a:lnTo>
                    <a:pt x="986116" y="405980"/>
                  </a:lnTo>
                  <a:lnTo>
                    <a:pt x="985850" y="391287"/>
                  </a:lnTo>
                  <a:lnTo>
                    <a:pt x="986142" y="376580"/>
                  </a:lnTo>
                  <a:lnTo>
                    <a:pt x="986980" y="361873"/>
                  </a:lnTo>
                  <a:lnTo>
                    <a:pt x="987298" y="357593"/>
                  </a:lnTo>
                  <a:lnTo>
                    <a:pt x="987336" y="353301"/>
                  </a:lnTo>
                  <a:close/>
                </a:path>
                <a:path w="1360805" h="762635">
                  <a:moveTo>
                    <a:pt x="1056144" y="426008"/>
                  </a:moveTo>
                  <a:lnTo>
                    <a:pt x="1055789" y="418795"/>
                  </a:lnTo>
                  <a:lnTo>
                    <a:pt x="1054938" y="411632"/>
                  </a:lnTo>
                  <a:lnTo>
                    <a:pt x="1053592" y="404495"/>
                  </a:lnTo>
                  <a:lnTo>
                    <a:pt x="1051941" y="397090"/>
                  </a:lnTo>
                  <a:lnTo>
                    <a:pt x="1051318" y="389509"/>
                  </a:lnTo>
                  <a:lnTo>
                    <a:pt x="1052969" y="382155"/>
                  </a:lnTo>
                  <a:lnTo>
                    <a:pt x="1055179" y="368782"/>
                  </a:lnTo>
                  <a:lnTo>
                    <a:pt x="1056043" y="355371"/>
                  </a:lnTo>
                  <a:lnTo>
                    <a:pt x="1055954" y="341934"/>
                  </a:lnTo>
                  <a:lnTo>
                    <a:pt x="1055306" y="328472"/>
                  </a:lnTo>
                  <a:lnTo>
                    <a:pt x="1054557" y="319036"/>
                  </a:lnTo>
                  <a:lnTo>
                    <a:pt x="1053655" y="309600"/>
                  </a:lnTo>
                  <a:lnTo>
                    <a:pt x="1052855" y="300177"/>
                  </a:lnTo>
                  <a:lnTo>
                    <a:pt x="1052423" y="290741"/>
                  </a:lnTo>
                  <a:lnTo>
                    <a:pt x="1052334" y="275793"/>
                  </a:lnTo>
                  <a:lnTo>
                    <a:pt x="1052487" y="260832"/>
                  </a:lnTo>
                  <a:lnTo>
                    <a:pt x="1053033" y="230911"/>
                  </a:lnTo>
                  <a:lnTo>
                    <a:pt x="1053401" y="212115"/>
                  </a:lnTo>
                  <a:lnTo>
                    <a:pt x="1053833" y="193319"/>
                  </a:lnTo>
                  <a:lnTo>
                    <a:pt x="1054188" y="174523"/>
                  </a:lnTo>
                  <a:lnTo>
                    <a:pt x="1053693" y="122580"/>
                  </a:lnTo>
                  <a:lnTo>
                    <a:pt x="1049362" y="56451"/>
                  </a:lnTo>
                  <a:lnTo>
                    <a:pt x="1045756" y="21412"/>
                  </a:lnTo>
                  <a:lnTo>
                    <a:pt x="1045603" y="20485"/>
                  </a:lnTo>
                  <a:lnTo>
                    <a:pt x="1036320" y="20485"/>
                  </a:lnTo>
                  <a:lnTo>
                    <a:pt x="1036612" y="23761"/>
                  </a:lnTo>
                  <a:lnTo>
                    <a:pt x="1036828" y="26873"/>
                  </a:lnTo>
                  <a:lnTo>
                    <a:pt x="1041120" y="72694"/>
                  </a:lnTo>
                  <a:lnTo>
                    <a:pt x="1043863" y="115531"/>
                  </a:lnTo>
                  <a:lnTo>
                    <a:pt x="1044930" y="177990"/>
                  </a:lnTo>
                  <a:lnTo>
                    <a:pt x="1044321" y="209207"/>
                  </a:lnTo>
                  <a:lnTo>
                    <a:pt x="1043165" y="240411"/>
                  </a:lnTo>
                  <a:lnTo>
                    <a:pt x="1042593" y="260197"/>
                  </a:lnTo>
                  <a:lnTo>
                    <a:pt x="1042670" y="279958"/>
                  </a:lnTo>
                  <a:lnTo>
                    <a:pt x="1043470" y="299707"/>
                  </a:lnTo>
                  <a:lnTo>
                    <a:pt x="1045032" y="319455"/>
                  </a:lnTo>
                  <a:lnTo>
                    <a:pt x="1046327" y="334733"/>
                  </a:lnTo>
                  <a:lnTo>
                    <a:pt x="1046810" y="350024"/>
                  </a:lnTo>
                  <a:lnTo>
                    <a:pt x="1046022" y="365302"/>
                  </a:lnTo>
                  <a:lnTo>
                    <a:pt x="1043482" y="380517"/>
                  </a:lnTo>
                  <a:lnTo>
                    <a:pt x="1041679" y="388213"/>
                  </a:lnTo>
                  <a:lnTo>
                    <a:pt x="1042174" y="395871"/>
                  </a:lnTo>
                  <a:lnTo>
                    <a:pt x="1044575" y="407822"/>
                  </a:lnTo>
                  <a:lnTo>
                    <a:pt x="1045527" y="412115"/>
                  </a:lnTo>
                  <a:lnTo>
                    <a:pt x="1045895" y="416458"/>
                  </a:lnTo>
                  <a:lnTo>
                    <a:pt x="1046543" y="428205"/>
                  </a:lnTo>
                  <a:lnTo>
                    <a:pt x="1046543" y="439940"/>
                  </a:lnTo>
                  <a:lnTo>
                    <a:pt x="1046022" y="451675"/>
                  </a:lnTo>
                  <a:lnTo>
                    <a:pt x="1045121" y="463397"/>
                  </a:lnTo>
                  <a:lnTo>
                    <a:pt x="1043889" y="477507"/>
                  </a:lnTo>
                  <a:lnTo>
                    <a:pt x="1042898" y="491617"/>
                  </a:lnTo>
                  <a:lnTo>
                    <a:pt x="1042352" y="505764"/>
                  </a:lnTo>
                  <a:lnTo>
                    <a:pt x="1042466" y="519938"/>
                  </a:lnTo>
                  <a:lnTo>
                    <a:pt x="1043063" y="536676"/>
                  </a:lnTo>
                  <a:lnTo>
                    <a:pt x="1043609" y="553427"/>
                  </a:lnTo>
                  <a:lnTo>
                    <a:pt x="1044676" y="586943"/>
                  </a:lnTo>
                  <a:lnTo>
                    <a:pt x="1045070" y="607783"/>
                  </a:lnTo>
                  <a:lnTo>
                    <a:pt x="1044981" y="628624"/>
                  </a:lnTo>
                  <a:lnTo>
                    <a:pt x="1043597" y="670280"/>
                  </a:lnTo>
                  <a:lnTo>
                    <a:pt x="1040358" y="719886"/>
                  </a:lnTo>
                  <a:lnTo>
                    <a:pt x="1037399" y="751827"/>
                  </a:lnTo>
                  <a:lnTo>
                    <a:pt x="1036358" y="762469"/>
                  </a:lnTo>
                  <a:lnTo>
                    <a:pt x="1045870" y="762495"/>
                  </a:lnTo>
                  <a:lnTo>
                    <a:pt x="1045984" y="760679"/>
                  </a:lnTo>
                  <a:lnTo>
                    <a:pt x="1047762" y="740244"/>
                  </a:lnTo>
                  <a:lnTo>
                    <a:pt x="1051140" y="701192"/>
                  </a:lnTo>
                  <a:lnTo>
                    <a:pt x="1054163" y="645731"/>
                  </a:lnTo>
                  <a:lnTo>
                    <a:pt x="1054519" y="609828"/>
                  </a:lnTo>
                  <a:lnTo>
                    <a:pt x="1053896" y="573913"/>
                  </a:lnTo>
                  <a:lnTo>
                    <a:pt x="1052588" y="537984"/>
                  </a:lnTo>
                  <a:lnTo>
                    <a:pt x="1052093" y="524954"/>
                  </a:lnTo>
                  <a:lnTo>
                    <a:pt x="1051826" y="511911"/>
                  </a:lnTo>
                  <a:lnTo>
                    <a:pt x="1051966" y="498868"/>
                  </a:lnTo>
                  <a:lnTo>
                    <a:pt x="1052664" y="485825"/>
                  </a:lnTo>
                  <a:lnTo>
                    <a:pt x="1053630" y="472694"/>
                  </a:lnTo>
                  <a:lnTo>
                    <a:pt x="1054493" y="459549"/>
                  </a:lnTo>
                  <a:lnTo>
                    <a:pt x="1055268" y="446405"/>
                  </a:lnTo>
                  <a:lnTo>
                    <a:pt x="1055992" y="433260"/>
                  </a:lnTo>
                  <a:lnTo>
                    <a:pt x="1056144" y="426008"/>
                  </a:lnTo>
                  <a:close/>
                </a:path>
                <a:path w="1360805" h="762635">
                  <a:moveTo>
                    <a:pt x="1117574" y="115798"/>
                  </a:moveTo>
                  <a:lnTo>
                    <a:pt x="1117384" y="92608"/>
                  </a:lnTo>
                  <a:lnTo>
                    <a:pt x="1117053" y="69418"/>
                  </a:lnTo>
                  <a:lnTo>
                    <a:pt x="1116685" y="46240"/>
                  </a:lnTo>
                  <a:lnTo>
                    <a:pt x="1116304" y="22174"/>
                  </a:lnTo>
                  <a:lnTo>
                    <a:pt x="1116228" y="21310"/>
                  </a:lnTo>
                  <a:lnTo>
                    <a:pt x="1116177" y="20459"/>
                  </a:lnTo>
                  <a:lnTo>
                    <a:pt x="1107109" y="20459"/>
                  </a:lnTo>
                  <a:lnTo>
                    <a:pt x="1107020" y="21323"/>
                  </a:lnTo>
                  <a:lnTo>
                    <a:pt x="1106893" y="22047"/>
                  </a:lnTo>
                  <a:lnTo>
                    <a:pt x="1106995" y="44538"/>
                  </a:lnTo>
                  <a:lnTo>
                    <a:pt x="1107071" y="55422"/>
                  </a:lnTo>
                  <a:lnTo>
                    <a:pt x="1107160" y="66306"/>
                  </a:lnTo>
                  <a:lnTo>
                    <a:pt x="1107452" y="91033"/>
                  </a:lnTo>
                  <a:lnTo>
                    <a:pt x="1107770" y="115773"/>
                  </a:lnTo>
                  <a:lnTo>
                    <a:pt x="1108011" y="140512"/>
                  </a:lnTo>
                  <a:lnTo>
                    <a:pt x="1108075" y="165252"/>
                  </a:lnTo>
                  <a:lnTo>
                    <a:pt x="1107846" y="191401"/>
                  </a:lnTo>
                  <a:lnTo>
                    <a:pt x="1107465" y="217563"/>
                  </a:lnTo>
                  <a:lnTo>
                    <a:pt x="1106995" y="243725"/>
                  </a:lnTo>
                  <a:lnTo>
                    <a:pt x="1106576" y="269887"/>
                  </a:lnTo>
                  <a:lnTo>
                    <a:pt x="1106424" y="283603"/>
                  </a:lnTo>
                  <a:lnTo>
                    <a:pt x="1106309" y="297332"/>
                  </a:lnTo>
                  <a:lnTo>
                    <a:pt x="1106182" y="311048"/>
                  </a:lnTo>
                  <a:lnTo>
                    <a:pt x="1104671" y="357022"/>
                  </a:lnTo>
                  <a:lnTo>
                    <a:pt x="1100416" y="390690"/>
                  </a:lnTo>
                  <a:lnTo>
                    <a:pt x="1100429" y="392328"/>
                  </a:lnTo>
                  <a:lnTo>
                    <a:pt x="1100721" y="393966"/>
                  </a:lnTo>
                  <a:lnTo>
                    <a:pt x="1101572" y="400164"/>
                  </a:lnTo>
                  <a:lnTo>
                    <a:pt x="1103058" y="406323"/>
                  </a:lnTo>
                  <a:lnTo>
                    <a:pt x="1105217" y="446252"/>
                  </a:lnTo>
                  <a:lnTo>
                    <a:pt x="1106716" y="494880"/>
                  </a:lnTo>
                  <a:lnTo>
                    <a:pt x="1106690" y="509790"/>
                  </a:lnTo>
                  <a:lnTo>
                    <a:pt x="1106627" y="524700"/>
                  </a:lnTo>
                  <a:lnTo>
                    <a:pt x="1106678" y="539597"/>
                  </a:lnTo>
                  <a:lnTo>
                    <a:pt x="1107071" y="564095"/>
                  </a:lnTo>
                  <a:lnTo>
                    <a:pt x="1107554" y="588581"/>
                  </a:lnTo>
                  <a:lnTo>
                    <a:pt x="1107960" y="613067"/>
                  </a:lnTo>
                  <a:lnTo>
                    <a:pt x="1108138" y="637552"/>
                  </a:lnTo>
                  <a:lnTo>
                    <a:pt x="1107998" y="668782"/>
                  </a:lnTo>
                  <a:lnTo>
                    <a:pt x="1107681" y="700011"/>
                  </a:lnTo>
                  <a:lnTo>
                    <a:pt x="1107262" y="731240"/>
                  </a:lnTo>
                  <a:lnTo>
                    <a:pt x="1106881" y="762469"/>
                  </a:lnTo>
                  <a:lnTo>
                    <a:pt x="1116418" y="762469"/>
                  </a:lnTo>
                  <a:lnTo>
                    <a:pt x="1116761" y="738670"/>
                  </a:lnTo>
                  <a:lnTo>
                    <a:pt x="1117104" y="714857"/>
                  </a:lnTo>
                  <a:lnTo>
                    <a:pt x="1117396" y="691057"/>
                  </a:lnTo>
                  <a:lnTo>
                    <a:pt x="1117574" y="667245"/>
                  </a:lnTo>
                  <a:lnTo>
                    <a:pt x="1117574" y="646849"/>
                  </a:lnTo>
                  <a:lnTo>
                    <a:pt x="1117282" y="606031"/>
                  </a:lnTo>
                  <a:lnTo>
                    <a:pt x="1116838" y="567499"/>
                  </a:lnTo>
                  <a:lnTo>
                    <a:pt x="1116545" y="549376"/>
                  </a:lnTo>
                  <a:lnTo>
                    <a:pt x="1116291" y="531253"/>
                  </a:lnTo>
                  <a:lnTo>
                    <a:pt x="1116228" y="513130"/>
                  </a:lnTo>
                  <a:lnTo>
                    <a:pt x="1116190" y="492594"/>
                  </a:lnTo>
                  <a:lnTo>
                    <a:pt x="1115923" y="472071"/>
                  </a:lnTo>
                  <a:lnTo>
                    <a:pt x="1114425" y="431038"/>
                  </a:lnTo>
                  <a:lnTo>
                    <a:pt x="1111478" y="401777"/>
                  </a:lnTo>
                  <a:lnTo>
                    <a:pt x="1111034" y="394296"/>
                  </a:lnTo>
                  <a:lnTo>
                    <a:pt x="1111262" y="386854"/>
                  </a:lnTo>
                  <a:lnTo>
                    <a:pt x="1111910" y="379412"/>
                  </a:lnTo>
                  <a:lnTo>
                    <a:pt x="1112748" y="371970"/>
                  </a:lnTo>
                  <a:lnTo>
                    <a:pt x="1114399" y="353987"/>
                  </a:lnTo>
                  <a:lnTo>
                    <a:pt x="1116164" y="299847"/>
                  </a:lnTo>
                  <a:lnTo>
                    <a:pt x="1116672" y="249389"/>
                  </a:lnTo>
                  <a:lnTo>
                    <a:pt x="1117015" y="198920"/>
                  </a:lnTo>
                  <a:lnTo>
                    <a:pt x="1117219" y="178142"/>
                  </a:lnTo>
                  <a:lnTo>
                    <a:pt x="1117422" y="157365"/>
                  </a:lnTo>
                  <a:lnTo>
                    <a:pt x="1117561" y="136588"/>
                  </a:lnTo>
                  <a:lnTo>
                    <a:pt x="1117574" y="115798"/>
                  </a:lnTo>
                  <a:close/>
                </a:path>
                <a:path w="1360805" h="762635">
                  <a:moveTo>
                    <a:pt x="1177429" y="762469"/>
                  </a:moveTo>
                  <a:lnTo>
                    <a:pt x="1177366" y="761136"/>
                  </a:lnTo>
                  <a:lnTo>
                    <a:pt x="1177251" y="759828"/>
                  </a:lnTo>
                  <a:lnTo>
                    <a:pt x="1177251" y="758507"/>
                  </a:lnTo>
                  <a:lnTo>
                    <a:pt x="1177163" y="743661"/>
                  </a:lnTo>
                  <a:lnTo>
                    <a:pt x="1177086" y="728827"/>
                  </a:lnTo>
                  <a:lnTo>
                    <a:pt x="1176959" y="713981"/>
                  </a:lnTo>
                  <a:lnTo>
                    <a:pt x="1176680" y="699135"/>
                  </a:lnTo>
                  <a:lnTo>
                    <a:pt x="1176185" y="683120"/>
                  </a:lnTo>
                  <a:lnTo>
                    <a:pt x="1175575" y="667118"/>
                  </a:lnTo>
                  <a:lnTo>
                    <a:pt x="1174877" y="651116"/>
                  </a:lnTo>
                  <a:lnTo>
                    <a:pt x="1174178" y="635114"/>
                  </a:lnTo>
                  <a:lnTo>
                    <a:pt x="1172933" y="607618"/>
                  </a:lnTo>
                  <a:lnTo>
                    <a:pt x="1171663" y="580123"/>
                  </a:lnTo>
                  <a:lnTo>
                    <a:pt x="1170457" y="552627"/>
                  </a:lnTo>
                  <a:lnTo>
                    <a:pt x="1169416" y="525132"/>
                  </a:lnTo>
                  <a:lnTo>
                    <a:pt x="1169073" y="509193"/>
                  </a:lnTo>
                  <a:lnTo>
                    <a:pt x="1168996" y="493242"/>
                  </a:lnTo>
                  <a:lnTo>
                    <a:pt x="1168971" y="477278"/>
                  </a:lnTo>
                  <a:lnTo>
                    <a:pt x="1168806" y="461302"/>
                  </a:lnTo>
                  <a:lnTo>
                    <a:pt x="1168450" y="447522"/>
                  </a:lnTo>
                  <a:lnTo>
                    <a:pt x="1167968" y="433743"/>
                  </a:lnTo>
                  <a:lnTo>
                    <a:pt x="1167422" y="419963"/>
                  </a:lnTo>
                  <a:lnTo>
                    <a:pt x="1166888" y="406184"/>
                  </a:lnTo>
                  <a:lnTo>
                    <a:pt x="1166647" y="399351"/>
                  </a:lnTo>
                  <a:lnTo>
                    <a:pt x="1165682" y="392468"/>
                  </a:lnTo>
                  <a:lnTo>
                    <a:pt x="1166228" y="385711"/>
                  </a:lnTo>
                  <a:lnTo>
                    <a:pt x="1168666" y="338289"/>
                  </a:lnTo>
                  <a:lnTo>
                    <a:pt x="1169060" y="302348"/>
                  </a:lnTo>
                  <a:lnTo>
                    <a:pt x="1169263" y="282244"/>
                  </a:lnTo>
                  <a:lnTo>
                    <a:pt x="1169911" y="242062"/>
                  </a:lnTo>
                  <a:lnTo>
                    <a:pt x="1171549" y="196621"/>
                  </a:lnTo>
                  <a:lnTo>
                    <a:pt x="1174115" y="150126"/>
                  </a:lnTo>
                  <a:lnTo>
                    <a:pt x="1175016" y="134442"/>
                  </a:lnTo>
                  <a:lnTo>
                    <a:pt x="1175651" y="118745"/>
                  </a:lnTo>
                  <a:lnTo>
                    <a:pt x="1176223" y="94754"/>
                  </a:lnTo>
                  <a:lnTo>
                    <a:pt x="1176616" y="70764"/>
                  </a:lnTo>
                  <a:lnTo>
                    <a:pt x="1176934" y="46774"/>
                  </a:lnTo>
                  <a:lnTo>
                    <a:pt x="1177277" y="21983"/>
                  </a:lnTo>
                  <a:lnTo>
                    <a:pt x="1177150" y="21183"/>
                  </a:lnTo>
                  <a:lnTo>
                    <a:pt x="1177099" y="20434"/>
                  </a:lnTo>
                  <a:lnTo>
                    <a:pt x="1167968" y="20434"/>
                  </a:lnTo>
                  <a:lnTo>
                    <a:pt x="1167892" y="21450"/>
                  </a:lnTo>
                  <a:lnTo>
                    <a:pt x="1167765" y="22339"/>
                  </a:lnTo>
                  <a:lnTo>
                    <a:pt x="1167790" y="30962"/>
                  </a:lnTo>
                  <a:lnTo>
                    <a:pt x="1167815" y="38684"/>
                  </a:lnTo>
                  <a:lnTo>
                    <a:pt x="1167815" y="46418"/>
                  </a:lnTo>
                  <a:lnTo>
                    <a:pt x="1166164" y="113741"/>
                  </a:lnTo>
                  <a:lnTo>
                    <a:pt x="1163218" y="173291"/>
                  </a:lnTo>
                  <a:lnTo>
                    <a:pt x="1161402" y="209677"/>
                  </a:lnTo>
                  <a:lnTo>
                    <a:pt x="1160094" y="246075"/>
                  </a:lnTo>
                  <a:lnTo>
                    <a:pt x="1159370" y="282498"/>
                  </a:lnTo>
                  <a:lnTo>
                    <a:pt x="1159294" y="318935"/>
                  </a:lnTo>
                  <a:lnTo>
                    <a:pt x="1159192" y="332587"/>
                  </a:lnTo>
                  <a:lnTo>
                    <a:pt x="1158748" y="346252"/>
                  </a:lnTo>
                  <a:lnTo>
                    <a:pt x="1158151" y="359905"/>
                  </a:lnTo>
                  <a:lnTo>
                    <a:pt x="1157528" y="373570"/>
                  </a:lnTo>
                  <a:lnTo>
                    <a:pt x="1157274" y="379387"/>
                  </a:lnTo>
                  <a:lnTo>
                    <a:pt x="1156055" y="385165"/>
                  </a:lnTo>
                  <a:lnTo>
                    <a:pt x="1155674" y="394550"/>
                  </a:lnTo>
                  <a:lnTo>
                    <a:pt x="1156766" y="398157"/>
                  </a:lnTo>
                  <a:lnTo>
                    <a:pt x="1156944" y="401751"/>
                  </a:lnTo>
                  <a:lnTo>
                    <a:pt x="1158925" y="444741"/>
                  </a:lnTo>
                  <a:lnTo>
                    <a:pt x="1159916" y="502856"/>
                  </a:lnTo>
                  <a:lnTo>
                    <a:pt x="1160157" y="524751"/>
                  </a:lnTo>
                  <a:lnTo>
                    <a:pt x="1161402" y="568883"/>
                  </a:lnTo>
                  <a:lnTo>
                    <a:pt x="1163472" y="613371"/>
                  </a:lnTo>
                  <a:lnTo>
                    <a:pt x="1164704" y="635609"/>
                  </a:lnTo>
                  <a:lnTo>
                    <a:pt x="1166101" y="663841"/>
                  </a:lnTo>
                  <a:lnTo>
                    <a:pt x="1167028" y="692086"/>
                  </a:lnTo>
                  <a:lnTo>
                    <a:pt x="1167561" y="720344"/>
                  </a:lnTo>
                  <a:lnTo>
                    <a:pt x="1167739" y="748614"/>
                  </a:lnTo>
                  <a:lnTo>
                    <a:pt x="1167739" y="753249"/>
                  </a:lnTo>
                  <a:lnTo>
                    <a:pt x="1167841" y="757859"/>
                  </a:lnTo>
                  <a:lnTo>
                    <a:pt x="1167904" y="762469"/>
                  </a:lnTo>
                  <a:lnTo>
                    <a:pt x="1177429" y="762469"/>
                  </a:lnTo>
                  <a:close/>
                </a:path>
                <a:path w="1360805" h="762635">
                  <a:moveTo>
                    <a:pt x="1238694" y="711276"/>
                  </a:moveTo>
                  <a:lnTo>
                    <a:pt x="1238580" y="700024"/>
                  </a:lnTo>
                  <a:lnTo>
                    <a:pt x="1238377" y="688771"/>
                  </a:lnTo>
                  <a:lnTo>
                    <a:pt x="1238135" y="677506"/>
                  </a:lnTo>
                  <a:lnTo>
                    <a:pt x="1237919" y="666254"/>
                  </a:lnTo>
                  <a:lnTo>
                    <a:pt x="1237805" y="658914"/>
                  </a:lnTo>
                  <a:lnTo>
                    <a:pt x="1238123" y="651560"/>
                  </a:lnTo>
                  <a:lnTo>
                    <a:pt x="1237615" y="644245"/>
                  </a:lnTo>
                  <a:lnTo>
                    <a:pt x="1236192" y="623709"/>
                  </a:lnTo>
                  <a:lnTo>
                    <a:pt x="1234694" y="603161"/>
                  </a:lnTo>
                  <a:lnTo>
                    <a:pt x="1231646" y="562089"/>
                  </a:lnTo>
                  <a:lnTo>
                    <a:pt x="1230757" y="548449"/>
                  </a:lnTo>
                  <a:lnTo>
                    <a:pt x="1230223" y="534797"/>
                  </a:lnTo>
                  <a:lnTo>
                    <a:pt x="1230147" y="521131"/>
                  </a:lnTo>
                  <a:lnTo>
                    <a:pt x="1230680" y="507466"/>
                  </a:lnTo>
                  <a:lnTo>
                    <a:pt x="1231760" y="491858"/>
                  </a:lnTo>
                  <a:lnTo>
                    <a:pt x="1234071" y="460641"/>
                  </a:lnTo>
                  <a:lnTo>
                    <a:pt x="1235151" y="445046"/>
                  </a:lnTo>
                  <a:lnTo>
                    <a:pt x="1235608" y="434911"/>
                  </a:lnTo>
                  <a:lnTo>
                    <a:pt x="1235557" y="424789"/>
                  </a:lnTo>
                  <a:lnTo>
                    <a:pt x="1234770" y="414705"/>
                  </a:lnTo>
                  <a:lnTo>
                    <a:pt x="1233030" y="404660"/>
                  </a:lnTo>
                  <a:lnTo>
                    <a:pt x="1231887" y="398170"/>
                  </a:lnTo>
                  <a:lnTo>
                    <a:pt x="1231480" y="391680"/>
                  </a:lnTo>
                  <a:lnTo>
                    <a:pt x="1231811" y="385191"/>
                  </a:lnTo>
                  <a:lnTo>
                    <a:pt x="1232877" y="378688"/>
                  </a:lnTo>
                  <a:lnTo>
                    <a:pt x="1233779" y="374573"/>
                  </a:lnTo>
                  <a:lnTo>
                    <a:pt x="1234452" y="370433"/>
                  </a:lnTo>
                  <a:lnTo>
                    <a:pt x="1234871" y="366242"/>
                  </a:lnTo>
                  <a:lnTo>
                    <a:pt x="1235544" y="354622"/>
                  </a:lnTo>
                  <a:lnTo>
                    <a:pt x="1235456" y="343001"/>
                  </a:lnTo>
                  <a:lnTo>
                    <a:pt x="1234871" y="331393"/>
                  </a:lnTo>
                  <a:lnTo>
                    <a:pt x="1234097" y="319798"/>
                  </a:lnTo>
                  <a:lnTo>
                    <a:pt x="1233157" y="306844"/>
                  </a:lnTo>
                  <a:lnTo>
                    <a:pt x="1232154" y="293890"/>
                  </a:lnTo>
                  <a:lnTo>
                    <a:pt x="1231201" y="280949"/>
                  </a:lnTo>
                  <a:lnTo>
                    <a:pt x="1230426" y="267982"/>
                  </a:lnTo>
                  <a:lnTo>
                    <a:pt x="1230147" y="249491"/>
                  </a:lnTo>
                  <a:lnTo>
                    <a:pt x="1230884" y="231025"/>
                  </a:lnTo>
                  <a:lnTo>
                    <a:pt x="1232179" y="212572"/>
                  </a:lnTo>
                  <a:lnTo>
                    <a:pt x="1233614" y="194132"/>
                  </a:lnTo>
                  <a:lnTo>
                    <a:pt x="1234770" y="179768"/>
                  </a:lnTo>
                  <a:lnTo>
                    <a:pt x="1235976" y="165404"/>
                  </a:lnTo>
                  <a:lnTo>
                    <a:pt x="1236992" y="151028"/>
                  </a:lnTo>
                  <a:lnTo>
                    <a:pt x="1237576" y="136652"/>
                  </a:lnTo>
                  <a:lnTo>
                    <a:pt x="1237996" y="108267"/>
                  </a:lnTo>
                  <a:lnTo>
                    <a:pt x="1238186" y="79883"/>
                  </a:lnTo>
                  <a:lnTo>
                    <a:pt x="1238262" y="51498"/>
                  </a:lnTo>
                  <a:lnTo>
                    <a:pt x="1238351" y="22237"/>
                  </a:lnTo>
                  <a:lnTo>
                    <a:pt x="1238237" y="21348"/>
                  </a:lnTo>
                  <a:lnTo>
                    <a:pt x="1238161" y="20307"/>
                  </a:lnTo>
                  <a:lnTo>
                    <a:pt x="1235938" y="20307"/>
                  </a:lnTo>
                  <a:lnTo>
                    <a:pt x="1233919" y="20497"/>
                  </a:lnTo>
                  <a:lnTo>
                    <a:pt x="1229296" y="19939"/>
                  </a:lnTo>
                  <a:lnTo>
                    <a:pt x="1228801" y="21005"/>
                  </a:lnTo>
                  <a:lnTo>
                    <a:pt x="1229017" y="33756"/>
                  </a:lnTo>
                  <a:lnTo>
                    <a:pt x="1229169" y="44081"/>
                  </a:lnTo>
                  <a:lnTo>
                    <a:pt x="1229258" y="54419"/>
                  </a:lnTo>
                  <a:lnTo>
                    <a:pt x="1229245" y="64744"/>
                  </a:lnTo>
                  <a:lnTo>
                    <a:pt x="1229093" y="80632"/>
                  </a:lnTo>
                  <a:lnTo>
                    <a:pt x="1228877" y="96532"/>
                  </a:lnTo>
                  <a:lnTo>
                    <a:pt x="1228356" y="130632"/>
                  </a:lnTo>
                  <a:lnTo>
                    <a:pt x="1228382" y="132956"/>
                  </a:lnTo>
                  <a:lnTo>
                    <a:pt x="1226718" y="155968"/>
                  </a:lnTo>
                  <a:lnTo>
                    <a:pt x="1225207" y="176695"/>
                  </a:lnTo>
                  <a:lnTo>
                    <a:pt x="1223733" y="197421"/>
                  </a:lnTo>
                  <a:lnTo>
                    <a:pt x="1222375" y="218160"/>
                  </a:lnTo>
                  <a:lnTo>
                    <a:pt x="1221689" y="229882"/>
                  </a:lnTo>
                  <a:lnTo>
                    <a:pt x="1221130" y="241630"/>
                  </a:lnTo>
                  <a:lnTo>
                    <a:pt x="1220851" y="253377"/>
                  </a:lnTo>
                  <a:lnTo>
                    <a:pt x="1220978" y="265099"/>
                  </a:lnTo>
                  <a:lnTo>
                    <a:pt x="1221740" y="281393"/>
                  </a:lnTo>
                  <a:lnTo>
                    <a:pt x="1222844" y="297688"/>
                  </a:lnTo>
                  <a:lnTo>
                    <a:pt x="1224076" y="313969"/>
                  </a:lnTo>
                  <a:lnTo>
                    <a:pt x="1225270" y="330250"/>
                  </a:lnTo>
                  <a:lnTo>
                    <a:pt x="1225956" y="342544"/>
                  </a:lnTo>
                  <a:lnTo>
                    <a:pt x="1226096" y="354825"/>
                  </a:lnTo>
                  <a:lnTo>
                    <a:pt x="1225296" y="367068"/>
                  </a:lnTo>
                  <a:lnTo>
                    <a:pt x="1223149" y="379234"/>
                  </a:lnTo>
                  <a:lnTo>
                    <a:pt x="1221155" y="387527"/>
                  </a:lnTo>
                  <a:lnTo>
                    <a:pt x="1221498" y="395668"/>
                  </a:lnTo>
                  <a:lnTo>
                    <a:pt x="1224546" y="410654"/>
                  </a:lnTo>
                  <a:lnTo>
                    <a:pt x="1225880" y="417499"/>
                  </a:lnTo>
                  <a:lnTo>
                    <a:pt x="1225842" y="424268"/>
                  </a:lnTo>
                  <a:lnTo>
                    <a:pt x="1224203" y="467258"/>
                  </a:lnTo>
                  <a:lnTo>
                    <a:pt x="1222324" y="494906"/>
                  </a:lnTo>
                  <a:lnTo>
                    <a:pt x="1221409" y="508723"/>
                  </a:lnTo>
                  <a:lnTo>
                    <a:pt x="1220762" y="522554"/>
                  </a:lnTo>
                  <a:lnTo>
                    <a:pt x="1220762" y="539610"/>
                  </a:lnTo>
                  <a:lnTo>
                    <a:pt x="1221600" y="556653"/>
                  </a:lnTo>
                  <a:lnTo>
                    <a:pt x="1222908" y="573684"/>
                  </a:lnTo>
                  <a:lnTo>
                    <a:pt x="1224267" y="590702"/>
                  </a:lnTo>
                  <a:lnTo>
                    <a:pt x="1225321" y="604329"/>
                  </a:lnTo>
                  <a:lnTo>
                    <a:pt x="1228013" y="645236"/>
                  </a:lnTo>
                  <a:lnTo>
                    <a:pt x="1228953" y="695312"/>
                  </a:lnTo>
                  <a:lnTo>
                    <a:pt x="1229207" y="719353"/>
                  </a:lnTo>
                  <a:lnTo>
                    <a:pt x="1229156" y="726694"/>
                  </a:lnTo>
                  <a:lnTo>
                    <a:pt x="1229093" y="741146"/>
                  </a:lnTo>
                  <a:lnTo>
                    <a:pt x="1228928" y="762469"/>
                  </a:lnTo>
                  <a:lnTo>
                    <a:pt x="1238478" y="762469"/>
                  </a:lnTo>
                  <a:lnTo>
                    <a:pt x="1238440" y="761415"/>
                  </a:lnTo>
                  <a:lnTo>
                    <a:pt x="1238377" y="760336"/>
                  </a:lnTo>
                  <a:lnTo>
                    <a:pt x="1238377" y="759269"/>
                  </a:lnTo>
                  <a:lnTo>
                    <a:pt x="1238491" y="747268"/>
                  </a:lnTo>
                  <a:lnTo>
                    <a:pt x="1238605" y="735266"/>
                  </a:lnTo>
                  <a:lnTo>
                    <a:pt x="1238694" y="723277"/>
                  </a:lnTo>
                  <a:lnTo>
                    <a:pt x="1238694" y="711276"/>
                  </a:lnTo>
                  <a:close/>
                </a:path>
                <a:path w="1360805" h="762635">
                  <a:moveTo>
                    <a:pt x="1303147" y="121234"/>
                  </a:moveTo>
                  <a:lnTo>
                    <a:pt x="1302359" y="89433"/>
                  </a:lnTo>
                  <a:lnTo>
                    <a:pt x="1301864" y="75907"/>
                  </a:lnTo>
                  <a:lnTo>
                    <a:pt x="1301610" y="62369"/>
                  </a:lnTo>
                  <a:lnTo>
                    <a:pt x="1301457" y="48818"/>
                  </a:lnTo>
                  <a:lnTo>
                    <a:pt x="1301203" y="30353"/>
                  </a:lnTo>
                  <a:lnTo>
                    <a:pt x="1301280" y="25425"/>
                  </a:lnTo>
                  <a:lnTo>
                    <a:pt x="1301280" y="20408"/>
                  </a:lnTo>
                  <a:lnTo>
                    <a:pt x="1291805" y="20408"/>
                  </a:lnTo>
                  <a:lnTo>
                    <a:pt x="1291742" y="21488"/>
                  </a:lnTo>
                  <a:lnTo>
                    <a:pt x="1291628" y="22466"/>
                  </a:lnTo>
                  <a:lnTo>
                    <a:pt x="1291628" y="23431"/>
                  </a:lnTo>
                  <a:lnTo>
                    <a:pt x="1291818" y="38633"/>
                  </a:lnTo>
                  <a:lnTo>
                    <a:pt x="1291932" y="46253"/>
                  </a:lnTo>
                  <a:lnTo>
                    <a:pt x="1292059" y="53860"/>
                  </a:lnTo>
                  <a:lnTo>
                    <a:pt x="1292263" y="63881"/>
                  </a:lnTo>
                  <a:lnTo>
                    <a:pt x="1292720" y="83934"/>
                  </a:lnTo>
                  <a:lnTo>
                    <a:pt x="1292936" y="93954"/>
                  </a:lnTo>
                  <a:lnTo>
                    <a:pt x="1293202" y="104521"/>
                  </a:lnTo>
                  <a:lnTo>
                    <a:pt x="1293482" y="115100"/>
                  </a:lnTo>
                  <a:lnTo>
                    <a:pt x="1293660" y="125666"/>
                  </a:lnTo>
                  <a:lnTo>
                    <a:pt x="1293634" y="136245"/>
                  </a:lnTo>
                  <a:lnTo>
                    <a:pt x="1293266" y="152933"/>
                  </a:lnTo>
                  <a:lnTo>
                    <a:pt x="1292745" y="169621"/>
                  </a:lnTo>
                  <a:lnTo>
                    <a:pt x="1292161" y="186309"/>
                  </a:lnTo>
                  <a:lnTo>
                    <a:pt x="1291602" y="202996"/>
                  </a:lnTo>
                  <a:lnTo>
                    <a:pt x="1290104" y="251841"/>
                  </a:lnTo>
                  <a:lnTo>
                    <a:pt x="1288516" y="300672"/>
                  </a:lnTo>
                  <a:lnTo>
                    <a:pt x="1286421" y="342417"/>
                  </a:lnTo>
                  <a:lnTo>
                    <a:pt x="1285113" y="356438"/>
                  </a:lnTo>
                  <a:lnTo>
                    <a:pt x="1284719" y="363461"/>
                  </a:lnTo>
                  <a:lnTo>
                    <a:pt x="1284859" y="370509"/>
                  </a:lnTo>
                  <a:lnTo>
                    <a:pt x="1285024" y="372846"/>
                  </a:lnTo>
                  <a:lnTo>
                    <a:pt x="1284058" y="375234"/>
                  </a:lnTo>
                  <a:lnTo>
                    <a:pt x="1283804" y="381698"/>
                  </a:lnTo>
                  <a:lnTo>
                    <a:pt x="1283931" y="385800"/>
                  </a:lnTo>
                  <a:lnTo>
                    <a:pt x="1283931" y="390804"/>
                  </a:lnTo>
                  <a:lnTo>
                    <a:pt x="1283970" y="391693"/>
                  </a:lnTo>
                  <a:lnTo>
                    <a:pt x="1283982" y="396938"/>
                  </a:lnTo>
                  <a:lnTo>
                    <a:pt x="1283919" y="401281"/>
                  </a:lnTo>
                  <a:lnTo>
                    <a:pt x="1284185" y="409638"/>
                  </a:lnTo>
                  <a:lnTo>
                    <a:pt x="1284579" y="413651"/>
                  </a:lnTo>
                  <a:lnTo>
                    <a:pt x="1285011" y="421944"/>
                  </a:lnTo>
                  <a:lnTo>
                    <a:pt x="1285049" y="426224"/>
                  </a:lnTo>
                  <a:lnTo>
                    <a:pt x="1285608" y="433857"/>
                  </a:lnTo>
                  <a:lnTo>
                    <a:pt x="1288465" y="484111"/>
                  </a:lnTo>
                  <a:lnTo>
                    <a:pt x="1290472" y="541528"/>
                  </a:lnTo>
                  <a:lnTo>
                    <a:pt x="1291831" y="584428"/>
                  </a:lnTo>
                  <a:lnTo>
                    <a:pt x="1292415" y="601433"/>
                  </a:lnTo>
                  <a:lnTo>
                    <a:pt x="1293012" y="618426"/>
                  </a:lnTo>
                  <a:lnTo>
                    <a:pt x="1293456" y="635431"/>
                  </a:lnTo>
                  <a:lnTo>
                    <a:pt x="1293609" y="652437"/>
                  </a:lnTo>
                  <a:lnTo>
                    <a:pt x="1293393" y="675182"/>
                  </a:lnTo>
                  <a:lnTo>
                    <a:pt x="1292948" y="697941"/>
                  </a:lnTo>
                  <a:lnTo>
                    <a:pt x="1292390" y="720699"/>
                  </a:lnTo>
                  <a:lnTo>
                    <a:pt x="1291856" y="743445"/>
                  </a:lnTo>
                  <a:lnTo>
                    <a:pt x="1291450" y="762469"/>
                  </a:lnTo>
                  <a:lnTo>
                    <a:pt x="1301470" y="762444"/>
                  </a:lnTo>
                  <a:lnTo>
                    <a:pt x="1301356" y="758659"/>
                  </a:lnTo>
                  <a:lnTo>
                    <a:pt x="1301102" y="754875"/>
                  </a:lnTo>
                  <a:lnTo>
                    <a:pt x="1301178" y="751090"/>
                  </a:lnTo>
                  <a:lnTo>
                    <a:pt x="1301762" y="726605"/>
                  </a:lnTo>
                  <a:lnTo>
                    <a:pt x="1302385" y="702119"/>
                  </a:lnTo>
                  <a:lnTo>
                    <a:pt x="1302893" y="677633"/>
                  </a:lnTo>
                  <a:lnTo>
                    <a:pt x="1303121" y="653148"/>
                  </a:lnTo>
                  <a:lnTo>
                    <a:pt x="1302905" y="633615"/>
                  </a:lnTo>
                  <a:lnTo>
                    <a:pt x="1302334" y="614083"/>
                  </a:lnTo>
                  <a:lnTo>
                    <a:pt x="1301610" y="594550"/>
                  </a:lnTo>
                  <a:lnTo>
                    <a:pt x="1300924" y="575017"/>
                  </a:lnTo>
                  <a:lnTo>
                    <a:pt x="1299387" y="525310"/>
                  </a:lnTo>
                  <a:lnTo>
                    <a:pt x="1297774" y="475615"/>
                  </a:lnTo>
                  <a:lnTo>
                    <a:pt x="1295146" y="431673"/>
                  </a:lnTo>
                  <a:lnTo>
                    <a:pt x="1294587" y="425030"/>
                  </a:lnTo>
                  <a:lnTo>
                    <a:pt x="1294269" y="418376"/>
                  </a:lnTo>
                  <a:lnTo>
                    <a:pt x="1294358" y="411695"/>
                  </a:lnTo>
                  <a:lnTo>
                    <a:pt x="1294434" y="410235"/>
                  </a:lnTo>
                  <a:lnTo>
                    <a:pt x="1294066" y="408749"/>
                  </a:lnTo>
                  <a:lnTo>
                    <a:pt x="1293482" y="398767"/>
                  </a:lnTo>
                  <a:lnTo>
                    <a:pt x="1293291" y="394512"/>
                  </a:lnTo>
                  <a:lnTo>
                    <a:pt x="1293202" y="392061"/>
                  </a:lnTo>
                  <a:lnTo>
                    <a:pt x="1293177" y="389623"/>
                  </a:lnTo>
                  <a:lnTo>
                    <a:pt x="1293253" y="384124"/>
                  </a:lnTo>
                  <a:lnTo>
                    <a:pt x="1293317" y="381088"/>
                  </a:lnTo>
                  <a:lnTo>
                    <a:pt x="1293723" y="374700"/>
                  </a:lnTo>
                  <a:lnTo>
                    <a:pt x="1294168" y="371348"/>
                  </a:lnTo>
                  <a:lnTo>
                    <a:pt x="1294371" y="367982"/>
                  </a:lnTo>
                  <a:lnTo>
                    <a:pt x="1294739" y="361492"/>
                  </a:lnTo>
                  <a:lnTo>
                    <a:pt x="1295031" y="355003"/>
                  </a:lnTo>
                  <a:lnTo>
                    <a:pt x="1295374" y="348513"/>
                  </a:lnTo>
                  <a:lnTo>
                    <a:pt x="1296149" y="334060"/>
                  </a:lnTo>
                  <a:lnTo>
                    <a:pt x="1296949" y="319620"/>
                  </a:lnTo>
                  <a:lnTo>
                    <a:pt x="1297686" y="305168"/>
                  </a:lnTo>
                  <a:lnTo>
                    <a:pt x="1298321" y="290715"/>
                  </a:lnTo>
                  <a:lnTo>
                    <a:pt x="1298956" y="272173"/>
                  </a:lnTo>
                  <a:lnTo>
                    <a:pt x="1299997" y="235077"/>
                  </a:lnTo>
                  <a:lnTo>
                    <a:pt x="1300619" y="216535"/>
                  </a:lnTo>
                  <a:lnTo>
                    <a:pt x="1301851" y="184772"/>
                  </a:lnTo>
                  <a:lnTo>
                    <a:pt x="1302842" y="153009"/>
                  </a:lnTo>
                  <a:lnTo>
                    <a:pt x="1303147" y="121234"/>
                  </a:lnTo>
                  <a:close/>
                </a:path>
                <a:path w="1360805" h="762635">
                  <a:moveTo>
                    <a:pt x="1360487" y="611847"/>
                  </a:moveTo>
                  <a:lnTo>
                    <a:pt x="1359446" y="561644"/>
                  </a:lnTo>
                  <a:lnTo>
                    <a:pt x="1356233" y="512648"/>
                  </a:lnTo>
                  <a:lnTo>
                    <a:pt x="1354899" y="490689"/>
                  </a:lnTo>
                  <a:lnTo>
                    <a:pt x="1354124" y="468693"/>
                  </a:lnTo>
                  <a:lnTo>
                    <a:pt x="1354023" y="446671"/>
                  </a:lnTo>
                  <a:lnTo>
                    <a:pt x="1353959" y="436232"/>
                  </a:lnTo>
                  <a:lnTo>
                    <a:pt x="1353654" y="425792"/>
                  </a:lnTo>
                  <a:lnTo>
                    <a:pt x="1353286" y="415353"/>
                  </a:lnTo>
                  <a:lnTo>
                    <a:pt x="1353019" y="404901"/>
                  </a:lnTo>
                  <a:lnTo>
                    <a:pt x="1352931" y="398043"/>
                  </a:lnTo>
                  <a:lnTo>
                    <a:pt x="1351800" y="391299"/>
                  </a:lnTo>
                  <a:lnTo>
                    <a:pt x="1352423" y="384289"/>
                  </a:lnTo>
                  <a:lnTo>
                    <a:pt x="1353235" y="373634"/>
                  </a:lnTo>
                  <a:lnTo>
                    <a:pt x="1353756" y="362940"/>
                  </a:lnTo>
                  <a:lnTo>
                    <a:pt x="1354023" y="352247"/>
                  </a:lnTo>
                  <a:lnTo>
                    <a:pt x="1354074" y="341553"/>
                  </a:lnTo>
                  <a:lnTo>
                    <a:pt x="1354048" y="324980"/>
                  </a:lnTo>
                  <a:lnTo>
                    <a:pt x="1354264" y="308406"/>
                  </a:lnTo>
                  <a:lnTo>
                    <a:pt x="1354797" y="291846"/>
                  </a:lnTo>
                  <a:lnTo>
                    <a:pt x="1355763" y="275310"/>
                  </a:lnTo>
                  <a:lnTo>
                    <a:pt x="1356614" y="264083"/>
                  </a:lnTo>
                  <a:lnTo>
                    <a:pt x="1357503" y="252869"/>
                  </a:lnTo>
                  <a:lnTo>
                    <a:pt x="1358341" y="241642"/>
                  </a:lnTo>
                  <a:lnTo>
                    <a:pt x="1360119" y="198272"/>
                  </a:lnTo>
                  <a:lnTo>
                    <a:pt x="1360119" y="182079"/>
                  </a:lnTo>
                  <a:lnTo>
                    <a:pt x="1359484" y="133489"/>
                  </a:lnTo>
                  <a:lnTo>
                    <a:pt x="1357109" y="96837"/>
                  </a:lnTo>
                  <a:lnTo>
                    <a:pt x="1356385" y="84620"/>
                  </a:lnTo>
                  <a:lnTo>
                    <a:pt x="1355763" y="69164"/>
                  </a:lnTo>
                  <a:lnTo>
                    <a:pt x="1355280" y="53721"/>
                  </a:lnTo>
                  <a:lnTo>
                    <a:pt x="1354836" y="38265"/>
                  </a:lnTo>
                  <a:lnTo>
                    <a:pt x="1354353" y="22009"/>
                  </a:lnTo>
                  <a:lnTo>
                    <a:pt x="1354251" y="21221"/>
                  </a:lnTo>
                  <a:lnTo>
                    <a:pt x="1354188" y="20421"/>
                  </a:lnTo>
                  <a:lnTo>
                    <a:pt x="1345082" y="20421"/>
                  </a:lnTo>
                  <a:lnTo>
                    <a:pt x="1345031" y="21513"/>
                  </a:lnTo>
                  <a:lnTo>
                    <a:pt x="1344942" y="22479"/>
                  </a:lnTo>
                  <a:lnTo>
                    <a:pt x="1344942" y="23444"/>
                  </a:lnTo>
                  <a:lnTo>
                    <a:pt x="1345069" y="29235"/>
                  </a:lnTo>
                  <a:lnTo>
                    <a:pt x="1345171" y="35013"/>
                  </a:lnTo>
                  <a:lnTo>
                    <a:pt x="1345374" y="40779"/>
                  </a:lnTo>
                  <a:lnTo>
                    <a:pt x="1345755" y="53632"/>
                  </a:lnTo>
                  <a:lnTo>
                    <a:pt x="1346098" y="66497"/>
                  </a:lnTo>
                  <a:lnTo>
                    <a:pt x="1346581" y="79349"/>
                  </a:lnTo>
                  <a:lnTo>
                    <a:pt x="1347343" y="92189"/>
                  </a:lnTo>
                  <a:lnTo>
                    <a:pt x="1349222" y="119595"/>
                  </a:lnTo>
                  <a:lnTo>
                    <a:pt x="1350568" y="147002"/>
                  </a:lnTo>
                  <a:lnTo>
                    <a:pt x="1351114" y="174434"/>
                  </a:lnTo>
                  <a:lnTo>
                    <a:pt x="1350556" y="201904"/>
                  </a:lnTo>
                  <a:lnTo>
                    <a:pt x="1350060" y="213766"/>
                  </a:lnTo>
                  <a:lnTo>
                    <a:pt x="1349590" y="225628"/>
                  </a:lnTo>
                  <a:lnTo>
                    <a:pt x="1349070" y="237490"/>
                  </a:lnTo>
                  <a:lnTo>
                    <a:pt x="1348460" y="249339"/>
                  </a:lnTo>
                  <a:lnTo>
                    <a:pt x="1347774" y="258648"/>
                  </a:lnTo>
                  <a:lnTo>
                    <a:pt x="1346936" y="267957"/>
                  </a:lnTo>
                  <a:lnTo>
                    <a:pt x="1346161" y="277266"/>
                  </a:lnTo>
                  <a:lnTo>
                    <a:pt x="1345653" y="286575"/>
                  </a:lnTo>
                  <a:lnTo>
                    <a:pt x="1345260" y="302399"/>
                  </a:lnTo>
                  <a:lnTo>
                    <a:pt x="1345044" y="318223"/>
                  </a:lnTo>
                  <a:lnTo>
                    <a:pt x="1344866" y="334060"/>
                  </a:lnTo>
                  <a:lnTo>
                    <a:pt x="1344650" y="349885"/>
                  </a:lnTo>
                  <a:lnTo>
                    <a:pt x="1344510" y="358038"/>
                  </a:lnTo>
                  <a:lnTo>
                    <a:pt x="1344053" y="366191"/>
                  </a:lnTo>
                  <a:lnTo>
                    <a:pt x="1343418" y="381419"/>
                  </a:lnTo>
                  <a:lnTo>
                    <a:pt x="1342707" y="388493"/>
                  </a:lnTo>
                  <a:lnTo>
                    <a:pt x="1342872" y="395541"/>
                  </a:lnTo>
                  <a:lnTo>
                    <a:pt x="1343240" y="406603"/>
                  </a:lnTo>
                  <a:lnTo>
                    <a:pt x="1344218" y="428713"/>
                  </a:lnTo>
                  <a:lnTo>
                    <a:pt x="1344599" y="439762"/>
                  </a:lnTo>
                  <a:lnTo>
                    <a:pt x="1344815" y="452501"/>
                  </a:lnTo>
                  <a:lnTo>
                    <a:pt x="1344930" y="465239"/>
                  </a:lnTo>
                  <a:lnTo>
                    <a:pt x="1345057" y="477977"/>
                  </a:lnTo>
                  <a:lnTo>
                    <a:pt x="1345361" y="490702"/>
                  </a:lnTo>
                  <a:lnTo>
                    <a:pt x="1346428" y="511136"/>
                  </a:lnTo>
                  <a:lnTo>
                    <a:pt x="1347939" y="531545"/>
                  </a:lnTo>
                  <a:lnTo>
                    <a:pt x="1349425" y="551954"/>
                  </a:lnTo>
                  <a:lnTo>
                    <a:pt x="1350429" y="572414"/>
                  </a:lnTo>
                  <a:lnTo>
                    <a:pt x="1350848" y="600075"/>
                  </a:lnTo>
                  <a:lnTo>
                    <a:pt x="1350543" y="627684"/>
                  </a:lnTo>
                  <a:lnTo>
                    <a:pt x="1349578" y="655294"/>
                  </a:lnTo>
                  <a:lnTo>
                    <a:pt x="1347978" y="682891"/>
                  </a:lnTo>
                  <a:lnTo>
                    <a:pt x="1346860" y="702767"/>
                  </a:lnTo>
                  <a:lnTo>
                    <a:pt x="1346136" y="722668"/>
                  </a:lnTo>
                  <a:lnTo>
                    <a:pt x="1345577" y="742569"/>
                  </a:lnTo>
                  <a:lnTo>
                    <a:pt x="1344968" y="762469"/>
                  </a:lnTo>
                  <a:lnTo>
                    <a:pt x="1354455" y="762444"/>
                  </a:lnTo>
                  <a:lnTo>
                    <a:pt x="1354582" y="755548"/>
                  </a:lnTo>
                  <a:lnTo>
                    <a:pt x="1354620" y="748614"/>
                  </a:lnTo>
                  <a:lnTo>
                    <a:pt x="1355699" y="716584"/>
                  </a:lnTo>
                  <a:lnTo>
                    <a:pt x="1356169" y="704049"/>
                  </a:lnTo>
                  <a:lnTo>
                    <a:pt x="1356728" y="691502"/>
                  </a:lnTo>
                  <a:lnTo>
                    <a:pt x="1357655" y="675017"/>
                  </a:lnTo>
                  <a:lnTo>
                    <a:pt x="1358696" y="658545"/>
                  </a:lnTo>
                  <a:lnTo>
                    <a:pt x="1359649" y="642061"/>
                  </a:lnTo>
                  <a:lnTo>
                    <a:pt x="1360309" y="625563"/>
                  </a:lnTo>
                  <a:lnTo>
                    <a:pt x="1360487" y="611847"/>
                  </a:lnTo>
                  <a:close/>
                </a:path>
              </a:pathLst>
            </a:custGeom>
            <a:solidFill>
              <a:srgbClr val="7395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15297417" y="5636382"/>
              <a:ext cx="0" cy="742315"/>
            </a:xfrm>
            <a:custGeom>
              <a:avLst/>
              <a:gdLst/>
              <a:ahLst/>
              <a:cxnLst/>
              <a:rect l="l" t="t" r="r" b="b"/>
              <a:pathLst>
                <a:path h="742314">
                  <a:moveTo>
                    <a:pt x="0" y="0"/>
                  </a:moveTo>
                  <a:lnTo>
                    <a:pt x="0" y="741744"/>
                  </a:lnTo>
                </a:path>
              </a:pathLst>
            </a:custGeom>
            <a:ln w="9682">
              <a:solidFill>
                <a:srgbClr val="73954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15937402" y="5636426"/>
              <a:ext cx="18415" cy="742315"/>
            </a:xfrm>
            <a:custGeom>
              <a:avLst/>
              <a:gdLst/>
              <a:ahLst/>
              <a:cxnLst/>
              <a:rect l="l" t="t" r="r" b="b"/>
              <a:pathLst>
                <a:path w="18415" h="742314">
                  <a:moveTo>
                    <a:pt x="13290" y="742252"/>
                  </a:moveTo>
                  <a:lnTo>
                    <a:pt x="3806" y="742247"/>
                  </a:lnTo>
                  <a:lnTo>
                    <a:pt x="5570" y="727692"/>
                  </a:lnTo>
                  <a:lnTo>
                    <a:pt x="7123" y="713119"/>
                  </a:lnTo>
                  <a:lnTo>
                    <a:pt x="8171" y="698510"/>
                  </a:lnTo>
                  <a:lnTo>
                    <a:pt x="8418" y="683849"/>
                  </a:lnTo>
                  <a:lnTo>
                    <a:pt x="8093" y="669321"/>
                  </a:lnTo>
                  <a:lnTo>
                    <a:pt x="7655" y="654794"/>
                  </a:lnTo>
                  <a:lnTo>
                    <a:pt x="6682" y="625743"/>
                  </a:lnTo>
                  <a:lnTo>
                    <a:pt x="5267" y="580498"/>
                  </a:lnTo>
                  <a:lnTo>
                    <a:pt x="4543" y="557874"/>
                  </a:lnTo>
                  <a:lnTo>
                    <a:pt x="3781" y="535252"/>
                  </a:lnTo>
                  <a:lnTo>
                    <a:pt x="3141" y="518381"/>
                  </a:lnTo>
                  <a:lnTo>
                    <a:pt x="2442" y="501512"/>
                  </a:lnTo>
                  <a:lnTo>
                    <a:pt x="1757" y="484643"/>
                  </a:lnTo>
                  <a:lnTo>
                    <a:pt x="745" y="428197"/>
                  </a:lnTo>
                  <a:lnTo>
                    <a:pt x="724" y="418303"/>
                  </a:lnTo>
                  <a:lnTo>
                    <a:pt x="742" y="398517"/>
                  </a:lnTo>
                  <a:lnTo>
                    <a:pt x="705" y="388626"/>
                  </a:lnTo>
                  <a:lnTo>
                    <a:pt x="660" y="383179"/>
                  </a:lnTo>
                  <a:lnTo>
                    <a:pt x="165" y="377761"/>
                  </a:lnTo>
                  <a:lnTo>
                    <a:pt x="0" y="368962"/>
                  </a:lnTo>
                  <a:lnTo>
                    <a:pt x="370" y="365585"/>
                  </a:lnTo>
                  <a:lnTo>
                    <a:pt x="475" y="357023"/>
                  </a:lnTo>
                  <a:lnTo>
                    <a:pt x="410" y="351813"/>
                  </a:lnTo>
                  <a:lnTo>
                    <a:pt x="410" y="346644"/>
                  </a:lnTo>
                  <a:lnTo>
                    <a:pt x="624" y="317582"/>
                  </a:lnTo>
                  <a:lnTo>
                    <a:pt x="970" y="288522"/>
                  </a:lnTo>
                  <a:lnTo>
                    <a:pt x="1693" y="259467"/>
                  </a:lnTo>
                  <a:lnTo>
                    <a:pt x="3036" y="230422"/>
                  </a:lnTo>
                  <a:lnTo>
                    <a:pt x="3554" y="218876"/>
                  </a:lnTo>
                  <a:lnTo>
                    <a:pt x="3841" y="207315"/>
                  </a:lnTo>
                  <a:lnTo>
                    <a:pt x="4053" y="195749"/>
                  </a:lnTo>
                  <a:lnTo>
                    <a:pt x="4346" y="184186"/>
                  </a:lnTo>
                  <a:lnTo>
                    <a:pt x="5280" y="156495"/>
                  </a:lnTo>
                  <a:lnTo>
                    <a:pt x="6234" y="128805"/>
                  </a:lnTo>
                  <a:lnTo>
                    <a:pt x="7210" y="101115"/>
                  </a:lnTo>
                  <a:lnTo>
                    <a:pt x="8208" y="73427"/>
                  </a:lnTo>
                  <a:lnTo>
                    <a:pt x="8417" y="57894"/>
                  </a:lnTo>
                  <a:lnTo>
                    <a:pt x="7972" y="42393"/>
                  </a:lnTo>
                  <a:lnTo>
                    <a:pt x="6871" y="26925"/>
                  </a:lnTo>
                  <a:lnTo>
                    <a:pt x="5116" y="11488"/>
                  </a:lnTo>
                  <a:lnTo>
                    <a:pt x="4616" y="7824"/>
                  </a:lnTo>
                  <a:lnTo>
                    <a:pt x="4276" y="4144"/>
                  </a:lnTo>
                  <a:lnTo>
                    <a:pt x="3816" y="99"/>
                  </a:lnTo>
                  <a:lnTo>
                    <a:pt x="6817" y="99"/>
                  </a:lnTo>
                  <a:lnTo>
                    <a:pt x="9538" y="0"/>
                  </a:lnTo>
                  <a:lnTo>
                    <a:pt x="17812" y="48918"/>
                  </a:lnTo>
                  <a:lnTo>
                    <a:pt x="17824" y="67209"/>
                  </a:lnTo>
                  <a:lnTo>
                    <a:pt x="17228" y="85501"/>
                  </a:lnTo>
                  <a:lnTo>
                    <a:pt x="16526" y="103792"/>
                  </a:lnTo>
                  <a:lnTo>
                    <a:pt x="15860" y="124252"/>
                  </a:lnTo>
                  <a:lnTo>
                    <a:pt x="14464" y="165167"/>
                  </a:lnTo>
                  <a:lnTo>
                    <a:pt x="12892" y="208799"/>
                  </a:lnTo>
                  <a:lnTo>
                    <a:pt x="12028" y="231974"/>
                  </a:lnTo>
                  <a:lnTo>
                    <a:pt x="11229" y="255150"/>
                  </a:lnTo>
                  <a:lnTo>
                    <a:pt x="10584" y="278327"/>
                  </a:lnTo>
                  <a:lnTo>
                    <a:pt x="10292" y="296502"/>
                  </a:lnTo>
                  <a:lnTo>
                    <a:pt x="10191" y="314683"/>
                  </a:lnTo>
                  <a:lnTo>
                    <a:pt x="10169" y="332865"/>
                  </a:lnTo>
                  <a:lnTo>
                    <a:pt x="10113" y="351046"/>
                  </a:lnTo>
                  <a:lnTo>
                    <a:pt x="10068" y="357889"/>
                  </a:lnTo>
                  <a:lnTo>
                    <a:pt x="9788" y="364728"/>
                  </a:lnTo>
                  <a:lnTo>
                    <a:pt x="9833" y="371571"/>
                  </a:lnTo>
                  <a:lnTo>
                    <a:pt x="9960" y="396181"/>
                  </a:lnTo>
                  <a:lnTo>
                    <a:pt x="10073" y="420792"/>
                  </a:lnTo>
                  <a:lnTo>
                    <a:pt x="10301" y="445399"/>
                  </a:lnTo>
                  <a:lnTo>
                    <a:pt x="10774" y="470001"/>
                  </a:lnTo>
                  <a:lnTo>
                    <a:pt x="11810" y="504615"/>
                  </a:lnTo>
                  <a:lnTo>
                    <a:pt x="13036" y="539225"/>
                  </a:lnTo>
                  <a:lnTo>
                    <a:pt x="14318" y="573833"/>
                  </a:lnTo>
                  <a:lnTo>
                    <a:pt x="15520" y="608441"/>
                  </a:lnTo>
                  <a:lnTo>
                    <a:pt x="16241" y="629951"/>
                  </a:lnTo>
                  <a:lnTo>
                    <a:pt x="16907" y="651464"/>
                  </a:lnTo>
                  <a:lnTo>
                    <a:pt x="17367" y="672976"/>
                  </a:lnTo>
                  <a:lnTo>
                    <a:pt x="17471" y="694486"/>
                  </a:lnTo>
                  <a:lnTo>
                    <a:pt x="16987" y="706431"/>
                  </a:lnTo>
                  <a:lnTo>
                    <a:pt x="15900" y="718373"/>
                  </a:lnTo>
                  <a:lnTo>
                    <a:pt x="14553" y="730312"/>
                  </a:lnTo>
                  <a:lnTo>
                    <a:pt x="13290" y="742252"/>
                  </a:lnTo>
                  <a:close/>
                </a:path>
              </a:pathLst>
            </a:custGeom>
            <a:solidFill>
              <a:srgbClr val="7395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15825135" y="5636382"/>
              <a:ext cx="0" cy="742315"/>
            </a:xfrm>
            <a:custGeom>
              <a:avLst/>
              <a:gdLst/>
              <a:ahLst/>
              <a:cxnLst/>
              <a:rect l="l" t="t" r="r" b="b"/>
              <a:pathLst>
                <a:path h="742314">
                  <a:moveTo>
                    <a:pt x="0" y="0"/>
                  </a:moveTo>
                  <a:lnTo>
                    <a:pt x="0" y="741744"/>
                  </a:lnTo>
                </a:path>
              </a:pathLst>
            </a:custGeom>
            <a:ln w="10116">
              <a:solidFill>
                <a:srgbClr val="73954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15880725" y="5636684"/>
              <a:ext cx="20320" cy="742315"/>
            </a:xfrm>
            <a:custGeom>
              <a:avLst/>
              <a:gdLst/>
              <a:ahLst/>
              <a:cxnLst/>
              <a:rect l="l" t="t" r="r" b="b"/>
              <a:pathLst>
                <a:path w="20319" h="742314">
                  <a:moveTo>
                    <a:pt x="19947" y="742024"/>
                  </a:moveTo>
                  <a:lnTo>
                    <a:pt x="10464" y="741990"/>
                  </a:lnTo>
                  <a:lnTo>
                    <a:pt x="9983" y="720482"/>
                  </a:lnTo>
                  <a:lnTo>
                    <a:pt x="9432" y="697977"/>
                  </a:lnTo>
                  <a:lnTo>
                    <a:pt x="8033" y="651984"/>
                  </a:lnTo>
                  <a:lnTo>
                    <a:pt x="5236" y="597138"/>
                  </a:lnTo>
                  <a:lnTo>
                    <a:pt x="2210" y="542304"/>
                  </a:lnTo>
                  <a:lnTo>
                    <a:pt x="1261" y="521107"/>
                  </a:lnTo>
                  <a:lnTo>
                    <a:pt x="760" y="499905"/>
                  </a:lnTo>
                  <a:lnTo>
                    <a:pt x="706" y="478699"/>
                  </a:lnTo>
                  <a:lnTo>
                    <a:pt x="1100" y="457487"/>
                  </a:lnTo>
                  <a:lnTo>
                    <a:pt x="1288" y="444758"/>
                  </a:lnTo>
                  <a:lnTo>
                    <a:pt x="1196" y="432023"/>
                  </a:lnTo>
                  <a:lnTo>
                    <a:pt x="740" y="406547"/>
                  </a:lnTo>
                  <a:lnTo>
                    <a:pt x="595" y="399119"/>
                  </a:lnTo>
                  <a:lnTo>
                    <a:pt x="193" y="384278"/>
                  </a:lnTo>
                  <a:lnTo>
                    <a:pt x="5" y="375280"/>
                  </a:lnTo>
                  <a:lnTo>
                    <a:pt x="670" y="373686"/>
                  </a:lnTo>
                  <a:lnTo>
                    <a:pt x="970" y="372086"/>
                  </a:lnTo>
                  <a:lnTo>
                    <a:pt x="1144" y="371398"/>
                  </a:lnTo>
                  <a:lnTo>
                    <a:pt x="1205" y="370700"/>
                  </a:lnTo>
                  <a:lnTo>
                    <a:pt x="1155" y="369992"/>
                  </a:lnTo>
                  <a:lnTo>
                    <a:pt x="820" y="367664"/>
                  </a:lnTo>
                  <a:lnTo>
                    <a:pt x="0" y="365342"/>
                  </a:lnTo>
                  <a:lnTo>
                    <a:pt x="50" y="363029"/>
                  </a:lnTo>
                  <a:lnTo>
                    <a:pt x="419" y="347944"/>
                  </a:lnTo>
                  <a:lnTo>
                    <a:pt x="838" y="332860"/>
                  </a:lnTo>
                  <a:lnTo>
                    <a:pt x="1221" y="317776"/>
                  </a:lnTo>
                  <a:lnTo>
                    <a:pt x="1480" y="302690"/>
                  </a:lnTo>
                  <a:lnTo>
                    <a:pt x="1443" y="293665"/>
                  </a:lnTo>
                  <a:lnTo>
                    <a:pt x="1210" y="284638"/>
                  </a:lnTo>
                  <a:lnTo>
                    <a:pt x="906" y="275612"/>
                  </a:lnTo>
                  <a:lnTo>
                    <a:pt x="655" y="266586"/>
                  </a:lnTo>
                  <a:lnTo>
                    <a:pt x="599" y="244067"/>
                  </a:lnTo>
                  <a:lnTo>
                    <a:pt x="1217" y="221571"/>
                  </a:lnTo>
                  <a:lnTo>
                    <a:pt x="2314" y="199089"/>
                  </a:lnTo>
                  <a:lnTo>
                    <a:pt x="4675" y="160749"/>
                  </a:lnTo>
                  <a:lnTo>
                    <a:pt x="5548" y="144879"/>
                  </a:lnTo>
                  <a:lnTo>
                    <a:pt x="7931" y="85742"/>
                  </a:lnTo>
                  <a:lnTo>
                    <a:pt x="10509" y="2446"/>
                  </a:lnTo>
                  <a:lnTo>
                    <a:pt x="10609" y="1307"/>
                  </a:lnTo>
                  <a:lnTo>
                    <a:pt x="10689" y="0"/>
                  </a:lnTo>
                  <a:lnTo>
                    <a:pt x="19692" y="0"/>
                  </a:lnTo>
                  <a:lnTo>
                    <a:pt x="19692" y="4347"/>
                  </a:lnTo>
                  <a:lnTo>
                    <a:pt x="19787" y="8606"/>
                  </a:lnTo>
                  <a:lnTo>
                    <a:pt x="18442" y="62029"/>
                  </a:lnTo>
                  <a:lnTo>
                    <a:pt x="16769" y="103864"/>
                  </a:lnTo>
                  <a:lnTo>
                    <a:pt x="14346" y="154766"/>
                  </a:lnTo>
                  <a:lnTo>
                    <a:pt x="12875" y="180200"/>
                  </a:lnTo>
                  <a:lnTo>
                    <a:pt x="11404" y="207876"/>
                  </a:lnTo>
                  <a:lnTo>
                    <a:pt x="10502" y="235553"/>
                  </a:lnTo>
                  <a:lnTo>
                    <a:pt x="10246" y="263242"/>
                  </a:lnTo>
                  <a:lnTo>
                    <a:pt x="10714" y="290954"/>
                  </a:lnTo>
                  <a:lnTo>
                    <a:pt x="10874" y="306275"/>
                  </a:lnTo>
                  <a:lnTo>
                    <a:pt x="10581" y="321608"/>
                  </a:lnTo>
                  <a:lnTo>
                    <a:pt x="10091" y="336946"/>
                  </a:lnTo>
                  <a:lnTo>
                    <a:pt x="9663" y="352284"/>
                  </a:lnTo>
                  <a:lnTo>
                    <a:pt x="9573" y="356572"/>
                  </a:lnTo>
                  <a:lnTo>
                    <a:pt x="9543" y="360860"/>
                  </a:lnTo>
                  <a:lnTo>
                    <a:pt x="9283" y="366689"/>
                  </a:lnTo>
                  <a:lnTo>
                    <a:pt x="8803" y="368199"/>
                  </a:lnTo>
                  <a:lnTo>
                    <a:pt x="8548" y="369729"/>
                  </a:lnTo>
                  <a:lnTo>
                    <a:pt x="8403" y="370351"/>
                  </a:lnTo>
                  <a:lnTo>
                    <a:pt x="8348" y="370979"/>
                  </a:lnTo>
                  <a:lnTo>
                    <a:pt x="8383" y="371616"/>
                  </a:lnTo>
                  <a:lnTo>
                    <a:pt x="8678" y="373958"/>
                  </a:lnTo>
                  <a:lnTo>
                    <a:pt x="9288" y="376281"/>
                  </a:lnTo>
                  <a:lnTo>
                    <a:pt x="9820" y="393708"/>
                  </a:lnTo>
                  <a:lnTo>
                    <a:pt x="10270" y="408793"/>
                  </a:lnTo>
                  <a:lnTo>
                    <a:pt x="10656" y="423877"/>
                  </a:lnTo>
                  <a:lnTo>
                    <a:pt x="10924" y="438962"/>
                  </a:lnTo>
                  <a:lnTo>
                    <a:pt x="10917" y="447988"/>
                  </a:lnTo>
                  <a:lnTo>
                    <a:pt x="10731" y="457017"/>
                  </a:lnTo>
                  <a:lnTo>
                    <a:pt x="10189" y="475071"/>
                  </a:lnTo>
                  <a:lnTo>
                    <a:pt x="10010" y="493260"/>
                  </a:lnTo>
                  <a:lnTo>
                    <a:pt x="10347" y="511435"/>
                  </a:lnTo>
                  <a:lnTo>
                    <a:pt x="11073" y="529599"/>
                  </a:lnTo>
                  <a:lnTo>
                    <a:pt x="12059" y="547761"/>
                  </a:lnTo>
                  <a:lnTo>
                    <a:pt x="14316" y="585046"/>
                  </a:lnTo>
                  <a:lnTo>
                    <a:pt x="15353" y="603693"/>
                  </a:lnTo>
                  <a:lnTo>
                    <a:pt x="16206" y="622346"/>
                  </a:lnTo>
                  <a:lnTo>
                    <a:pt x="17274" y="651767"/>
                  </a:lnTo>
                  <a:lnTo>
                    <a:pt x="18215" y="681191"/>
                  </a:lnTo>
                  <a:lnTo>
                    <a:pt x="19098" y="710617"/>
                  </a:lnTo>
                  <a:lnTo>
                    <a:pt x="19992" y="740044"/>
                  </a:lnTo>
                  <a:lnTo>
                    <a:pt x="19992" y="740702"/>
                  </a:lnTo>
                  <a:lnTo>
                    <a:pt x="19962" y="741361"/>
                  </a:lnTo>
                  <a:lnTo>
                    <a:pt x="19947" y="742024"/>
                  </a:lnTo>
                  <a:close/>
                </a:path>
              </a:pathLst>
            </a:custGeom>
            <a:solidFill>
              <a:srgbClr val="7395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15362526" y="5636382"/>
              <a:ext cx="0" cy="251460"/>
            </a:xfrm>
            <a:custGeom>
              <a:avLst/>
              <a:gdLst/>
              <a:ahLst/>
              <a:cxnLst/>
              <a:rect l="l" t="t" r="r" b="b"/>
              <a:pathLst>
                <a:path h="251460">
                  <a:moveTo>
                    <a:pt x="0" y="0"/>
                  </a:moveTo>
                  <a:lnTo>
                    <a:pt x="0" y="251460"/>
                  </a:lnTo>
                </a:path>
              </a:pathLst>
            </a:custGeom>
            <a:ln w="9428">
              <a:solidFill>
                <a:srgbClr val="73954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15359164" y="5887846"/>
              <a:ext cx="10795" cy="97790"/>
            </a:xfrm>
            <a:custGeom>
              <a:avLst/>
              <a:gdLst/>
              <a:ahLst/>
              <a:cxnLst/>
              <a:rect l="l" t="t" r="r" b="b"/>
              <a:pathLst>
                <a:path w="10794" h="97789">
                  <a:moveTo>
                    <a:pt x="10363" y="90982"/>
                  </a:moveTo>
                  <a:lnTo>
                    <a:pt x="9906" y="90982"/>
                  </a:lnTo>
                  <a:lnTo>
                    <a:pt x="9906" y="80873"/>
                  </a:lnTo>
                  <a:lnTo>
                    <a:pt x="9461" y="80873"/>
                  </a:lnTo>
                  <a:lnTo>
                    <a:pt x="9461" y="68237"/>
                  </a:lnTo>
                  <a:lnTo>
                    <a:pt x="9232" y="68237"/>
                  </a:lnTo>
                  <a:lnTo>
                    <a:pt x="9232" y="64452"/>
                  </a:lnTo>
                  <a:lnTo>
                    <a:pt x="9169" y="48018"/>
                  </a:lnTo>
                  <a:lnTo>
                    <a:pt x="9232" y="40436"/>
                  </a:lnTo>
                  <a:lnTo>
                    <a:pt x="9398" y="40436"/>
                  </a:lnTo>
                  <a:lnTo>
                    <a:pt x="9398" y="31597"/>
                  </a:lnTo>
                  <a:lnTo>
                    <a:pt x="9715" y="31597"/>
                  </a:lnTo>
                  <a:lnTo>
                    <a:pt x="9715" y="0"/>
                  </a:lnTo>
                  <a:lnTo>
                    <a:pt x="0" y="0"/>
                  </a:lnTo>
                  <a:lnTo>
                    <a:pt x="0" y="31597"/>
                  </a:lnTo>
                  <a:lnTo>
                    <a:pt x="88" y="40436"/>
                  </a:lnTo>
                  <a:lnTo>
                    <a:pt x="114" y="48018"/>
                  </a:lnTo>
                  <a:lnTo>
                    <a:pt x="165" y="64452"/>
                  </a:lnTo>
                  <a:lnTo>
                    <a:pt x="190" y="68237"/>
                  </a:lnTo>
                  <a:lnTo>
                    <a:pt x="241" y="80873"/>
                  </a:lnTo>
                  <a:lnTo>
                    <a:pt x="304" y="90982"/>
                  </a:lnTo>
                  <a:lnTo>
                    <a:pt x="457" y="90982"/>
                  </a:lnTo>
                  <a:lnTo>
                    <a:pt x="457" y="97294"/>
                  </a:lnTo>
                  <a:lnTo>
                    <a:pt x="10363" y="97294"/>
                  </a:lnTo>
                  <a:lnTo>
                    <a:pt x="10363" y="90982"/>
                  </a:lnTo>
                  <a:close/>
                </a:path>
              </a:pathLst>
            </a:custGeom>
            <a:solidFill>
              <a:srgbClr val="7395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15362976" y="5985141"/>
              <a:ext cx="0" cy="393065"/>
            </a:xfrm>
            <a:custGeom>
              <a:avLst/>
              <a:gdLst/>
              <a:ahLst/>
              <a:cxnLst/>
              <a:rect l="l" t="t" r="r" b="b"/>
              <a:pathLst>
                <a:path h="393064">
                  <a:moveTo>
                    <a:pt x="0" y="0"/>
                  </a:moveTo>
                  <a:lnTo>
                    <a:pt x="0" y="392985"/>
                  </a:lnTo>
                </a:path>
              </a:pathLst>
            </a:custGeom>
            <a:ln w="9174">
              <a:solidFill>
                <a:srgbClr val="73954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15242146" y="5636488"/>
              <a:ext cx="546735" cy="1508125"/>
            </a:xfrm>
            <a:custGeom>
              <a:avLst/>
              <a:gdLst/>
              <a:ahLst/>
              <a:cxnLst/>
              <a:rect l="l" t="t" r="r" b="b"/>
              <a:pathLst>
                <a:path w="546734" h="1508125">
                  <a:moveTo>
                    <a:pt x="17919" y="449656"/>
                  </a:moveTo>
                  <a:lnTo>
                    <a:pt x="17462" y="425297"/>
                  </a:lnTo>
                  <a:lnTo>
                    <a:pt x="16535" y="400964"/>
                  </a:lnTo>
                  <a:lnTo>
                    <a:pt x="15341" y="374777"/>
                  </a:lnTo>
                  <a:lnTo>
                    <a:pt x="13627" y="372973"/>
                  </a:lnTo>
                  <a:lnTo>
                    <a:pt x="13639" y="369239"/>
                  </a:lnTo>
                  <a:lnTo>
                    <a:pt x="15328" y="367360"/>
                  </a:lnTo>
                  <a:lnTo>
                    <a:pt x="15430" y="365417"/>
                  </a:lnTo>
                  <a:lnTo>
                    <a:pt x="16840" y="342201"/>
                  </a:lnTo>
                  <a:lnTo>
                    <a:pt x="17373" y="330581"/>
                  </a:lnTo>
                  <a:lnTo>
                    <a:pt x="17589" y="318973"/>
                  </a:lnTo>
                  <a:lnTo>
                    <a:pt x="17475" y="293370"/>
                  </a:lnTo>
                  <a:lnTo>
                    <a:pt x="17195" y="267766"/>
                  </a:lnTo>
                  <a:lnTo>
                    <a:pt x="16840" y="242176"/>
                  </a:lnTo>
                  <a:lnTo>
                    <a:pt x="16497" y="216573"/>
                  </a:lnTo>
                  <a:lnTo>
                    <a:pt x="16141" y="193941"/>
                  </a:lnTo>
                  <a:lnTo>
                    <a:pt x="15760" y="171310"/>
                  </a:lnTo>
                  <a:lnTo>
                    <a:pt x="15519" y="148678"/>
                  </a:lnTo>
                  <a:lnTo>
                    <a:pt x="15595" y="126047"/>
                  </a:lnTo>
                  <a:lnTo>
                    <a:pt x="15621" y="107251"/>
                  </a:lnTo>
                  <a:lnTo>
                    <a:pt x="15189" y="88468"/>
                  </a:lnTo>
                  <a:lnTo>
                    <a:pt x="14312" y="69697"/>
                  </a:lnTo>
                  <a:lnTo>
                    <a:pt x="12992" y="50939"/>
                  </a:lnTo>
                  <a:lnTo>
                    <a:pt x="12065" y="38735"/>
                  </a:lnTo>
                  <a:lnTo>
                    <a:pt x="11226" y="26530"/>
                  </a:lnTo>
                  <a:lnTo>
                    <a:pt x="10452" y="14312"/>
                  </a:lnTo>
                  <a:lnTo>
                    <a:pt x="9613" y="1460"/>
                  </a:lnTo>
                  <a:lnTo>
                    <a:pt x="9486" y="825"/>
                  </a:lnTo>
                  <a:lnTo>
                    <a:pt x="9423" y="266"/>
                  </a:lnTo>
                  <a:lnTo>
                    <a:pt x="152" y="0"/>
                  </a:lnTo>
                  <a:lnTo>
                    <a:pt x="0" y="12"/>
                  </a:lnTo>
                  <a:lnTo>
                    <a:pt x="2743" y="40906"/>
                  </a:lnTo>
                  <a:lnTo>
                    <a:pt x="4762" y="67983"/>
                  </a:lnTo>
                  <a:lnTo>
                    <a:pt x="5753" y="82550"/>
                  </a:lnTo>
                  <a:lnTo>
                    <a:pt x="6350" y="97129"/>
                  </a:lnTo>
                  <a:lnTo>
                    <a:pt x="6286" y="111760"/>
                  </a:lnTo>
                  <a:lnTo>
                    <a:pt x="5778" y="134327"/>
                  </a:lnTo>
                  <a:lnTo>
                    <a:pt x="5740" y="156895"/>
                  </a:lnTo>
                  <a:lnTo>
                    <a:pt x="6057" y="179463"/>
                  </a:lnTo>
                  <a:lnTo>
                    <a:pt x="6654" y="202031"/>
                  </a:lnTo>
                  <a:lnTo>
                    <a:pt x="7213" y="222554"/>
                  </a:lnTo>
                  <a:lnTo>
                    <a:pt x="7645" y="243078"/>
                  </a:lnTo>
                  <a:lnTo>
                    <a:pt x="7988" y="263613"/>
                  </a:lnTo>
                  <a:lnTo>
                    <a:pt x="8255" y="284149"/>
                  </a:lnTo>
                  <a:lnTo>
                    <a:pt x="8318" y="294957"/>
                  </a:lnTo>
                  <a:lnTo>
                    <a:pt x="8255" y="305777"/>
                  </a:lnTo>
                  <a:lnTo>
                    <a:pt x="6604" y="351510"/>
                  </a:lnTo>
                  <a:lnTo>
                    <a:pt x="6172" y="359537"/>
                  </a:lnTo>
                  <a:lnTo>
                    <a:pt x="6019" y="363004"/>
                  </a:lnTo>
                  <a:lnTo>
                    <a:pt x="5842" y="366382"/>
                  </a:lnTo>
                  <a:lnTo>
                    <a:pt x="8458" y="373100"/>
                  </a:lnTo>
                  <a:lnTo>
                    <a:pt x="5473" y="376428"/>
                  </a:lnTo>
                  <a:lnTo>
                    <a:pt x="6578" y="385787"/>
                  </a:lnTo>
                  <a:lnTo>
                    <a:pt x="6438" y="391490"/>
                  </a:lnTo>
                  <a:lnTo>
                    <a:pt x="6654" y="397167"/>
                  </a:lnTo>
                  <a:lnTo>
                    <a:pt x="7150" y="408101"/>
                  </a:lnTo>
                  <a:lnTo>
                    <a:pt x="7683" y="419036"/>
                  </a:lnTo>
                  <a:lnTo>
                    <a:pt x="8102" y="429971"/>
                  </a:lnTo>
                  <a:lnTo>
                    <a:pt x="8280" y="440905"/>
                  </a:lnTo>
                  <a:lnTo>
                    <a:pt x="8166" y="459155"/>
                  </a:lnTo>
                  <a:lnTo>
                    <a:pt x="7899" y="477393"/>
                  </a:lnTo>
                  <a:lnTo>
                    <a:pt x="7556" y="495630"/>
                  </a:lnTo>
                  <a:lnTo>
                    <a:pt x="7213" y="513880"/>
                  </a:lnTo>
                  <a:lnTo>
                    <a:pt x="6591" y="542061"/>
                  </a:lnTo>
                  <a:lnTo>
                    <a:pt x="5918" y="570242"/>
                  </a:lnTo>
                  <a:lnTo>
                    <a:pt x="5626" y="598436"/>
                  </a:lnTo>
                  <a:lnTo>
                    <a:pt x="6184" y="626656"/>
                  </a:lnTo>
                  <a:lnTo>
                    <a:pt x="6248" y="648436"/>
                  </a:lnTo>
                  <a:lnTo>
                    <a:pt x="5118" y="670166"/>
                  </a:lnTo>
                  <a:lnTo>
                    <a:pt x="1638" y="713562"/>
                  </a:lnTo>
                  <a:lnTo>
                    <a:pt x="1206" y="720712"/>
                  </a:lnTo>
                  <a:lnTo>
                    <a:pt x="876" y="727875"/>
                  </a:lnTo>
                  <a:lnTo>
                    <a:pt x="584" y="735037"/>
                  </a:lnTo>
                  <a:lnTo>
                    <a:pt x="292" y="742188"/>
                  </a:lnTo>
                  <a:lnTo>
                    <a:pt x="9791" y="742188"/>
                  </a:lnTo>
                  <a:lnTo>
                    <a:pt x="9702" y="741197"/>
                  </a:lnTo>
                  <a:lnTo>
                    <a:pt x="9664" y="740206"/>
                  </a:lnTo>
                  <a:lnTo>
                    <a:pt x="13639" y="681863"/>
                  </a:lnTo>
                  <a:lnTo>
                    <a:pt x="14960" y="659282"/>
                  </a:lnTo>
                  <a:lnTo>
                    <a:pt x="15671" y="636676"/>
                  </a:lnTo>
                  <a:lnTo>
                    <a:pt x="15557" y="614019"/>
                  </a:lnTo>
                  <a:lnTo>
                    <a:pt x="15328" y="595236"/>
                  </a:lnTo>
                  <a:lnTo>
                    <a:pt x="15494" y="576440"/>
                  </a:lnTo>
                  <a:lnTo>
                    <a:pt x="15862" y="557631"/>
                  </a:lnTo>
                  <a:lnTo>
                    <a:pt x="16230" y="538835"/>
                  </a:lnTo>
                  <a:lnTo>
                    <a:pt x="16471" y="522630"/>
                  </a:lnTo>
                  <a:lnTo>
                    <a:pt x="16751" y="506425"/>
                  </a:lnTo>
                  <a:lnTo>
                    <a:pt x="17106" y="490232"/>
                  </a:lnTo>
                  <a:lnTo>
                    <a:pt x="17576" y="474040"/>
                  </a:lnTo>
                  <a:lnTo>
                    <a:pt x="17919" y="449656"/>
                  </a:lnTo>
                  <a:close/>
                </a:path>
                <a:path w="546734" h="1508125">
                  <a:moveTo>
                    <a:pt x="173355" y="1098461"/>
                  </a:moveTo>
                  <a:lnTo>
                    <a:pt x="173126" y="1094168"/>
                  </a:lnTo>
                  <a:lnTo>
                    <a:pt x="172453" y="1080147"/>
                  </a:lnTo>
                  <a:lnTo>
                    <a:pt x="171729" y="1066126"/>
                  </a:lnTo>
                  <a:lnTo>
                    <a:pt x="170980" y="1052118"/>
                  </a:lnTo>
                  <a:lnTo>
                    <a:pt x="170256" y="1038098"/>
                  </a:lnTo>
                  <a:lnTo>
                    <a:pt x="169214" y="1016673"/>
                  </a:lnTo>
                  <a:lnTo>
                    <a:pt x="168173" y="995235"/>
                  </a:lnTo>
                  <a:lnTo>
                    <a:pt x="167106" y="973810"/>
                  </a:lnTo>
                  <a:lnTo>
                    <a:pt x="165989" y="952373"/>
                  </a:lnTo>
                  <a:lnTo>
                    <a:pt x="165290" y="936244"/>
                  </a:lnTo>
                  <a:lnTo>
                    <a:pt x="164909" y="920115"/>
                  </a:lnTo>
                  <a:lnTo>
                    <a:pt x="164846" y="903973"/>
                  </a:lnTo>
                  <a:lnTo>
                    <a:pt x="165049" y="887831"/>
                  </a:lnTo>
                  <a:lnTo>
                    <a:pt x="165354" y="873798"/>
                  </a:lnTo>
                  <a:lnTo>
                    <a:pt x="165633" y="859764"/>
                  </a:lnTo>
                  <a:lnTo>
                    <a:pt x="165823" y="845731"/>
                  </a:lnTo>
                  <a:lnTo>
                    <a:pt x="165836" y="831697"/>
                  </a:lnTo>
                  <a:lnTo>
                    <a:pt x="165620" y="817219"/>
                  </a:lnTo>
                  <a:lnTo>
                    <a:pt x="165214" y="802754"/>
                  </a:lnTo>
                  <a:lnTo>
                    <a:pt x="164223" y="773861"/>
                  </a:lnTo>
                  <a:lnTo>
                    <a:pt x="164134" y="771093"/>
                  </a:lnTo>
                  <a:lnTo>
                    <a:pt x="163779" y="768324"/>
                  </a:lnTo>
                  <a:lnTo>
                    <a:pt x="163550" y="765644"/>
                  </a:lnTo>
                  <a:lnTo>
                    <a:pt x="154114" y="765644"/>
                  </a:lnTo>
                  <a:lnTo>
                    <a:pt x="154368" y="768959"/>
                  </a:lnTo>
                  <a:lnTo>
                    <a:pt x="154698" y="772071"/>
                  </a:lnTo>
                  <a:lnTo>
                    <a:pt x="154825" y="775182"/>
                  </a:lnTo>
                  <a:lnTo>
                    <a:pt x="155816" y="802322"/>
                  </a:lnTo>
                  <a:lnTo>
                    <a:pt x="156324" y="829449"/>
                  </a:lnTo>
                  <a:lnTo>
                    <a:pt x="156311" y="856589"/>
                  </a:lnTo>
                  <a:lnTo>
                    <a:pt x="155727" y="883754"/>
                  </a:lnTo>
                  <a:lnTo>
                    <a:pt x="155409" y="896416"/>
                  </a:lnTo>
                  <a:lnTo>
                    <a:pt x="155308" y="909104"/>
                  </a:lnTo>
                  <a:lnTo>
                    <a:pt x="156679" y="955827"/>
                  </a:lnTo>
                  <a:lnTo>
                    <a:pt x="158889" y="998562"/>
                  </a:lnTo>
                  <a:lnTo>
                    <a:pt x="159981" y="1019924"/>
                  </a:lnTo>
                  <a:lnTo>
                    <a:pt x="160743" y="1036294"/>
                  </a:lnTo>
                  <a:lnTo>
                    <a:pt x="161480" y="1052664"/>
                  </a:lnTo>
                  <a:lnTo>
                    <a:pt x="163195" y="1092238"/>
                  </a:lnTo>
                  <a:lnTo>
                    <a:pt x="163779" y="1099083"/>
                  </a:lnTo>
                  <a:lnTo>
                    <a:pt x="163499" y="1105890"/>
                  </a:lnTo>
                  <a:lnTo>
                    <a:pt x="162941" y="1117485"/>
                  </a:lnTo>
                  <a:lnTo>
                    <a:pt x="162394" y="1129068"/>
                  </a:lnTo>
                  <a:lnTo>
                    <a:pt x="162204" y="1140675"/>
                  </a:lnTo>
                  <a:lnTo>
                    <a:pt x="162699" y="1152296"/>
                  </a:lnTo>
                  <a:lnTo>
                    <a:pt x="163347" y="1160399"/>
                  </a:lnTo>
                  <a:lnTo>
                    <a:pt x="163969" y="1168603"/>
                  </a:lnTo>
                  <a:lnTo>
                    <a:pt x="163690" y="1176743"/>
                  </a:lnTo>
                  <a:lnTo>
                    <a:pt x="163118" y="1190701"/>
                  </a:lnTo>
                  <a:lnTo>
                    <a:pt x="162407" y="1204645"/>
                  </a:lnTo>
                  <a:lnTo>
                    <a:pt x="161632" y="1218603"/>
                  </a:lnTo>
                  <a:lnTo>
                    <a:pt x="160883" y="1232560"/>
                  </a:lnTo>
                  <a:lnTo>
                    <a:pt x="159842" y="1253680"/>
                  </a:lnTo>
                  <a:lnTo>
                    <a:pt x="158826" y="1274800"/>
                  </a:lnTo>
                  <a:lnTo>
                    <a:pt x="157784" y="1295933"/>
                  </a:lnTo>
                  <a:lnTo>
                    <a:pt x="156641" y="1317040"/>
                  </a:lnTo>
                  <a:lnTo>
                    <a:pt x="155816" y="1334846"/>
                  </a:lnTo>
                  <a:lnTo>
                    <a:pt x="155346" y="1352651"/>
                  </a:lnTo>
                  <a:lnTo>
                    <a:pt x="155282" y="1370457"/>
                  </a:lnTo>
                  <a:lnTo>
                    <a:pt x="155676" y="1388262"/>
                  </a:lnTo>
                  <a:lnTo>
                    <a:pt x="156273" y="1413370"/>
                  </a:lnTo>
                  <a:lnTo>
                    <a:pt x="156349" y="1438478"/>
                  </a:lnTo>
                  <a:lnTo>
                    <a:pt x="155994" y="1463573"/>
                  </a:lnTo>
                  <a:lnTo>
                    <a:pt x="155295" y="1488681"/>
                  </a:lnTo>
                  <a:lnTo>
                    <a:pt x="155092" y="1495005"/>
                  </a:lnTo>
                  <a:lnTo>
                    <a:pt x="154343" y="1501317"/>
                  </a:lnTo>
                  <a:lnTo>
                    <a:pt x="153847" y="1507642"/>
                  </a:lnTo>
                  <a:lnTo>
                    <a:pt x="163855" y="1507642"/>
                  </a:lnTo>
                  <a:lnTo>
                    <a:pt x="163817" y="1506918"/>
                  </a:lnTo>
                  <a:lnTo>
                    <a:pt x="163741" y="1506169"/>
                  </a:lnTo>
                  <a:lnTo>
                    <a:pt x="164744" y="1480108"/>
                  </a:lnTo>
                  <a:lnTo>
                    <a:pt x="166077" y="1438452"/>
                  </a:lnTo>
                  <a:lnTo>
                    <a:pt x="166128" y="1430286"/>
                  </a:lnTo>
                  <a:lnTo>
                    <a:pt x="165950" y="1422120"/>
                  </a:lnTo>
                  <a:lnTo>
                    <a:pt x="165087" y="1390523"/>
                  </a:lnTo>
                  <a:lnTo>
                    <a:pt x="164960" y="1358938"/>
                  </a:lnTo>
                  <a:lnTo>
                    <a:pt x="165582" y="1327353"/>
                  </a:lnTo>
                  <a:lnTo>
                    <a:pt x="166928" y="1295768"/>
                  </a:lnTo>
                  <a:lnTo>
                    <a:pt x="168033" y="1275765"/>
                  </a:lnTo>
                  <a:lnTo>
                    <a:pt x="170294" y="1235760"/>
                  </a:lnTo>
                  <a:lnTo>
                    <a:pt x="171386" y="1215745"/>
                  </a:lnTo>
                  <a:lnTo>
                    <a:pt x="171818" y="1207287"/>
                  </a:lnTo>
                  <a:lnTo>
                    <a:pt x="172186" y="1198829"/>
                  </a:lnTo>
                  <a:lnTo>
                    <a:pt x="172529" y="1190371"/>
                  </a:lnTo>
                  <a:lnTo>
                    <a:pt x="173037" y="1176553"/>
                  </a:lnTo>
                  <a:lnTo>
                    <a:pt x="173355" y="1171168"/>
                  </a:lnTo>
                  <a:lnTo>
                    <a:pt x="172974" y="1165847"/>
                  </a:lnTo>
                  <a:lnTo>
                    <a:pt x="172135" y="1151153"/>
                  </a:lnTo>
                  <a:lnTo>
                    <a:pt x="171869" y="1136446"/>
                  </a:lnTo>
                  <a:lnTo>
                    <a:pt x="172161" y="1121740"/>
                  </a:lnTo>
                  <a:lnTo>
                    <a:pt x="172999" y="1107046"/>
                  </a:lnTo>
                  <a:lnTo>
                    <a:pt x="173316" y="1102753"/>
                  </a:lnTo>
                  <a:lnTo>
                    <a:pt x="173355" y="1098461"/>
                  </a:lnTo>
                  <a:close/>
                </a:path>
                <a:path w="546734" h="1508125">
                  <a:moveTo>
                    <a:pt x="242163" y="1171168"/>
                  </a:moveTo>
                  <a:lnTo>
                    <a:pt x="241808" y="1163955"/>
                  </a:lnTo>
                  <a:lnTo>
                    <a:pt x="240957" y="1156792"/>
                  </a:lnTo>
                  <a:lnTo>
                    <a:pt x="239610" y="1149667"/>
                  </a:lnTo>
                  <a:lnTo>
                    <a:pt x="237959" y="1142263"/>
                  </a:lnTo>
                  <a:lnTo>
                    <a:pt x="237337" y="1134668"/>
                  </a:lnTo>
                  <a:lnTo>
                    <a:pt x="238988" y="1127315"/>
                  </a:lnTo>
                  <a:lnTo>
                    <a:pt x="241198" y="1113942"/>
                  </a:lnTo>
                  <a:lnTo>
                    <a:pt x="242062" y="1100531"/>
                  </a:lnTo>
                  <a:lnTo>
                    <a:pt x="241973" y="1087094"/>
                  </a:lnTo>
                  <a:lnTo>
                    <a:pt x="241325" y="1073632"/>
                  </a:lnTo>
                  <a:lnTo>
                    <a:pt x="240576" y="1064196"/>
                  </a:lnTo>
                  <a:lnTo>
                    <a:pt x="239674" y="1054760"/>
                  </a:lnTo>
                  <a:lnTo>
                    <a:pt x="238874" y="1045337"/>
                  </a:lnTo>
                  <a:lnTo>
                    <a:pt x="238442" y="1035900"/>
                  </a:lnTo>
                  <a:lnTo>
                    <a:pt x="238353" y="1020953"/>
                  </a:lnTo>
                  <a:lnTo>
                    <a:pt x="238506" y="1005992"/>
                  </a:lnTo>
                  <a:lnTo>
                    <a:pt x="239052" y="976071"/>
                  </a:lnTo>
                  <a:lnTo>
                    <a:pt x="239420" y="957275"/>
                  </a:lnTo>
                  <a:lnTo>
                    <a:pt x="239852" y="938479"/>
                  </a:lnTo>
                  <a:lnTo>
                    <a:pt x="240207" y="919683"/>
                  </a:lnTo>
                  <a:lnTo>
                    <a:pt x="239712" y="867740"/>
                  </a:lnTo>
                  <a:lnTo>
                    <a:pt x="235381" y="801611"/>
                  </a:lnTo>
                  <a:lnTo>
                    <a:pt x="231775" y="766572"/>
                  </a:lnTo>
                  <a:lnTo>
                    <a:pt x="231622" y="765644"/>
                  </a:lnTo>
                  <a:lnTo>
                    <a:pt x="222338" y="765644"/>
                  </a:lnTo>
                  <a:lnTo>
                    <a:pt x="222631" y="768921"/>
                  </a:lnTo>
                  <a:lnTo>
                    <a:pt x="222846" y="772033"/>
                  </a:lnTo>
                  <a:lnTo>
                    <a:pt x="227139" y="817854"/>
                  </a:lnTo>
                  <a:lnTo>
                    <a:pt x="229882" y="860691"/>
                  </a:lnTo>
                  <a:lnTo>
                    <a:pt x="230949" y="923150"/>
                  </a:lnTo>
                  <a:lnTo>
                    <a:pt x="230339" y="954366"/>
                  </a:lnTo>
                  <a:lnTo>
                    <a:pt x="229184" y="985570"/>
                  </a:lnTo>
                  <a:lnTo>
                    <a:pt x="228612" y="1005357"/>
                  </a:lnTo>
                  <a:lnTo>
                    <a:pt x="228688" y="1025118"/>
                  </a:lnTo>
                  <a:lnTo>
                    <a:pt x="229489" y="1044867"/>
                  </a:lnTo>
                  <a:lnTo>
                    <a:pt x="231051" y="1064628"/>
                  </a:lnTo>
                  <a:lnTo>
                    <a:pt x="232346" y="1079893"/>
                  </a:lnTo>
                  <a:lnTo>
                    <a:pt x="232829" y="1095197"/>
                  </a:lnTo>
                  <a:lnTo>
                    <a:pt x="232041" y="1110462"/>
                  </a:lnTo>
                  <a:lnTo>
                    <a:pt x="229501" y="1125689"/>
                  </a:lnTo>
                  <a:lnTo>
                    <a:pt x="227698" y="1133386"/>
                  </a:lnTo>
                  <a:lnTo>
                    <a:pt x="228193" y="1141031"/>
                  </a:lnTo>
                  <a:lnTo>
                    <a:pt x="230593" y="1152982"/>
                  </a:lnTo>
                  <a:lnTo>
                    <a:pt x="231546" y="1157287"/>
                  </a:lnTo>
                  <a:lnTo>
                    <a:pt x="231914" y="1161618"/>
                  </a:lnTo>
                  <a:lnTo>
                    <a:pt x="232562" y="1173365"/>
                  </a:lnTo>
                  <a:lnTo>
                    <a:pt x="232562" y="1185100"/>
                  </a:lnTo>
                  <a:lnTo>
                    <a:pt x="232041" y="1196835"/>
                  </a:lnTo>
                  <a:lnTo>
                    <a:pt x="231140" y="1208557"/>
                  </a:lnTo>
                  <a:lnTo>
                    <a:pt x="229908" y="1222667"/>
                  </a:lnTo>
                  <a:lnTo>
                    <a:pt x="228917" y="1236776"/>
                  </a:lnTo>
                  <a:lnTo>
                    <a:pt x="228371" y="1250924"/>
                  </a:lnTo>
                  <a:lnTo>
                    <a:pt x="228485" y="1265097"/>
                  </a:lnTo>
                  <a:lnTo>
                    <a:pt x="229082" y="1281849"/>
                  </a:lnTo>
                  <a:lnTo>
                    <a:pt x="229628" y="1298600"/>
                  </a:lnTo>
                  <a:lnTo>
                    <a:pt x="230695" y="1332103"/>
                  </a:lnTo>
                  <a:lnTo>
                    <a:pt x="231089" y="1352943"/>
                  </a:lnTo>
                  <a:lnTo>
                    <a:pt x="231000" y="1373784"/>
                  </a:lnTo>
                  <a:lnTo>
                    <a:pt x="229616" y="1415440"/>
                  </a:lnTo>
                  <a:lnTo>
                    <a:pt x="226377" y="1465046"/>
                  </a:lnTo>
                  <a:lnTo>
                    <a:pt x="223418" y="1496987"/>
                  </a:lnTo>
                  <a:lnTo>
                    <a:pt x="222377" y="1507642"/>
                  </a:lnTo>
                  <a:lnTo>
                    <a:pt x="231889" y="1507655"/>
                  </a:lnTo>
                  <a:lnTo>
                    <a:pt x="232003" y="1505839"/>
                  </a:lnTo>
                  <a:lnTo>
                    <a:pt x="233781" y="1485417"/>
                  </a:lnTo>
                  <a:lnTo>
                    <a:pt x="237159" y="1446352"/>
                  </a:lnTo>
                  <a:lnTo>
                    <a:pt x="240182" y="1390904"/>
                  </a:lnTo>
                  <a:lnTo>
                    <a:pt x="240538" y="1354988"/>
                  </a:lnTo>
                  <a:lnTo>
                    <a:pt x="239915" y="1319072"/>
                  </a:lnTo>
                  <a:lnTo>
                    <a:pt x="238607" y="1283157"/>
                  </a:lnTo>
                  <a:lnTo>
                    <a:pt x="238112" y="1270114"/>
                  </a:lnTo>
                  <a:lnTo>
                    <a:pt x="237845" y="1257084"/>
                  </a:lnTo>
                  <a:lnTo>
                    <a:pt x="237985" y="1244041"/>
                  </a:lnTo>
                  <a:lnTo>
                    <a:pt x="238683" y="1230985"/>
                  </a:lnTo>
                  <a:lnTo>
                    <a:pt x="239649" y="1217853"/>
                  </a:lnTo>
                  <a:lnTo>
                    <a:pt x="240512" y="1204722"/>
                  </a:lnTo>
                  <a:lnTo>
                    <a:pt x="241287" y="1191564"/>
                  </a:lnTo>
                  <a:lnTo>
                    <a:pt x="242011" y="1178420"/>
                  </a:lnTo>
                  <a:lnTo>
                    <a:pt x="242163" y="1171168"/>
                  </a:lnTo>
                  <a:close/>
                </a:path>
                <a:path w="546734" h="1508125">
                  <a:moveTo>
                    <a:pt x="303593" y="860971"/>
                  </a:moveTo>
                  <a:lnTo>
                    <a:pt x="303403" y="837780"/>
                  </a:lnTo>
                  <a:lnTo>
                    <a:pt x="303072" y="814590"/>
                  </a:lnTo>
                  <a:lnTo>
                    <a:pt x="302704" y="791400"/>
                  </a:lnTo>
                  <a:lnTo>
                    <a:pt x="302323" y="767334"/>
                  </a:lnTo>
                  <a:lnTo>
                    <a:pt x="302247" y="766470"/>
                  </a:lnTo>
                  <a:lnTo>
                    <a:pt x="302196" y="765619"/>
                  </a:lnTo>
                  <a:lnTo>
                    <a:pt x="293128" y="765619"/>
                  </a:lnTo>
                  <a:lnTo>
                    <a:pt x="293039" y="766483"/>
                  </a:lnTo>
                  <a:lnTo>
                    <a:pt x="292912" y="767207"/>
                  </a:lnTo>
                  <a:lnTo>
                    <a:pt x="293014" y="789698"/>
                  </a:lnTo>
                  <a:lnTo>
                    <a:pt x="293090" y="800582"/>
                  </a:lnTo>
                  <a:lnTo>
                    <a:pt x="293179" y="811466"/>
                  </a:lnTo>
                  <a:lnTo>
                    <a:pt x="293471" y="836206"/>
                  </a:lnTo>
                  <a:lnTo>
                    <a:pt x="293789" y="860933"/>
                  </a:lnTo>
                  <a:lnTo>
                    <a:pt x="294030" y="885672"/>
                  </a:lnTo>
                  <a:lnTo>
                    <a:pt x="294093" y="910412"/>
                  </a:lnTo>
                  <a:lnTo>
                    <a:pt x="293865" y="936561"/>
                  </a:lnTo>
                  <a:lnTo>
                    <a:pt x="293484" y="962723"/>
                  </a:lnTo>
                  <a:lnTo>
                    <a:pt x="293014" y="988885"/>
                  </a:lnTo>
                  <a:lnTo>
                    <a:pt x="292595" y="1015047"/>
                  </a:lnTo>
                  <a:lnTo>
                    <a:pt x="292442" y="1028763"/>
                  </a:lnTo>
                  <a:lnTo>
                    <a:pt x="292328" y="1042492"/>
                  </a:lnTo>
                  <a:lnTo>
                    <a:pt x="292201" y="1056220"/>
                  </a:lnTo>
                  <a:lnTo>
                    <a:pt x="290690" y="1102182"/>
                  </a:lnTo>
                  <a:lnTo>
                    <a:pt x="286435" y="1135849"/>
                  </a:lnTo>
                  <a:lnTo>
                    <a:pt x="286448" y="1137488"/>
                  </a:lnTo>
                  <a:lnTo>
                    <a:pt x="286740" y="1139126"/>
                  </a:lnTo>
                  <a:lnTo>
                    <a:pt x="287591" y="1145324"/>
                  </a:lnTo>
                  <a:lnTo>
                    <a:pt x="289077" y="1151483"/>
                  </a:lnTo>
                  <a:lnTo>
                    <a:pt x="291236" y="1191412"/>
                  </a:lnTo>
                  <a:lnTo>
                    <a:pt x="292735" y="1240040"/>
                  </a:lnTo>
                  <a:lnTo>
                    <a:pt x="292709" y="1254950"/>
                  </a:lnTo>
                  <a:lnTo>
                    <a:pt x="292646" y="1269860"/>
                  </a:lnTo>
                  <a:lnTo>
                    <a:pt x="292696" y="1284770"/>
                  </a:lnTo>
                  <a:lnTo>
                    <a:pt x="293090" y="1309255"/>
                  </a:lnTo>
                  <a:lnTo>
                    <a:pt x="293573" y="1333741"/>
                  </a:lnTo>
                  <a:lnTo>
                    <a:pt x="293979" y="1358226"/>
                  </a:lnTo>
                  <a:lnTo>
                    <a:pt x="294157" y="1382725"/>
                  </a:lnTo>
                  <a:lnTo>
                    <a:pt x="294017" y="1413954"/>
                  </a:lnTo>
                  <a:lnTo>
                    <a:pt x="293700" y="1445183"/>
                  </a:lnTo>
                  <a:lnTo>
                    <a:pt x="293281" y="1476413"/>
                  </a:lnTo>
                  <a:lnTo>
                    <a:pt x="292900" y="1507642"/>
                  </a:lnTo>
                  <a:lnTo>
                    <a:pt x="302437" y="1507642"/>
                  </a:lnTo>
                  <a:lnTo>
                    <a:pt x="302780" y="1483829"/>
                  </a:lnTo>
                  <a:lnTo>
                    <a:pt x="303123" y="1460017"/>
                  </a:lnTo>
                  <a:lnTo>
                    <a:pt x="303415" y="1436217"/>
                  </a:lnTo>
                  <a:lnTo>
                    <a:pt x="303593" y="1412405"/>
                  </a:lnTo>
                  <a:lnTo>
                    <a:pt x="303593" y="1392008"/>
                  </a:lnTo>
                  <a:lnTo>
                    <a:pt x="303301" y="1351191"/>
                  </a:lnTo>
                  <a:lnTo>
                    <a:pt x="302856" y="1312659"/>
                  </a:lnTo>
                  <a:lnTo>
                    <a:pt x="302564" y="1294536"/>
                  </a:lnTo>
                  <a:lnTo>
                    <a:pt x="302310" y="1276413"/>
                  </a:lnTo>
                  <a:lnTo>
                    <a:pt x="302247" y="1258303"/>
                  </a:lnTo>
                  <a:lnTo>
                    <a:pt x="302209" y="1237767"/>
                  </a:lnTo>
                  <a:lnTo>
                    <a:pt x="301942" y="1217231"/>
                  </a:lnTo>
                  <a:lnTo>
                    <a:pt x="300443" y="1176210"/>
                  </a:lnTo>
                  <a:lnTo>
                    <a:pt x="297497" y="1146937"/>
                  </a:lnTo>
                  <a:lnTo>
                    <a:pt x="297053" y="1139456"/>
                  </a:lnTo>
                  <a:lnTo>
                    <a:pt x="297281" y="1132014"/>
                  </a:lnTo>
                  <a:lnTo>
                    <a:pt x="297929" y="1124585"/>
                  </a:lnTo>
                  <a:lnTo>
                    <a:pt x="298767" y="1117130"/>
                  </a:lnTo>
                  <a:lnTo>
                    <a:pt x="300418" y="1099146"/>
                  </a:lnTo>
                  <a:lnTo>
                    <a:pt x="302183" y="1045019"/>
                  </a:lnTo>
                  <a:lnTo>
                    <a:pt x="302691" y="994549"/>
                  </a:lnTo>
                  <a:lnTo>
                    <a:pt x="303034" y="944079"/>
                  </a:lnTo>
                  <a:lnTo>
                    <a:pt x="303237" y="923302"/>
                  </a:lnTo>
                  <a:lnTo>
                    <a:pt x="303441" y="902525"/>
                  </a:lnTo>
                  <a:lnTo>
                    <a:pt x="303580" y="881748"/>
                  </a:lnTo>
                  <a:lnTo>
                    <a:pt x="303593" y="860971"/>
                  </a:lnTo>
                  <a:close/>
                </a:path>
                <a:path w="546734" h="1508125">
                  <a:moveTo>
                    <a:pt x="363448" y="1507629"/>
                  </a:moveTo>
                  <a:lnTo>
                    <a:pt x="363385" y="1506308"/>
                  </a:lnTo>
                  <a:lnTo>
                    <a:pt x="363270" y="1504988"/>
                  </a:lnTo>
                  <a:lnTo>
                    <a:pt x="363270" y="1503667"/>
                  </a:lnTo>
                  <a:lnTo>
                    <a:pt x="363181" y="1488833"/>
                  </a:lnTo>
                  <a:lnTo>
                    <a:pt x="363105" y="1473987"/>
                  </a:lnTo>
                  <a:lnTo>
                    <a:pt x="362978" y="1459141"/>
                  </a:lnTo>
                  <a:lnTo>
                    <a:pt x="362699" y="1444294"/>
                  </a:lnTo>
                  <a:lnTo>
                    <a:pt x="362204" y="1428292"/>
                  </a:lnTo>
                  <a:lnTo>
                    <a:pt x="361594" y="1412278"/>
                  </a:lnTo>
                  <a:lnTo>
                    <a:pt x="360895" y="1396276"/>
                  </a:lnTo>
                  <a:lnTo>
                    <a:pt x="360197" y="1380274"/>
                  </a:lnTo>
                  <a:lnTo>
                    <a:pt x="358952" y="1352778"/>
                  </a:lnTo>
                  <a:lnTo>
                    <a:pt x="357682" y="1325283"/>
                  </a:lnTo>
                  <a:lnTo>
                    <a:pt x="356476" y="1297787"/>
                  </a:lnTo>
                  <a:lnTo>
                    <a:pt x="355434" y="1270292"/>
                  </a:lnTo>
                  <a:lnTo>
                    <a:pt x="355092" y="1254353"/>
                  </a:lnTo>
                  <a:lnTo>
                    <a:pt x="355015" y="1238402"/>
                  </a:lnTo>
                  <a:lnTo>
                    <a:pt x="354990" y="1222438"/>
                  </a:lnTo>
                  <a:lnTo>
                    <a:pt x="354825" y="1206461"/>
                  </a:lnTo>
                  <a:lnTo>
                    <a:pt x="354469" y="1192682"/>
                  </a:lnTo>
                  <a:lnTo>
                    <a:pt x="353987" y="1178902"/>
                  </a:lnTo>
                  <a:lnTo>
                    <a:pt x="353441" y="1165123"/>
                  </a:lnTo>
                  <a:lnTo>
                    <a:pt x="352907" y="1151343"/>
                  </a:lnTo>
                  <a:lnTo>
                    <a:pt x="352666" y="1144511"/>
                  </a:lnTo>
                  <a:lnTo>
                    <a:pt x="351701" y="1137627"/>
                  </a:lnTo>
                  <a:lnTo>
                    <a:pt x="352247" y="1130871"/>
                  </a:lnTo>
                  <a:lnTo>
                    <a:pt x="354685" y="1083449"/>
                  </a:lnTo>
                  <a:lnTo>
                    <a:pt x="355079" y="1047508"/>
                  </a:lnTo>
                  <a:lnTo>
                    <a:pt x="355282" y="1027417"/>
                  </a:lnTo>
                  <a:lnTo>
                    <a:pt x="355930" y="987221"/>
                  </a:lnTo>
                  <a:lnTo>
                    <a:pt x="357568" y="941793"/>
                  </a:lnTo>
                  <a:lnTo>
                    <a:pt x="360133" y="895286"/>
                  </a:lnTo>
                  <a:lnTo>
                    <a:pt x="361035" y="879602"/>
                  </a:lnTo>
                  <a:lnTo>
                    <a:pt x="361670" y="863904"/>
                  </a:lnTo>
                  <a:lnTo>
                    <a:pt x="362242" y="839914"/>
                  </a:lnTo>
                  <a:lnTo>
                    <a:pt x="362635" y="815924"/>
                  </a:lnTo>
                  <a:lnTo>
                    <a:pt x="362953" y="791933"/>
                  </a:lnTo>
                  <a:lnTo>
                    <a:pt x="363296" y="767143"/>
                  </a:lnTo>
                  <a:lnTo>
                    <a:pt x="363169" y="766343"/>
                  </a:lnTo>
                  <a:lnTo>
                    <a:pt x="363118" y="765594"/>
                  </a:lnTo>
                  <a:lnTo>
                    <a:pt x="353987" y="765594"/>
                  </a:lnTo>
                  <a:lnTo>
                    <a:pt x="353910" y="766622"/>
                  </a:lnTo>
                  <a:lnTo>
                    <a:pt x="353783" y="767499"/>
                  </a:lnTo>
                  <a:lnTo>
                    <a:pt x="353809" y="776122"/>
                  </a:lnTo>
                  <a:lnTo>
                    <a:pt x="353834" y="783844"/>
                  </a:lnTo>
                  <a:lnTo>
                    <a:pt x="353834" y="791578"/>
                  </a:lnTo>
                  <a:lnTo>
                    <a:pt x="352183" y="858901"/>
                  </a:lnTo>
                  <a:lnTo>
                    <a:pt x="349237" y="918451"/>
                  </a:lnTo>
                  <a:lnTo>
                    <a:pt x="347421" y="954836"/>
                  </a:lnTo>
                  <a:lnTo>
                    <a:pt x="346113" y="991235"/>
                  </a:lnTo>
                  <a:lnTo>
                    <a:pt x="345389" y="1027658"/>
                  </a:lnTo>
                  <a:lnTo>
                    <a:pt x="345313" y="1064094"/>
                  </a:lnTo>
                  <a:lnTo>
                    <a:pt x="345211" y="1077760"/>
                  </a:lnTo>
                  <a:lnTo>
                    <a:pt x="344766" y="1091412"/>
                  </a:lnTo>
                  <a:lnTo>
                    <a:pt x="344170" y="1105077"/>
                  </a:lnTo>
                  <a:lnTo>
                    <a:pt x="343547" y="1118730"/>
                  </a:lnTo>
                  <a:lnTo>
                    <a:pt x="343293" y="1124546"/>
                  </a:lnTo>
                  <a:lnTo>
                    <a:pt x="342074" y="1130325"/>
                  </a:lnTo>
                  <a:lnTo>
                    <a:pt x="341693" y="1139723"/>
                  </a:lnTo>
                  <a:lnTo>
                    <a:pt x="342785" y="1143317"/>
                  </a:lnTo>
                  <a:lnTo>
                    <a:pt x="342963" y="1146911"/>
                  </a:lnTo>
                  <a:lnTo>
                    <a:pt x="344944" y="1189901"/>
                  </a:lnTo>
                  <a:lnTo>
                    <a:pt x="345935" y="1248029"/>
                  </a:lnTo>
                  <a:lnTo>
                    <a:pt x="346176" y="1269911"/>
                  </a:lnTo>
                  <a:lnTo>
                    <a:pt x="347421" y="1314056"/>
                  </a:lnTo>
                  <a:lnTo>
                    <a:pt x="349491" y="1358531"/>
                  </a:lnTo>
                  <a:lnTo>
                    <a:pt x="350723" y="1380769"/>
                  </a:lnTo>
                  <a:lnTo>
                    <a:pt x="352120" y="1409001"/>
                  </a:lnTo>
                  <a:lnTo>
                    <a:pt x="353047" y="1437246"/>
                  </a:lnTo>
                  <a:lnTo>
                    <a:pt x="353580" y="1465503"/>
                  </a:lnTo>
                  <a:lnTo>
                    <a:pt x="353758" y="1493774"/>
                  </a:lnTo>
                  <a:lnTo>
                    <a:pt x="353758" y="1498409"/>
                  </a:lnTo>
                  <a:lnTo>
                    <a:pt x="353860" y="1503032"/>
                  </a:lnTo>
                  <a:lnTo>
                    <a:pt x="353923" y="1507642"/>
                  </a:lnTo>
                  <a:lnTo>
                    <a:pt x="363448" y="1507629"/>
                  </a:lnTo>
                  <a:close/>
                </a:path>
                <a:path w="546734" h="1508125">
                  <a:moveTo>
                    <a:pt x="424713" y="1456436"/>
                  </a:moveTo>
                  <a:lnTo>
                    <a:pt x="424599" y="1445183"/>
                  </a:lnTo>
                  <a:lnTo>
                    <a:pt x="424395" y="1433931"/>
                  </a:lnTo>
                  <a:lnTo>
                    <a:pt x="424154" y="1422679"/>
                  </a:lnTo>
                  <a:lnTo>
                    <a:pt x="423938" y="1411414"/>
                  </a:lnTo>
                  <a:lnTo>
                    <a:pt x="423824" y="1404086"/>
                  </a:lnTo>
                  <a:lnTo>
                    <a:pt x="424141" y="1396720"/>
                  </a:lnTo>
                  <a:lnTo>
                    <a:pt x="423633" y="1389405"/>
                  </a:lnTo>
                  <a:lnTo>
                    <a:pt x="422211" y="1368869"/>
                  </a:lnTo>
                  <a:lnTo>
                    <a:pt x="420712" y="1348333"/>
                  </a:lnTo>
                  <a:lnTo>
                    <a:pt x="417664" y="1307261"/>
                  </a:lnTo>
                  <a:lnTo>
                    <a:pt x="416775" y="1293609"/>
                  </a:lnTo>
                  <a:lnTo>
                    <a:pt x="416242" y="1279956"/>
                  </a:lnTo>
                  <a:lnTo>
                    <a:pt x="416166" y="1266291"/>
                  </a:lnTo>
                  <a:lnTo>
                    <a:pt x="416699" y="1252626"/>
                  </a:lnTo>
                  <a:lnTo>
                    <a:pt x="417779" y="1237018"/>
                  </a:lnTo>
                  <a:lnTo>
                    <a:pt x="420090" y="1205801"/>
                  </a:lnTo>
                  <a:lnTo>
                    <a:pt x="421170" y="1190205"/>
                  </a:lnTo>
                  <a:lnTo>
                    <a:pt x="421627" y="1180071"/>
                  </a:lnTo>
                  <a:lnTo>
                    <a:pt x="421576" y="1169949"/>
                  </a:lnTo>
                  <a:lnTo>
                    <a:pt x="420789" y="1159865"/>
                  </a:lnTo>
                  <a:lnTo>
                    <a:pt x="419049" y="1149819"/>
                  </a:lnTo>
                  <a:lnTo>
                    <a:pt x="417906" y="1143342"/>
                  </a:lnTo>
                  <a:lnTo>
                    <a:pt x="417499" y="1136840"/>
                  </a:lnTo>
                  <a:lnTo>
                    <a:pt x="417830" y="1130350"/>
                  </a:lnTo>
                  <a:lnTo>
                    <a:pt x="418896" y="1123848"/>
                  </a:lnTo>
                  <a:lnTo>
                    <a:pt x="419798" y="1119733"/>
                  </a:lnTo>
                  <a:lnTo>
                    <a:pt x="420471" y="1115593"/>
                  </a:lnTo>
                  <a:lnTo>
                    <a:pt x="420890" y="1111402"/>
                  </a:lnTo>
                  <a:lnTo>
                    <a:pt x="421563" y="1099781"/>
                  </a:lnTo>
                  <a:lnTo>
                    <a:pt x="421474" y="1088161"/>
                  </a:lnTo>
                  <a:lnTo>
                    <a:pt x="420890" y="1076566"/>
                  </a:lnTo>
                  <a:lnTo>
                    <a:pt x="420116" y="1064958"/>
                  </a:lnTo>
                  <a:lnTo>
                    <a:pt x="419176" y="1052004"/>
                  </a:lnTo>
                  <a:lnTo>
                    <a:pt x="418172" y="1039063"/>
                  </a:lnTo>
                  <a:lnTo>
                    <a:pt x="417220" y="1026109"/>
                  </a:lnTo>
                  <a:lnTo>
                    <a:pt x="416445" y="1013142"/>
                  </a:lnTo>
                  <a:lnTo>
                    <a:pt x="416166" y="994651"/>
                  </a:lnTo>
                  <a:lnTo>
                    <a:pt x="416902" y="976185"/>
                  </a:lnTo>
                  <a:lnTo>
                    <a:pt x="418198" y="957745"/>
                  </a:lnTo>
                  <a:lnTo>
                    <a:pt x="419633" y="939304"/>
                  </a:lnTo>
                  <a:lnTo>
                    <a:pt x="420789" y="924928"/>
                  </a:lnTo>
                  <a:lnTo>
                    <a:pt x="421995" y="910564"/>
                  </a:lnTo>
                  <a:lnTo>
                    <a:pt x="423011" y="896188"/>
                  </a:lnTo>
                  <a:lnTo>
                    <a:pt x="423595" y="881811"/>
                  </a:lnTo>
                  <a:lnTo>
                    <a:pt x="424014" y="853427"/>
                  </a:lnTo>
                  <a:lnTo>
                    <a:pt x="424205" y="825042"/>
                  </a:lnTo>
                  <a:lnTo>
                    <a:pt x="424281" y="796658"/>
                  </a:lnTo>
                  <a:lnTo>
                    <a:pt x="424370" y="767397"/>
                  </a:lnTo>
                  <a:lnTo>
                    <a:pt x="424256" y="766508"/>
                  </a:lnTo>
                  <a:lnTo>
                    <a:pt x="424180" y="765467"/>
                  </a:lnTo>
                  <a:lnTo>
                    <a:pt x="421957" y="765467"/>
                  </a:lnTo>
                  <a:lnTo>
                    <a:pt x="419938" y="765657"/>
                  </a:lnTo>
                  <a:lnTo>
                    <a:pt x="415315" y="765098"/>
                  </a:lnTo>
                  <a:lnTo>
                    <a:pt x="414820" y="766165"/>
                  </a:lnTo>
                  <a:lnTo>
                    <a:pt x="415036" y="778916"/>
                  </a:lnTo>
                  <a:lnTo>
                    <a:pt x="415188" y="789241"/>
                  </a:lnTo>
                  <a:lnTo>
                    <a:pt x="415277" y="799579"/>
                  </a:lnTo>
                  <a:lnTo>
                    <a:pt x="415264" y="809904"/>
                  </a:lnTo>
                  <a:lnTo>
                    <a:pt x="415112" y="825804"/>
                  </a:lnTo>
                  <a:lnTo>
                    <a:pt x="414896" y="841692"/>
                  </a:lnTo>
                  <a:lnTo>
                    <a:pt x="414375" y="875792"/>
                  </a:lnTo>
                  <a:lnTo>
                    <a:pt x="414401" y="878116"/>
                  </a:lnTo>
                  <a:lnTo>
                    <a:pt x="412737" y="901141"/>
                  </a:lnTo>
                  <a:lnTo>
                    <a:pt x="411226" y="921854"/>
                  </a:lnTo>
                  <a:lnTo>
                    <a:pt x="409752" y="942581"/>
                  </a:lnTo>
                  <a:lnTo>
                    <a:pt x="408393" y="963320"/>
                  </a:lnTo>
                  <a:lnTo>
                    <a:pt x="407708" y="975042"/>
                  </a:lnTo>
                  <a:lnTo>
                    <a:pt x="407149" y="986790"/>
                  </a:lnTo>
                  <a:lnTo>
                    <a:pt x="406869" y="998537"/>
                  </a:lnTo>
                  <a:lnTo>
                    <a:pt x="406996" y="1010259"/>
                  </a:lnTo>
                  <a:lnTo>
                    <a:pt x="407758" y="1026553"/>
                  </a:lnTo>
                  <a:lnTo>
                    <a:pt x="408863" y="1042847"/>
                  </a:lnTo>
                  <a:lnTo>
                    <a:pt x="410095" y="1059129"/>
                  </a:lnTo>
                  <a:lnTo>
                    <a:pt x="411289" y="1075410"/>
                  </a:lnTo>
                  <a:lnTo>
                    <a:pt x="411975" y="1087704"/>
                  </a:lnTo>
                  <a:lnTo>
                    <a:pt x="412115" y="1099985"/>
                  </a:lnTo>
                  <a:lnTo>
                    <a:pt x="411314" y="1112227"/>
                  </a:lnTo>
                  <a:lnTo>
                    <a:pt x="409168" y="1124407"/>
                  </a:lnTo>
                  <a:lnTo>
                    <a:pt x="407174" y="1132687"/>
                  </a:lnTo>
                  <a:lnTo>
                    <a:pt x="407517" y="1140828"/>
                  </a:lnTo>
                  <a:lnTo>
                    <a:pt x="410565" y="1155814"/>
                  </a:lnTo>
                  <a:lnTo>
                    <a:pt x="411899" y="1162659"/>
                  </a:lnTo>
                  <a:lnTo>
                    <a:pt x="411861" y="1169441"/>
                  </a:lnTo>
                  <a:lnTo>
                    <a:pt x="410222" y="1212418"/>
                  </a:lnTo>
                  <a:lnTo>
                    <a:pt x="408343" y="1240066"/>
                  </a:lnTo>
                  <a:lnTo>
                    <a:pt x="407428" y="1253883"/>
                  </a:lnTo>
                  <a:lnTo>
                    <a:pt x="406781" y="1267714"/>
                  </a:lnTo>
                  <a:lnTo>
                    <a:pt x="406781" y="1284782"/>
                  </a:lnTo>
                  <a:lnTo>
                    <a:pt x="407619" y="1301813"/>
                  </a:lnTo>
                  <a:lnTo>
                    <a:pt x="408927" y="1318844"/>
                  </a:lnTo>
                  <a:lnTo>
                    <a:pt x="410286" y="1335862"/>
                  </a:lnTo>
                  <a:lnTo>
                    <a:pt x="411340" y="1349489"/>
                  </a:lnTo>
                  <a:lnTo>
                    <a:pt x="414032" y="1390396"/>
                  </a:lnTo>
                  <a:lnTo>
                    <a:pt x="414972" y="1440472"/>
                  </a:lnTo>
                  <a:lnTo>
                    <a:pt x="415226" y="1464513"/>
                  </a:lnTo>
                  <a:lnTo>
                    <a:pt x="415175" y="1471853"/>
                  </a:lnTo>
                  <a:lnTo>
                    <a:pt x="415112" y="1486306"/>
                  </a:lnTo>
                  <a:lnTo>
                    <a:pt x="414947" y="1507642"/>
                  </a:lnTo>
                  <a:lnTo>
                    <a:pt x="424497" y="1507642"/>
                  </a:lnTo>
                  <a:lnTo>
                    <a:pt x="424459" y="1506575"/>
                  </a:lnTo>
                  <a:lnTo>
                    <a:pt x="424395" y="1505496"/>
                  </a:lnTo>
                  <a:lnTo>
                    <a:pt x="424395" y="1504429"/>
                  </a:lnTo>
                  <a:lnTo>
                    <a:pt x="424510" y="1492427"/>
                  </a:lnTo>
                  <a:lnTo>
                    <a:pt x="424624" y="1480439"/>
                  </a:lnTo>
                  <a:lnTo>
                    <a:pt x="424713" y="1468437"/>
                  </a:lnTo>
                  <a:lnTo>
                    <a:pt x="424713" y="1456436"/>
                  </a:lnTo>
                  <a:close/>
                </a:path>
                <a:path w="546734" h="1508125">
                  <a:moveTo>
                    <a:pt x="489165" y="866394"/>
                  </a:moveTo>
                  <a:lnTo>
                    <a:pt x="488378" y="834593"/>
                  </a:lnTo>
                  <a:lnTo>
                    <a:pt x="487883" y="821067"/>
                  </a:lnTo>
                  <a:lnTo>
                    <a:pt x="487629" y="807529"/>
                  </a:lnTo>
                  <a:lnTo>
                    <a:pt x="487476" y="793978"/>
                  </a:lnTo>
                  <a:lnTo>
                    <a:pt x="487222" y="775512"/>
                  </a:lnTo>
                  <a:lnTo>
                    <a:pt x="487299" y="770597"/>
                  </a:lnTo>
                  <a:lnTo>
                    <a:pt x="487299" y="765568"/>
                  </a:lnTo>
                  <a:lnTo>
                    <a:pt x="477824" y="765568"/>
                  </a:lnTo>
                  <a:lnTo>
                    <a:pt x="477761" y="766648"/>
                  </a:lnTo>
                  <a:lnTo>
                    <a:pt x="477647" y="767626"/>
                  </a:lnTo>
                  <a:lnTo>
                    <a:pt x="477647" y="768591"/>
                  </a:lnTo>
                  <a:lnTo>
                    <a:pt x="477837" y="783793"/>
                  </a:lnTo>
                  <a:lnTo>
                    <a:pt x="477951" y="791413"/>
                  </a:lnTo>
                  <a:lnTo>
                    <a:pt x="478078" y="799020"/>
                  </a:lnTo>
                  <a:lnTo>
                    <a:pt x="478282" y="809040"/>
                  </a:lnTo>
                  <a:lnTo>
                    <a:pt x="478739" y="829094"/>
                  </a:lnTo>
                  <a:lnTo>
                    <a:pt x="478955" y="839114"/>
                  </a:lnTo>
                  <a:lnTo>
                    <a:pt x="479221" y="849680"/>
                  </a:lnTo>
                  <a:lnTo>
                    <a:pt x="479501" y="860259"/>
                  </a:lnTo>
                  <a:lnTo>
                    <a:pt x="479679" y="870839"/>
                  </a:lnTo>
                  <a:lnTo>
                    <a:pt x="479653" y="881405"/>
                  </a:lnTo>
                  <a:lnTo>
                    <a:pt x="479285" y="898093"/>
                  </a:lnTo>
                  <a:lnTo>
                    <a:pt x="478764" y="914781"/>
                  </a:lnTo>
                  <a:lnTo>
                    <a:pt x="478180" y="931468"/>
                  </a:lnTo>
                  <a:lnTo>
                    <a:pt x="477621" y="948169"/>
                  </a:lnTo>
                  <a:lnTo>
                    <a:pt x="476123" y="997000"/>
                  </a:lnTo>
                  <a:lnTo>
                    <a:pt x="474535" y="1045832"/>
                  </a:lnTo>
                  <a:lnTo>
                    <a:pt x="472440" y="1087577"/>
                  </a:lnTo>
                  <a:lnTo>
                    <a:pt x="471131" y="1101598"/>
                  </a:lnTo>
                  <a:lnTo>
                    <a:pt x="470738" y="1108621"/>
                  </a:lnTo>
                  <a:lnTo>
                    <a:pt x="470877" y="1115682"/>
                  </a:lnTo>
                  <a:lnTo>
                    <a:pt x="471043" y="1118006"/>
                  </a:lnTo>
                  <a:lnTo>
                    <a:pt x="470077" y="1120394"/>
                  </a:lnTo>
                  <a:lnTo>
                    <a:pt x="469823" y="1126858"/>
                  </a:lnTo>
                  <a:lnTo>
                    <a:pt x="469950" y="1130960"/>
                  </a:lnTo>
                  <a:lnTo>
                    <a:pt x="469950" y="1135964"/>
                  </a:lnTo>
                  <a:lnTo>
                    <a:pt x="469988" y="1136853"/>
                  </a:lnTo>
                  <a:lnTo>
                    <a:pt x="470001" y="1142098"/>
                  </a:lnTo>
                  <a:lnTo>
                    <a:pt x="469938" y="1146441"/>
                  </a:lnTo>
                  <a:lnTo>
                    <a:pt x="470204" y="1154798"/>
                  </a:lnTo>
                  <a:lnTo>
                    <a:pt x="470598" y="1158811"/>
                  </a:lnTo>
                  <a:lnTo>
                    <a:pt x="471030" y="1167104"/>
                  </a:lnTo>
                  <a:lnTo>
                    <a:pt x="471068" y="1171384"/>
                  </a:lnTo>
                  <a:lnTo>
                    <a:pt x="471627" y="1179017"/>
                  </a:lnTo>
                  <a:lnTo>
                    <a:pt x="474484" y="1229271"/>
                  </a:lnTo>
                  <a:lnTo>
                    <a:pt x="476491" y="1286687"/>
                  </a:lnTo>
                  <a:lnTo>
                    <a:pt x="477850" y="1329588"/>
                  </a:lnTo>
                  <a:lnTo>
                    <a:pt x="478434" y="1346593"/>
                  </a:lnTo>
                  <a:lnTo>
                    <a:pt x="479031" y="1363586"/>
                  </a:lnTo>
                  <a:lnTo>
                    <a:pt x="479475" y="1380591"/>
                  </a:lnTo>
                  <a:lnTo>
                    <a:pt x="479628" y="1397596"/>
                  </a:lnTo>
                  <a:lnTo>
                    <a:pt x="479412" y="1420355"/>
                  </a:lnTo>
                  <a:lnTo>
                    <a:pt x="478967" y="1443101"/>
                  </a:lnTo>
                  <a:lnTo>
                    <a:pt x="478409" y="1465859"/>
                  </a:lnTo>
                  <a:lnTo>
                    <a:pt x="477875" y="1488605"/>
                  </a:lnTo>
                  <a:lnTo>
                    <a:pt x="477469" y="1507642"/>
                  </a:lnTo>
                  <a:lnTo>
                    <a:pt x="487489" y="1507604"/>
                  </a:lnTo>
                  <a:lnTo>
                    <a:pt x="487375" y="1503819"/>
                  </a:lnTo>
                  <a:lnTo>
                    <a:pt x="487121" y="1500035"/>
                  </a:lnTo>
                  <a:lnTo>
                    <a:pt x="487197" y="1496250"/>
                  </a:lnTo>
                  <a:lnTo>
                    <a:pt x="487781" y="1471764"/>
                  </a:lnTo>
                  <a:lnTo>
                    <a:pt x="488403" y="1447279"/>
                  </a:lnTo>
                  <a:lnTo>
                    <a:pt x="488911" y="1422793"/>
                  </a:lnTo>
                  <a:lnTo>
                    <a:pt x="489140" y="1398308"/>
                  </a:lnTo>
                  <a:lnTo>
                    <a:pt x="488924" y="1378775"/>
                  </a:lnTo>
                  <a:lnTo>
                    <a:pt x="488353" y="1359242"/>
                  </a:lnTo>
                  <a:lnTo>
                    <a:pt x="487629" y="1339710"/>
                  </a:lnTo>
                  <a:lnTo>
                    <a:pt x="486943" y="1320177"/>
                  </a:lnTo>
                  <a:lnTo>
                    <a:pt x="485406" y="1270469"/>
                  </a:lnTo>
                  <a:lnTo>
                    <a:pt x="483793" y="1220774"/>
                  </a:lnTo>
                  <a:lnTo>
                    <a:pt x="481164" y="1176832"/>
                  </a:lnTo>
                  <a:lnTo>
                    <a:pt x="480606" y="1170190"/>
                  </a:lnTo>
                  <a:lnTo>
                    <a:pt x="480288" y="1163535"/>
                  </a:lnTo>
                  <a:lnTo>
                    <a:pt x="480377" y="1156868"/>
                  </a:lnTo>
                  <a:lnTo>
                    <a:pt x="480453" y="1155395"/>
                  </a:lnTo>
                  <a:lnTo>
                    <a:pt x="480085" y="1153922"/>
                  </a:lnTo>
                  <a:lnTo>
                    <a:pt x="479501" y="1143927"/>
                  </a:lnTo>
                  <a:lnTo>
                    <a:pt x="479310" y="1139685"/>
                  </a:lnTo>
                  <a:lnTo>
                    <a:pt x="479221" y="1137221"/>
                  </a:lnTo>
                  <a:lnTo>
                    <a:pt x="479196" y="1134783"/>
                  </a:lnTo>
                  <a:lnTo>
                    <a:pt x="479272" y="1129284"/>
                  </a:lnTo>
                  <a:lnTo>
                    <a:pt x="479336" y="1126248"/>
                  </a:lnTo>
                  <a:lnTo>
                    <a:pt x="479742" y="1119860"/>
                  </a:lnTo>
                  <a:lnTo>
                    <a:pt x="480187" y="1116507"/>
                  </a:lnTo>
                  <a:lnTo>
                    <a:pt x="480390" y="1113142"/>
                  </a:lnTo>
                  <a:lnTo>
                    <a:pt x="480758" y="1106652"/>
                  </a:lnTo>
                  <a:lnTo>
                    <a:pt x="481050" y="1100162"/>
                  </a:lnTo>
                  <a:lnTo>
                    <a:pt x="481393" y="1093673"/>
                  </a:lnTo>
                  <a:lnTo>
                    <a:pt x="482168" y="1079233"/>
                  </a:lnTo>
                  <a:lnTo>
                    <a:pt x="482968" y="1064780"/>
                  </a:lnTo>
                  <a:lnTo>
                    <a:pt x="483704" y="1050328"/>
                  </a:lnTo>
                  <a:lnTo>
                    <a:pt x="484339" y="1035875"/>
                  </a:lnTo>
                  <a:lnTo>
                    <a:pt x="484974" y="1017333"/>
                  </a:lnTo>
                  <a:lnTo>
                    <a:pt x="486016" y="980236"/>
                  </a:lnTo>
                  <a:lnTo>
                    <a:pt x="486638" y="961694"/>
                  </a:lnTo>
                  <a:lnTo>
                    <a:pt x="487870" y="929932"/>
                  </a:lnTo>
                  <a:lnTo>
                    <a:pt x="488861" y="898169"/>
                  </a:lnTo>
                  <a:lnTo>
                    <a:pt x="489165" y="866394"/>
                  </a:lnTo>
                  <a:close/>
                </a:path>
                <a:path w="546734" h="1508125">
                  <a:moveTo>
                    <a:pt x="546506" y="1357007"/>
                  </a:moveTo>
                  <a:lnTo>
                    <a:pt x="545465" y="1306804"/>
                  </a:lnTo>
                  <a:lnTo>
                    <a:pt x="542251" y="1257808"/>
                  </a:lnTo>
                  <a:lnTo>
                    <a:pt x="540918" y="1235849"/>
                  </a:lnTo>
                  <a:lnTo>
                    <a:pt x="540143" y="1213866"/>
                  </a:lnTo>
                  <a:lnTo>
                    <a:pt x="540042" y="1191831"/>
                  </a:lnTo>
                  <a:lnTo>
                    <a:pt x="539978" y="1181392"/>
                  </a:lnTo>
                  <a:lnTo>
                    <a:pt x="539673" y="1170952"/>
                  </a:lnTo>
                  <a:lnTo>
                    <a:pt x="539305" y="1160513"/>
                  </a:lnTo>
                  <a:lnTo>
                    <a:pt x="539038" y="1150073"/>
                  </a:lnTo>
                  <a:lnTo>
                    <a:pt x="538949" y="1143203"/>
                  </a:lnTo>
                  <a:lnTo>
                    <a:pt x="537819" y="1136459"/>
                  </a:lnTo>
                  <a:lnTo>
                    <a:pt x="538441" y="1129449"/>
                  </a:lnTo>
                  <a:lnTo>
                    <a:pt x="539254" y="1118793"/>
                  </a:lnTo>
                  <a:lnTo>
                    <a:pt x="539775" y="1108113"/>
                  </a:lnTo>
                  <a:lnTo>
                    <a:pt x="540042" y="1097407"/>
                  </a:lnTo>
                  <a:lnTo>
                    <a:pt x="540092" y="1086713"/>
                  </a:lnTo>
                  <a:lnTo>
                    <a:pt x="540067" y="1070140"/>
                  </a:lnTo>
                  <a:lnTo>
                    <a:pt x="540283" y="1053566"/>
                  </a:lnTo>
                  <a:lnTo>
                    <a:pt x="540816" y="1037018"/>
                  </a:lnTo>
                  <a:lnTo>
                    <a:pt x="541782" y="1020470"/>
                  </a:lnTo>
                  <a:lnTo>
                    <a:pt x="542632" y="1009243"/>
                  </a:lnTo>
                  <a:lnTo>
                    <a:pt x="543521" y="998029"/>
                  </a:lnTo>
                  <a:lnTo>
                    <a:pt x="544360" y="986802"/>
                  </a:lnTo>
                  <a:lnTo>
                    <a:pt x="546138" y="943444"/>
                  </a:lnTo>
                  <a:lnTo>
                    <a:pt x="546138" y="927239"/>
                  </a:lnTo>
                  <a:lnTo>
                    <a:pt x="545503" y="878649"/>
                  </a:lnTo>
                  <a:lnTo>
                    <a:pt x="543128" y="841997"/>
                  </a:lnTo>
                  <a:lnTo>
                    <a:pt x="542404" y="829779"/>
                  </a:lnTo>
                  <a:lnTo>
                    <a:pt x="541782" y="814324"/>
                  </a:lnTo>
                  <a:lnTo>
                    <a:pt x="541299" y="798880"/>
                  </a:lnTo>
                  <a:lnTo>
                    <a:pt x="540854" y="783424"/>
                  </a:lnTo>
                  <a:lnTo>
                    <a:pt x="540372" y="767168"/>
                  </a:lnTo>
                  <a:lnTo>
                    <a:pt x="540270" y="766381"/>
                  </a:lnTo>
                  <a:lnTo>
                    <a:pt x="540207" y="765581"/>
                  </a:lnTo>
                  <a:lnTo>
                    <a:pt x="531101" y="765581"/>
                  </a:lnTo>
                  <a:lnTo>
                    <a:pt x="531050" y="766673"/>
                  </a:lnTo>
                  <a:lnTo>
                    <a:pt x="530961" y="767638"/>
                  </a:lnTo>
                  <a:lnTo>
                    <a:pt x="530961" y="768604"/>
                  </a:lnTo>
                  <a:lnTo>
                    <a:pt x="531088" y="774395"/>
                  </a:lnTo>
                  <a:lnTo>
                    <a:pt x="531190" y="780173"/>
                  </a:lnTo>
                  <a:lnTo>
                    <a:pt x="531393" y="785939"/>
                  </a:lnTo>
                  <a:lnTo>
                    <a:pt x="531774" y="798804"/>
                  </a:lnTo>
                  <a:lnTo>
                    <a:pt x="532117" y="811657"/>
                  </a:lnTo>
                  <a:lnTo>
                    <a:pt x="532599" y="824509"/>
                  </a:lnTo>
                  <a:lnTo>
                    <a:pt x="533361" y="837349"/>
                  </a:lnTo>
                  <a:lnTo>
                    <a:pt x="535241" y="864755"/>
                  </a:lnTo>
                  <a:lnTo>
                    <a:pt x="536587" y="892162"/>
                  </a:lnTo>
                  <a:lnTo>
                    <a:pt x="537133" y="919594"/>
                  </a:lnTo>
                  <a:lnTo>
                    <a:pt x="536575" y="947064"/>
                  </a:lnTo>
                  <a:lnTo>
                    <a:pt x="536079" y="958926"/>
                  </a:lnTo>
                  <a:lnTo>
                    <a:pt x="535609" y="970788"/>
                  </a:lnTo>
                  <a:lnTo>
                    <a:pt x="535089" y="982649"/>
                  </a:lnTo>
                  <a:lnTo>
                    <a:pt x="534479" y="994498"/>
                  </a:lnTo>
                  <a:lnTo>
                    <a:pt x="533793" y="1003820"/>
                  </a:lnTo>
                  <a:lnTo>
                    <a:pt x="532955" y="1013117"/>
                  </a:lnTo>
                  <a:lnTo>
                    <a:pt x="532180" y="1022426"/>
                  </a:lnTo>
                  <a:lnTo>
                    <a:pt x="531672" y="1031748"/>
                  </a:lnTo>
                  <a:lnTo>
                    <a:pt x="531279" y="1047559"/>
                  </a:lnTo>
                  <a:lnTo>
                    <a:pt x="531063" y="1063396"/>
                  </a:lnTo>
                  <a:lnTo>
                    <a:pt x="530885" y="1079220"/>
                  </a:lnTo>
                  <a:lnTo>
                    <a:pt x="530669" y="1095044"/>
                  </a:lnTo>
                  <a:lnTo>
                    <a:pt x="530529" y="1103198"/>
                  </a:lnTo>
                  <a:lnTo>
                    <a:pt x="530072" y="1111351"/>
                  </a:lnTo>
                  <a:lnTo>
                    <a:pt x="529437" y="1126578"/>
                  </a:lnTo>
                  <a:lnTo>
                    <a:pt x="528726" y="1133652"/>
                  </a:lnTo>
                  <a:lnTo>
                    <a:pt x="528891" y="1140714"/>
                  </a:lnTo>
                  <a:lnTo>
                    <a:pt x="529259" y="1151763"/>
                  </a:lnTo>
                  <a:lnTo>
                    <a:pt x="530237" y="1173873"/>
                  </a:lnTo>
                  <a:lnTo>
                    <a:pt x="530618" y="1184922"/>
                  </a:lnTo>
                  <a:lnTo>
                    <a:pt x="530834" y="1197660"/>
                  </a:lnTo>
                  <a:lnTo>
                    <a:pt x="530948" y="1210398"/>
                  </a:lnTo>
                  <a:lnTo>
                    <a:pt x="531075" y="1223137"/>
                  </a:lnTo>
                  <a:lnTo>
                    <a:pt x="531380" y="1235875"/>
                  </a:lnTo>
                  <a:lnTo>
                    <a:pt x="532447" y="1256296"/>
                  </a:lnTo>
                  <a:lnTo>
                    <a:pt x="533958" y="1276705"/>
                  </a:lnTo>
                  <a:lnTo>
                    <a:pt x="535444" y="1297127"/>
                  </a:lnTo>
                  <a:lnTo>
                    <a:pt x="536448" y="1317574"/>
                  </a:lnTo>
                  <a:lnTo>
                    <a:pt x="536867" y="1345234"/>
                  </a:lnTo>
                  <a:lnTo>
                    <a:pt x="536562" y="1372857"/>
                  </a:lnTo>
                  <a:lnTo>
                    <a:pt x="535597" y="1400454"/>
                  </a:lnTo>
                  <a:lnTo>
                    <a:pt x="533996" y="1428064"/>
                  </a:lnTo>
                  <a:lnTo>
                    <a:pt x="532879" y="1447927"/>
                  </a:lnTo>
                  <a:lnTo>
                    <a:pt x="532155" y="1467827"/>
                  </a:lnTo>
                  <a:lnTo>
                    <a:pt x="531596" y="1487728"/>
                  </a:lnTo>
                  <a:lnTo>
                    <a:pt x="530987" y="1507642"/>
                  </a:lnTo>
                  <a:lnTo>
                    <a:pt x="540473" y="1507617"/>
                  </a:lnTo>
                  <a:lnTo>
                    <a:pt x="540600" y="1500708"/>
                  </a:lnTo>
                  <a:lnTo>
                    <a:pt x="540639" y="1493774"/>
                  </a:lnTo>
                  <a:lnTo>
                    <a:pt x="541718" y="1461744"/>
                  </a:lnTo>
                  <a:lnTo>
                    <a:pt x="542188" y="1449209"/>
                  </a:lnTo>
                  <a:lnTo>
                    <a:pt x="542747" y="1436662"/>
                  </a:lnTo>
                  <a:lnTo>
                    <a:pt x="543674" y="1420177"/>
                  </a:lnTo>
                  <a:lnTo>
                    <a:pt x="544715" y="1403705"/>
                  </a:lnTo>
                  <a:lnTo>
                    <a:pt x="545668" y="1387221"/>
                  </a:lnTo>
                  <a:lnTo>
                    <a:pt x="546328" y="1370736"/>
                  </a:lnTo>
                  <a:lnTo>
                    <a:pt x="546506" y="1357007"/>
                  </a:lnTo>
                  <a:close/>
                </a:path>
              </a:pathLst>
            </a:custGeom>
            <a:solidFill>
              <a:srgbClr val="7395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15297417" y="6401826"/>
              <a:ext cx="0" cy="742315"/>
            </a:xfrm>
            <a:custGeom>
              <a:avLst/>
              <a:gdLst/>
              <a:ahLst/>
              <a:cxnLst/>
              <a:rect l="l" t="t" r="r" b="b"/>
              <a:pathLst>
                <a:path h="742315">
                  <a:moveTo>
                    <a:pt x="0" y="0"/>
                  </a:moveTo>
                  <a:lnTo>
                    <a:pt x="0" y="741744"/>
                  </a:lnTo>
                </a:path>
              </a:pathLst>
            </a:custGeom>
            <a:ln w="9682">
              <a:solidFill>
                <a:srgbClr val="73954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15937402" y="6401870"/>
              <a:ext cx="18415" cy="742315"/>
            </a:xfrm>
            <a:custGeom>
              <a:avLst/>
              <a:gdLst/>
              <a:ahLst/>
              <a:cxnLst/>
              <a:rect l="l" t="t" r="r" b="b"/>
              <a:pathLst>
                <a:path w="18415" h="742315">
                  <a:moveTo>
                    <a:pt x="13290" y="742252"/>
                  </a:moveTo>
                  <a:lnTo>
                    <a:pt x="3806" y="742247"/>
                  </a:lnTo>
                  <a:lnTo>
                    <a:pt x="5570" y="727692"/>
                  </a:lnTo>
                  <a:lnTo>
                    <a:pt x="7123" y="713119"/>
                  </a:lnTo>
                  <a:lnTo>
                    <a:pt x="8171" y="698510"/>
                  </a:lnTo>
                  <a:lnTo>
                    <a:pt x="8418" y="683849"/>
                  </a:lnTo>
                  <a:lnTo>
                    <a:pt x="8093" y="669321"/>
                  </a:lnTo>
                  <a:lnTo>
                    <a:pt x="7655" y="654794"/>
                  </a:lnTo>
                  <a:lnTo>
                    <a:pt x="6682" y="625743"/>
                  </a:lnTo>
                  <a:lnTo>
                    <a:pt x="5267" y="580498"/>
                  </a:lnTo>
                  <a:lnTo>
                    <a:pt x="4543" y="557874"/>
                  </a:lnTo>
                  <a:lnTo>
                    <a:pt x="3781" y="535252"/>
                  </a:lnTo>
                  <a:lnTo>
                    <a:pt x="3141" y="518381"/>
                  </a:lnTo>
                  <a:lnTo>
                    <a:pt x="2442" y="501512"/>
                  </a:lnTo>
                  <a:lnTo>
                    <a:pt x="1757" y="484643"/>
                  </a:lnTo>
                  <a:lnTo>
                    <a:pt x="745" y="428197"/>
                  </a:lnTo>
                  <a:lnTo>
                    <a:pt x="724" y="418303"/>
                  </a:lnTo>
                  <a:lnTo>
                    <a:pt x="742" y="398517"/>
                  </a:lnTo>
                  <a:lnTo>
                    <a:pt x="705" y="388626"/>
                  </a:lnTo>
                  <a:lnTo>
                    <a:pt x="660" y="383179"/>
                  </a:lnTo>
                  <a:lnTo>
                    <a:pt x="165" y="377761"/>
                  </a:lnTo>
                  <a:lnTo>
                    <a:pt x="0" y="368962"/>
                  </a:lnTo>
                  <a:lnTo>
                    <a:pt x="370" y="365585"/>
                  </a:lnTo>
                  <a:lnTo>
                    <a:pt x="475" y="357023"/>
                  </a:lnTo>
                  <a:lnTo>
                    <a:pt x="410" y="351813"/>
                  </a:lnTo>
                  <a:lnTo>
                    <a:pt x="410" y="346644"/>
                  </a:lnTo>
                  <a:lnTo>
                    <a:pt x="624" y="317582"/>
                  </a:lnTo>
                  <a:lnTo>
                    <a:pt x="970" y="288522"/>
                  </a:lnTo>
                  <a:lnTo>
                    <a:pt x="1693" y="259467"/>
                  </a:lnTo>
                  <a:lnTo>
                    <a:pt x="3036" y="230422"/>
                  </a:lnTo>
                  <a:lnTo>
                    <a:pt x="3554" y="218876"/>
                  </a:lnTo>
                  <a:lnTo>
                    <a:pt x="3841" y="207315"/>
                  </a:lnTo>
                  <a:lnTo>
                    <a:pt x="4053" y="195749"/>
                  </a:lnTo>
                  <a:lnTo>
                    <a:pt x="4346" y="184186"/>
                  </a:lnTo>
                  <a:lnTo>
                    <a:pt x="5280" y="156495"/>
                  </a:lnTo>
                  <a:lnTo>
                    <a:pt x="6234" y="128805"/>
                  </a:lnTo>
                  <a:lnTo>
                    <a:pt x="7210" y="101115"/>
                  </a:lnTo>
                  <a:lnTo>
                    <a:pt x="8208" y="73427"/>
                  </a:lnTo>
                  <a:lnTo>
                    <a:pt x="8417" y="57894"/>
                  </a:lnTo>
                  <a:lnTo>
                    <a:pt x="7972" y="42393"/>
                  </a:lnTo>
                  <a:lnTo>
                    <a:pt x="6871" y="26925"/>
                  </a:lnTo>
                  <a:lnTo>
                    <a:pt x="5116" y="11488"/>
                  </a:lnTo>
                  <a:lnTo>
                    <a:pt x="4616" y="7824"/>
                  </a:lnTo>
                  <a:lnTo>
                    <a:pt x="4276" y="4144"/>
                  </a:lnTo>
                  <a:lnTo>
                    <a:pt x="3816" y="99"/>
                  </a:lnTo>
                  <a:lnTo>
                    <a:pt x="6817" y="99"/>
                  </a:lnTo>
                  <a:lnTo>
                    <a:pt x="9538" y="0"/>
                  </a:lnTo>
                  <a:lnTo>
                    <a:pt x="17812" y="48918"/>
                  </a:lnTo>
                  <a:lnTo>
                    <a:pt x="17824" y="67209"/>
                  </a:lnTo>
                  <a:lnTo>
                    <a:pt x="17228" y="85501"/>
                  </a:lnTo>
                  <a:lnTo>
                    <a:pt x="16526" y="103792"/>
                  </a:lnTo>
                  <a:lnTo>
                    <a:pt x="15860" y="124252"/>
                  </a:lnTo>
                  <a:lnTo>
                    <a:pt x="14464" y="165167"/>
                  </a:lnTo>
                  <a:lnTo>
                    <a:pt x="12892" y="208799"/>
                  </a:lnTo>
                  <a:lnTo>
                    <a:pt x="12028" y="231974"/>
                  </a:lnTo>
                  <a:lnTo>
                    <a:pt x="11229" y="255150"/>
                  </a:lnTo>
                  <a:lnTo>
                    <a:pt x="10584" y="278327"/>
                  </a:lnTo>
                  <a:lnTo>
                    <a:pt x="10292" y="296502"/>
                  </a:lnTo>
                  <a:lnTo>
                    <a:pt x="10191" y="314683"/>
                  </a:lnTo>
                  <a:lnTo>
                    <a:pt x="10169" y="332865"/>
                  </a:lnTo>
                  <a:lnTo>
                    <a:pt x="10113" y="351046"/>
                  </a:lnTo>
                  <a:lnTo>
                    <a:pt x="10068" y="357889"/>
                  </a:lnTo>
                  <a:lnTo>
                    <a:pt x="9788" y="364728"/>
                  </a:lnTo>
                  <a:lnTo>
                    <a:pt x="9833" y="371571"/>
                  </a:lnTo>
                  <a:lnTo>
                    <a:pt x="9960" y="396181"/>
                  </a:lnTo>
                  <a:lnTo>
                    <a:pt x="10073" y="420792"/>
                  </a:lnTo>
                  <a:lnTo>
                    <a:pt x="10301" y="445399"/>
                  </a:lnTo>
                  <a:lnTo>
                    <a:pt x="10774" y="470001"/>
                  </a:lnTo>
                  <a:lnTo>
                    <a:pt x="11810" y="504615"/>
                  </a:lnTo>
                  <a:lnTo>
                    <a:pt x="13036" y="539225"/>
                  </a:lnTo>
                  <a:lnTo>
                    <a:pt x="14318" y="573833"/>
                  </a:lnTo>
                  <a:lnTo>
                    <a:pt x="15520" y="608441"/>
                  </a:lnTo>
                  <a:lnTo>
                    <a:pt x="16241" y="629951"/>
                  </a:lnTo>
                  <a:lnTo>
                    <a:pt x="16907" y="651464"/>
                  </a:lnTo>
                  <a:lnTo>
                    <a:pt x="17367" y="672976"/>
                  </a:lnTo>
                  <a:lnTo>
                    <a:pt x="17471" y="694486"/>
                  </a:lnTo>
                  <a:lnTo>
                    <a:pt x="16987" y="706431"/>
                  </a:lnTo>
                  <a:lnTo>
                    <a:pt x="15900" y="718373"/>
                  </a:lnTo>
                  <a:lnTo>
                    <a:pt x="14553" y="730312"/>
                  </a:lnTo>
                  <a:lnTo>
                    <a:pt x="13290" y="742252"/>
                  </a:lnTo>
                  <a:close/>
                </a:path>
              </a:pathLst>
            </a:custGeom>
            <a:solidFill>
              <a:srgbClr val="7395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15825135" y="6401826"/>
              <a:ext cx="0" cy="742315"/>
            </a:xfrm>
            <a:custGeom>
              <a:avLst/>
              <a:gdLst/>
              <a:ahLst/>
              <a:cxnLst/>
              <a:rect l="l" t="t" r="r" b="b"/>
              <a:pathLst>
                <a:path h="742315">
                  <a:moveTo>
                    <a:pt x="0" y="0"/>
                  </a:moveTo>
                  <a:lnTo>
                    <a:pt x="0" y="741744"/>
                  </a:lnTo>
                </a:path>
              </a:pathLst>
            </a:custGeom>
            <a:ln w="10116">
              <a:solidFill>
                <a:srgbClr val="73954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56"/>
            <p:cNvSpPr/>
            <p:nvPr/>
          </p:nvSpPr>
          <p:spPr>
            <a:xfrm>
              <a:off x="15880725" y="6402128"/>
              <a:ext cx="20320" cy="742315"/>
            </a:xfrm>
            <a:custGeom>
              <a:avLst/>
              <a:gdLst/>
              <a:ahLst/>
              <a:cxnLst/>
              <a:rect l="l" t="t" r="r" b="b"/>
              <a:pathLst>
                <a:path w="20319" h="742315">
                  <a:moveTo>
                    <a:pt x="19947" y="742024"/>
                  </a:moveTo>
                  <a:lnTo>
                    <a:pt x="10464" y="741990"/>
                  </a:lnTo>
                  <a:lnTo>
                    <a:pt x="9983" y="720482"/>
                  </a:lnTo>
                  <a:lnTo>
                    <a:pt x="9432" y="697977"/>
                  </a:lnTo>
                  <a:lnTo>
                    <a:pt x="8033" y="651984"/>
                  </a:lnTo>
                  <a:lnTo>
                    <a:pt x="5236" y="597138"/>
                  </a:lnTo>
                  <a:lnTo>
                    <a:pt x="2210" y="542304"/>
                  </a:lnTo>
                  <a:lnTo>
                    <a:pt x="1261" y="521107"/>
                  </a:lnTo>
                  <a:lnTo>
                    <a:pt x="760" y="499905"/>
                  </a:lnTo>
                  <a:lnTo>
                    <a:pt x="706" y="478699"/>
                  </a:lnTo>
                  <a:lnTo>
                    <a:pt x="1100" y="457487"/>
                  </a:lnTo>
                  <a:lnTo>
                    <a:pt x="1288" y="444758"/>
                  </a:lnTo>
                  <a:lnTo>
                    <a:pt x="1196" y="432023"/>
                  </a:lnTo>
                  <a:lnTo>
                    <a:pt x="740" y="406547"/>
                  </a:lnTo>
                  <a:lnTo>
                    <a:pt x="595" y="399119"/>
                  </a:lnTo>
                  <a:lnTo>
                    <a:pt x="193" y="384278"/>
                  </a:lnTo>
                  <a:lnTo>
                    <a:pt x="5" y="375280"/>
                  </a:lnTo>
                  <a:lnTo>
                    <a:pt x="670" y="373686"/>
                  </a:lnTo>
                  <a:lnTo>
                    <a:pt x="970" y="372086"/>
                  </a:lnTo>
                  <a:lnTo>
                    <a:pt x="1144" y="371398"/>
                  </a:lnTo>
                  <a:lnTo>
                    <a:pt x="1205" y="370700"/>
                  </a:lnTo>
                  <a:lnTo>
                    <a:pt x="1155" y="369992"/>
                  </a:lnTo>
                  <a:lnTo>
                    <a:pt x="820" y="367664"/>
                  </a:lnTo>
                  <a:lnTo>
                    <a:pt x="0" y="365342"/>
                  </a:lnTo>
                  <a:lnTo>
                    <a:pt x="50" y="363029"/>
                  </a:lnTo>
                  <a:lnTo>
                    <a:pt x="419" y="347944"/>
                  </a:lnTo>
                  <a:lnTo>
                    <a:pt x="838" y="332860"/>
                  </a:lnTo>
                  <a:lnTo>
                    <a:pt x="1221" y="317776"/>
                  </a:lnTo>
                  <a:lnTo>
                    <a:pt x="1480" y="302690"/>
                  </a:lnTo>
                  <a:lnTo>
                    <a:pt x="1443" y="293665"/>
                  </a:lnTo>
                  <a:lnTo>
                    <a:pt x="1210" y="284638"/>
                  </a:lnTo>
                  <a:lnTo>
                    <a:pt x="906" y="275612"/>
                  </a:lnTo>
                  <a:lnTo>
                    <a:pt x="655" y="266586"/>
                  </a:lnTo>
                  <a:lnTo>
                    <a:pt x="599" y="244067"/>
                  </a:lnTo>
                  <a:lnTo>
                    <a:pt x="1217" y="221571"/>
                  </a:lnTo>
                  <a:lnTo>
                    <a:pt x="2314" y="199089"/>
                  </a:lnTo>
                  <a:lnTo>
                    <a:pt x="4675" y="160749"/>
                  </a:lnTo>
                  <a:lnTo>
                    <a:pt x="5548" y="144879"/>
                  </a:lnTo>
                  <a:lnTo>
                    <a:pt x="7931" y="85742"/>
                  </a:lnTo>
                  <a:lnTo>
                    <a:pt x="10509" y="2446"/>
                  </a:lnTo>
                  <a:lnTo>
                    <a:pt x="10609" y="1307"/>
                  </a:lnTo>
                  <a:lnTo>
                    <a:pt x="10689" y="0"/>
                  </a:lnTo>
                  <a:lnTo>
                    <a:pt x="19692" y="0"/>
                  </a:lnTo>
                  <a:lnTo>
                    <a:pt x="19692" y="4347"/>
                  </a:lnTo>
                  <a:lnTo>
                    <a:pt x="19787" y="8606"/>
                  </a:lnTo>
                  <a:lnTo>
                    <a:pt x="18442" y="62029"/>
                  </a:lnTo>
                  <a:lnTo>
                    <a:pt x="16769" y="103864"/>
                  </a:lnTo>
                  <a:lnTo>
                    <a:pt x="14346" y="154766"/>
                  </a:lnTo>
                  <a:lnTo>
                    <a:pt x="12875" y="180200"/>
                  </a:lnTo>
                  <a:lnTo>
                    <a:pt x="11404" y="207876"/>
                  </a:lnTo>
                  <a:lnTo>
                    <a:pt x="10502" y="235553"/>
                  </a:lnTo>
                  <a:lnTo>
                    <a:pt x="10246" y="263242"/>
                  </a:lnTo>
                  <a:lnTo>
                    <a:pt x="10714" y="290954"/>
                  </a:lnTo>
                  <a:lnTo>
                    <a:pt x="10874" y="306275"/>
                  </a:lnTo>
                  <a:lnTo>
                    <a:pt x="10581" y="321608"/>
                  </a:lnTo>
                  <a:lnTo>
                    <a:pt x="10091" y="336946"/>
                  </a:lnTo>
                  <a:lnTo>
                    <a:pt x="9663" y="352284"/>
                  </a:lnTo>
                  <a:lnTo>
                    <a:pt x="9573" y="356572"/>
                  </a:lnTo>
                  <a:lnTo>
                    <a:pt x="9543" y="360860"/>
                  </a:lnTo>
                  <a:lnTo>
                    <a:pt x="9283" y="366689"/>
                  </a:lnTo>
                  <a:lnTo>
                    <a:pt x="8803" y="368199"/>
                  </a:lnTo>
                  <a:lnTo>
                    <a:pt x="8548" y="369729"/>
                  </a:lnTo>
                  <a:lnTo>
                    <a:pt x="8403" y="370351"/>
                  </a:lnTo>
                  <a:lnTo>
                    <a:pt x="8348" y="370979"/>
                  </a:lnTo>
                  <a:lnTo>
                    <a:pt x="8383" y="371616"/>
                  </a:lnTo>
                  <a:lnTo>
                    <a:pt x="8678" y="373958"/>
                  </a:lnTo>
                  <a:lnTo>
                    <a:pt x="9288" y="376281"/>
                  </a:lnTo>
                  <a:lnTo>
                    <a:pt x="9820" y="393708"/>
                  </a:lnTo>
                  <a:lnTo>
                    <a:pt x="10270" y="408793"/>
                  </a:lnTo>
                  <a:lnTo>
                    <a:pt x="10656" y="423877"/>
                  </a:lnTo>
                  <a:lnTo>
                    <a:pt x="10924" y="438962"/>
                  </a:lnTo>
                  <a:lnTo>
                    <a:pt x="10917" y="447988"/>
                  </a:lnTo>
                  <a:lnTo>
                    <a:pt x="10731" y="457017"/>
                  </a:lnTo>
                  <a:lnTo>
                    <a:pt x="10189" y="475071"/>
                  </a:lnTo>
                  <a:lnTo>
                    <a:pt x="10010" y="493260"/>
                  </a:lnTo>
                  <a:lnTo>
                    <a:pt x="10347" y="511435"/>
                  </a:lnTo>
                  <a:lnTo>
                    <a:pt x="11073" y="529599"/>
                  </a:lnTo>
                  <a:lnTo>
                    <a:pt x="12059" y="547761"/>
                  </a:lnTo>
                  <a:lnTo>
                    <a:pt x="14316" y="585046"/>
                  </a:lnTo>
                  <a:lnTo>
                    <a:pt x="15353" y="603693"/>
                  </a:lnTo>
                  <a:lnTo>
                    <a:pt x="16206" y="622346"/>
                  </a:lnTo>
                  <a:lnTo>
                    <a:pt x="17274" y="651767"/>
                  </a:lnTo>
                  <a:lnTo>
                    <a:pt x="18215" y="681191"/>
                  </a:lnTo>
                  <a:lnTo>
                    <a:pt x="19098" y="710617"/>
                  </a:lnTo>
                  <a:lnTo>
                    <a:pt x="19992" y="740044"/>
                  </a:lnTo>
                  <a:lnTo>
                    <a:pt x="19992" y="740702"/>
                  </a:lnTo>
                  <a:lnTo>
                    <a:pt x="19962" y="741361"/>
                  </a:lnTo>
                  <a:lnTo>
                    <a:pt x="19947" y="742024"/>
                  </a:lnTo>
                  <a:close/>
                </a:path>
              </a:pathLst>
            </a:custGeom>
            <a:solidFill>
              <a:srgbClr val="7395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15362526" y="6401826"/>
              <a:ext cx="0" cy="251460"/>
            </a:xfrm>
            <a:custGeom>
              <a:avLst/>
              <a:gdLst/>
              <a:ahLst/>
              <a:cxnLst/>
              <a:rect l="l" t="t" r="r" b="b"/>
              <a:pathLst>
                <a:path h="251459">
                  <a:moveTo>
                    <a:pt x="0" y="0"/>
                  </a:moveTo>
                  <a:lnTo>
                    <a:pt x="0" y="251460"/>
                  </a:lnTo>
                </a:path>
              </a:pathLst>
            </a:custGeom>
            <a:ln w="9428">
              <a:solidFill>
                <a:srgbClr val="73954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58"/>
            <p:cNvSpPr/>
            <p:nvPr/>
          </p:nvSpPr>
          <p:spPr>
            <a:xfrm>
              <a:off x="15359164" y="6653288"/>
              <a:ext cx="10795" cy="97790"/>
            </a:xfrm>
            <a:custGeom>
              <a:avLst/>
              <a:gdLst/>
              <a:ahLst/>
              <a:cxnLst/>
              <a:rect l="l" t="t" r="r" b="b"/>
              <a:pathLst>
                <a:path w="10794" h="97790">
                  <a:moveTo>
                    <a:pt x="10363" y="90982"/>
                  </a:moveTo>
                  <a:lnTo>
                    <a:pt x="9906" y="90982"/>
                  </a:lnTo>
                  <a:lnTo>
                    <a:pt x="9906" y="80873"/>
                  </a:lnTo>
                  <a:lnTo>
                    <a:pt x="9461" y="80873"/>
                  </a:lnTo>
                  <a:lnTo>
                    <a:pt x="9461" y="68237"/>
                  </a:lnTo>
                  <a:lnTo>
                    <a:pt x="9232" y="68237"/>
                  </a:lnTo>
                  <a:lnTo>
                    <a:pt x="9232" y="64452"/>
                  </a:lnTo>
                  <a:lnTo>
                    <a:pt x="9169" y="48018"/>
                  </a:lnTo>
                  <a:lnTo>
                    <a:pt x="9232" y="40436"/>
                  </a:lnTo>
                  <a:lnTo>
                    <a:pt x="9398" y="40436"/>
                  </a:lnTo>
                  <a:lnTo>
                    <a:pt x="9398" y="31597"/>
                  </a:lnTo>
                  <a:lnTo>
                    <a:pt x="9715" y="31597"/>
                  </a:lnTo>
                  <a:lnTo>
                    <a:pt x="9715" y="0"/>
                  </a:lnTo>
                  <a:lnTo>
                    <a:pt x="0" y="0"/>
                  </a:lnTo>
                  <a:lnTo>
                    <a:pt x="0" y="31597"/>
                  </a:lnTo>
                  <a:lnTo>
                    <a:pt x="88" y="40436"/>
                  </a:lnTo>
                  <a:lnTo>
                    <a:pt x="114" y="48018"/>
                  </a:lnTo>
                  <a:lnTo>
                    <a:pt x="165" y="64452"/>
                  </a:lnTo>
                  <a:lnTo>
                    <a:pt x="190" y="68237"/>
                  </a:lnTo>
                  <a:lnTo>
                    <a:pt x="241" y="80873"/>
                  </a:lnTo>
                  <a:lnTo>
                    <a:pt x="304" y="90982"/>
                  </a:lnTo>
                  <a:lnTo>
                    <a:pt x="457" y="90982"/>
                  </a:lnTo>
                  <a:lnTo>
                    <a:pt x="457" y="97307"/>
                  </a:lnTo>
                  <a:lnTo>
                    <a:pt x="10363" y="97307"/>
                  </a:lnTo>
                  <a:lnTo>
                    <a:pt x="10363" y="90982"/>
                  </a:lnTo>
                  <a:close/>
                </a:path>
              </a:pathLst>
            </a:custGeom>
            <a:solidFill>
              <a:srgbClr val="7395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15362976" y="6750585"/>
              <a:ext cx="0" cy="393065"/>
            </a:xfrm>
            <a:custGeom>
              <a:avLst/>
              <a:gdLst/>
              <a:ahLst/>
              <a:cxnLst/>
              <a:rect l="l" t="t" r="r" b="b"/>
              <a:pathLst>
                <a:path h="393065">
                  <a:moveTo>
                    <a:pt x="0" y="0"/>
                  </a:moveTo>
                  <a:lnTo>
                    <a:pt x="0" y="392985"/>
                  </a:lnTo>
                </a:path>
              </a:pathLst>
            </a:custGeom>
            <a:ln w="9174">
              <a:solidFill>
                <a:srgbClr val="73954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60"/>
            <p:cNvSpPr/>
            <p:nvPr/>
          </p:nvSpPr>
          <p:spPr>
            <a:xfrm>
              <a:off x="15242154" y="6401930"/>
              <a:ext cx="18415" cy="742315"/>
            </a:xfrm>
            <a:custGeom>
              <a:avLst/>
              <a:gdLst/>
              <a:ahLst/>
              <a:cxnLst/>
              <a:rect l="l" t="t" r="r" b="b"/>
              <a:pathLst>
                <a:path w="18415" h="742315">
                  <a:moveTo>
                    <a:pt x="9788" y="742183"/>
                  </a:moveTo>
                  <a:lnTo>
                    <a:pt x="285" y="742188"/>
                  </a:lnTo>
                  <a:lnTo>
                    <a:pt x="584" y="735028"/>
                  </a:lnTo>
                  <a:lnTo>
                    <a:pt x="870" y="727866"/>
                  </a:lnTo>
                  <a:lnTo>
                    <a:pt x="1203" y="720707"/>
                  </a:lnTo>
                  <a:lnTo>
                    <a:pt x="1640" y="713556"/>
                  </a:lnTo>
                  <a:lnTo>
                    <a:pt x="5114" y="670158"/>
                  </a:lnTo>
                  <a:lnTo>
                    <a:pt x="6249" y="648432"/>
                  </a:lnTo>
                  <a:lnTo>
                    <a:pt x="6187" y="626650"/>
                  </a:lnTo>
                  <a:lnTo>
                    <a:pt x="5629" y="598437"/>
                  </a:lnTo>
                  <a:lnTo>
                    <a:pt x="5911" y="570243"/>
                  </a:lnTo>
                  <a:lnTo>
                    <a:pt x="6588" y="542058"/>
                  </a:lnTo>
                  <a:lnTo>
                    <a:pt x="7217" y="513870"/>
                  </a:lnTo>
                  <a:lnTo>
                    <a:pt x="7549" y="495630"/>
                  </a:lnTo>
                  <a:lnTo>
                    <a:pt x="7893" y="477388"/>
                  </a:lnTo>
                  <a:lnTo>
                    <a:pt x="8163" y="459146"/>
                  </a:lnTo>
                  <a:lnTo>
                    <a:pt x="8273" y="440903"/>
                  </a:lnTo>
                  <a:lnTo>
                    <a:pt x="8100" y="429969"/>
                  </a:lnTo>
                  <a:lnTo>
                    <a:pt x="7676" y="419036"/>
                  </a:lnTo>
                  <a:lnTo>
                    <a:pt x="7146" y="408102"/>
                  </a:lnTo>
                  <a:lnTo>
                    <a:pt x="6652" y="397168"/>
                  </a:lnTo>
                  <a:lnTo>
                    <a:pt x="6432" y="391483"/>
                  </a:lnTo>
                  <a:lnTo>
                    <a:pt x="6572" y="385779"/>
                  </a:lnTo>
                  <a:lnTo>
                    <a:pt x="5467" y="376429"/>
                  </a:lnTo>
                  <a:lnTo>
                    <a:pt x="8458" y="373097"/>
                  </a:lnTo>
                  <a:lnTo>
                    <a:pt x="5842" y="366377"/>
                  </a:lnTo>
                  <a:lnTo>
                    <a:pt x="6012" y="362995"/>
                  </a:lnTo>
                  <a:lnTo>
                    <a:pt x="6167" y="359528"/>
                  </a:lnTo>
                  <a:lnTo>
                    <a:pt x="6596" y="351501"/>
                  </a:lnTo>
                  <a:lnTo>
                    <a:pt x="7073" y="343476"/>
                  </a:lnTo>
                  <a:lnTo>
                    <a:pt x="7510" y="335450"/>
                  </a:lnTo>
                  <a:lnTo>
                    <a:pt x="7818" y="327420"/>
                  </a:lnTo>
                  <a:lnTo>
                    <a:pt x="8072" y="316600"/>
                  </a:lnTo>
                  <a:lnTo>
                    <a:pt x="8248" y="305779"/>
                  </a:lnTo>
                  <a:lnTo>
                    <a:pt x="8318" y="294958"/>
                  </a:lnTo>
                  <a:lnTo>
                    <a:pt x="8258" y="284141"/>
                  </a:lnTo>
                  <a:lnTo>
                    <a:pt x="7983" y="263609"/>
                  </a:lnTo>
                  <a:lnTo>
                    <a:pt x="7642" y="243078"/>
                  </a:lnTo>
                  <a:lnTo>
                    <a:pt x="7206" y="222549"/>
                  </a:lnTo>
                  <a:lnTo>
                    <a:pt x="6647" y="202023"/>
                  </a:lnTo>
                  <a:lnTo>
                    <a:pt x="6056" y="179455"/>
                  </a:lnTo>
                  <a:lnTo>
                    <a:pt x="5735" y="156888"/>
                  </a:lnTo>
                  <a:lnTo>
                    <a:pt x="5778" y="134320"/>
                  </a:lnTo>
                  <a:lnTo>
                    <a:pt x="6282" y="111749"/>
                  </a:lnTo>
                  <a:lnTo>
                    <a:pt x="6351" y="97128"/>
                  </a:lnTo>
                  <a:lnTo>
                    <a:pt x="5750" y="82543"/>
                  </a:lnTo>
                  <a:lnTo>
                    <a:pt x="4758" y="67980"/>
                  </a:lnTo>
                  <a:lnTo>
                    <a:pt x="3651" y="53426"/>
                  </a:lnTo>
                  <a:lnTo>
                    <a:pt x="2735" y="40908"/>
                  </a:lnTo>
                  <a:lnTo>
                    <a:pt x="1867" y="28390"/>
                  </a:lnTo>
                  <a:lnTo>
                    <a:pt x="1032" y="15874"/>
                  </a:lnTo>
                  <a:lnTo>
                    <a:pt x="0" y="9"/>
                  </a:lnTo>
                  <a:lnTo>
                    <a:pt x="150" y="0"/>
                  </a:lnTo>
                  <a:lnTo>
                    <a:pt x="9488" y="817"/>
                  </a:lnTo>
                  <a:lnTo>
                    <a:pt x="9608" y="1450"/>
                  </a:lnTo>
                  <a:lnTo>
                    <a:pt x="10448" y="14303"/>
                  </a:lnTo>
                  <a:lnTo>
                    <a:pt x="11231" y="26519"/>
                  </a:lnTo>
                  <a:lnTo>
                    <a:pt x="12057" y="38732"/>
                  </a:lnTo>
                  <a:lnTo>
                    <a:pt x="12990" y="50935"/>
                  </a:lnTo>
                  <a:lnTo>
                    <a:pt x="14317" y="69694"/>
                  </a:lnTo>
                  <a:lnTo>
                    <a:pt x="15193" y="88465"/>
                  </a:lnTo>
                  <a:lnTo>
                    <a:pt x="15617" y="107249"/>
                  </a:lnTo>
                  <a:lnTo>
                    <a:pt x="15591" y="126046"/>
                  </a:lnTo>
                  <a:lnTo>
                    <a:pt x="15512" y="148670"/>
                  </a:lnTo>
                  <a:lnTo>
                    <a:pt x="15756" y="171301"/>
                  </a:lnTo>
                  <a:lnTo>
                    <a:pt x="16142" y="193933"/>
                  </a:lnTo>
                  <a:lnTo>
                    <a:pt x="16491" y="216567"/>
                  </a:lnTo>
                  <a:lnTo>
                    <a:pt x="16835" y="242167"/>
                  </a:lnTo>
                  <a:lnTo>
                    <a:pt x="17192" y="267768"/>
                  </a:lnTo>
                  <a:lnTo>
                    <a:pt x="17473" y="293369"/>
                  </a:lnTo>
                  <a:lnTo>
                    <a:pt x="17586" y="318972"/>
                  </a:lnTo>
                  <a:lnTo>
                    <a:pt x="17373" y="330583"/>
                  </a:lnTo>
                  <a:lnTo>
                    <a:pt x="16837" y="342194"/>
                  </a:lnTo>
                  <a:lnTo>
                    <a:pt x="15430" y="365411"/>
                  </a:lnTo>
                  <a:lnTo>
                    <a:pt x="15320" y="367352"/>
                  </a:lnTo>
                  <a:lnTo>
                    <a:pt x="13640" y="369229"/>
                  </a:lnTo>
                  <a:lnTo>
                    <a:pt x="13630" y="372968"/>
                  </a:lnTo>
                  <a:lnTo>
                    <a:pt x="15345" y="374775"/>
                  </a:lnTo>
                  <a:lnTo>
                    <a:pt x="16535" y="400962"/>
                  </a:lnTo>
                  <a:lnTo>
                    <a:pt x="17464" y="425298"/>
                  </a:lnTo>
                  <a:lnTo>
                    <a:pt x="17912" y="449650"/>
                  </a:lnTo>
                  <a:lnTo>
                    <a:pt x="17576" y="474032"/>
                  </a:lnTo>
                  <a:lnTo>
                    <a:pt x="17101" y="490227"/>
                  </a:lnTo>
                  <a:lnTo>
                    <a:pt x="16747" y="506426"/>
                  </a:lnTo>
                  <a:lnTo>
                    <a:pt x="16471" y="522629"/>
                  </a:lnTo>
                  <a:lnTo>
                    <a:pt x="16226" y="538832"/>
                  </a:lnTo>
                  <a:lnTo>
                    <a:pt x="15866" y="557631"/>
                  </a:lnTo>
                  <a:lnTo>
                    <a:pt x="15495" y="576432"/>
                  </a:lnTo>
                  <a:lnTo>
                    <a:pt x="15322" y="595227"/>
                  </a:lnTo>
                  <a:lnTo>
                    <a:pt x="15555" y="614012"/>
                  </a:lnTo>
                  <a:lnTo>
                    <a:pt x="15675" y="636673"/>
                  </a:lnTo>
                  <a:lnTo>
                    <a:pt x="14957" y="659279"/>
                  </a:lnTo>
                  <a:lnTo>
                    <a:pt x="13635" y="681854"/>
                  </a:lnTo>
                  <a:lnTo>
                    <a:pt x="11939" y="704420"/>
                  </a:lnTo>
                  <a:lnTo>
                    <a:pt x="11297" y="713111"/>
                  </a:lnTo>
                  <a:lnTo>
                    <a:pt x="10734" y="721808"/>
                  </a:lnTo>
                  <a:lnTo>
                    <a:pt x="9678" y="739212"/>
                  </a:lnTo>
                  <a:lnTo>
                    <a:pt x="9659" y="740204"/>
                  </a:lnTo>
                  <a:lnTo>
                    <a:pt x="9696" y="741195"/>
                  </a:lnTo>
                  <a:lnTo>
                    <a:pt x="9788" y="742183"/>
                  </a:lnTo>
                  <a:close/>
                </a:path>
              </a:pathLst>
            </a:custGeom>
            <a:solidFill>
              <a:srgbClr val="7395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1" name="object 61"/>
          <p:cNvSpPr/>
          <p:nvPr/>
        </p:nvSpPr>
        <p:spPr>
          <a:xfrm>
            <a:off x="14499056" y="4160389"/>
            <a:ext cx="320675" cy="242570"/>
          </a:xfrm>
          <a:custGeom>
            <a:avLst/>
            <a:gdLst/>
            <a:ahLst/>
            <a:cxnLst/>
            <a:rect l="l" t="t" r="r" b="b"/>
            <a:pathLst>
              <a:path w="320675" h="242570">
                <a:moveTo>
                  <a:pt x="83276" y="242384"/>
                </a:moveTo>
                <a:lnTo>
                  <a:pt x="0" y="242384"/>
                </a:lnTo>
                <a:lnTo>
                  <a:pt x="0" y="0"/>
                </a:lnTo>
                <a:lnTo>
                  <a:pt x="106297" y="0"/>
                </a:lnTo>
                <a:lnTo>
                  <a:pt x="174114" y="82261"/>
                </a:lnTo>
                <a:lnTo>
                  <a:pt x="83276" y="82261"/>
                </a:lnTo>
                <a:lnTo>
                  <a:pt x="83276" y="242384"/>
                </a:lnTo>
                <a:close/>
              </a:path>
              <a:path w="320675" h="242570">
                <a:moveTo>
                  <a:pt x="320245" y="158091"/>
                </a:moveTo>
                <a:lnTo>
                  <a:pt x="236968" y="158091"/>
                </a:lnTo>
                <a:lnTo>
                  <a:pt x="236968" y="0"/>
                </a:lnTo>
                <a:lnTo>
                  <a:pt x="320245" y="0"/>
                </a:lnTo>
                <a:lnTo>
                  <a:pt x="320245" y="158091"/>
                </a:lnTo>
                <a:close/>
              </a:path>
              <a:path w="320675" h="242570">
                <a:moveTo>
                  <a:pt x="320245" y="242384"/>
                </a:moveTo>
                <a:lnTo>
                  <a:pt x="214287" y="242384"/>
                </a:lnTo>
                <a:lnTo>
                  <a:pt x="83616" y="82261"/>
                </a:lnTo>
                <a:lnTo>
                  <a:pt x="174114" y="82261"/>
                </a:lnTo>
                <a:lnTo>
                  <a:pt x="236629" y="158091"/>
                </a:lnTo>
                <a:lnTo>
                  <a:pt x="320245" y="158091"/>
                </a:lnTo>
                <a:lnTo>
                  <a:pt x="320245" y="242384"/>
                </a:lnTo>
                <a:close/>
              </a:path>
            </a:pathLst>
          </a:custGeom>
          <a:solidFill>
            <a:srgbClr val="FF161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 txBox="1">
            <a:spLocks noGrp="1"/>
          </p:cNvSpPr>
          <p:nvPr>
            <p:ph type="title"/>
          </p:nvPr>
        </p:nvSpPr>
        <p:spPr>
          <a:xfrm>
            <a:off x="987527" y="863689"/>
            <a:ext cx="7736205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75" dirty="0"/>
              <a:t>Right</a:t>
            </a:r>
            <a:r>
              <a:rPr spc="-100" dirty="0"/>
              <a:t> </a:t>
            </a:r>
            <a:r>
              <a:rPr spc="-105" dirty="0"/>
              <a:t>now:</a:t>
            </a:r>
          </a:p>
        </p:txBody>
      </p:sp>
      <p:sp>
        <p:nvSpPr>
          <p:cNvPr id="63" name="object 63"/>
          <p:cNvSpPr txBox="1"/>
          <p:nvPr/>
        </p:nvSpPr>
        <p:spPr>
          <a:xfrm>
            <a:off x="1044575" y="3206161"/>
            <a:ext cx="11853545" cy="1625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6700"/>
              </a:lnSpc>
              <a:spcBef>
                <a:spcPts val="95"/>
              </a:spcBef>
            </a:pPr>
            <a:r>
              <a:rPr sz="3000" spc="-509" dirty="0">
                <a:solidFill>
                  <a:srgbClr val="FFFFFF"/>
                </a:solidFill>
                <a:latin typeface="Trebuchet MS"/>
                <a:cs typeface="Trebuchet MS"/>
              </a:rPr>
              <a:t>1.</a:t>
            </a:r>
            <a:r>
              <a:rPr sz="3000" spc="-50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Trebuchet MS"/>
                <a:cs typeface="Trebuchet MS"/>
              </a:rPr>
              <a:t>Use </a:t>
            </a:r>
            <a:r>
              <a:rPr sz="3000" spc="130" dirty="0">
                <a:solidFill>
                  <a:srgbClr val="FFFFFF"/>
                </a:solidFill>
                <a:latin typeface="Trebuchet MS"/>
                <a:cs typeface="Trebuchet MS"/>
              </a:rPr>
              <a:t>a </a:t>
            </a:r>
            <a:r>
              <a:rPr sz="3000" spc="-70" dirty="0">
                <a:solidFill>
                  <a:srgbClr val="FFFFFF"/>
                </a:solidFill>
                <a:latin typeface="Trebuchet MS"/>
                <a:cs typeface="Trebuchet MS"/>
              </a:rPr>
              <a:t>pencil </a:t>
            </a:r>
            <a:r>
              <a:rPr sz="3000" spc="-85" dirty="0">
                <a:solidFill>
                  <a:srgbClr val="FFFFFF"/>
                </a:solidFill>
                <a:latin typeface="Trebuchet MS"/>
                <a:cs typeface="Trebuchet MS"/>
              </a:rPr>
              <a:t>to </a:t>
            </a:r>
            <a:r>
              <a:rPr sz="3000" spc="-140" dirty="0">
                <a:solidFill>
                  <a:srgbClr val="FFFFFF"/>
                </a:solidFill>
                <a:latin typeface="Trebuchet MS"/>
                <a:cs typeface="Trebuchet MS"/>
              </a:rPr>
              <a:t>mark </a:t>
            </a:r>
            <a:r>
              <a:rPr sz="3000" spc="20" dirty="0">
                <a:solidFill>
                  <a:srgbClr val="FFFFFF"/>
                </a:solidFill>
                <a:latin typeface="Trebuchet MS"/>
                <a:cs typeface="Trebuchet MS"/>
              </a:rPr>
              <a:t>each </a:t>
            </a:r>
            <a:r>
              <a:rPr sz="3000" spc="-35" dirty="0">
                <a:solidFill>
                  <a:srgbClr val="FFFFFF"/>
                </a:solidFill>
                <a:latin typeface="Trebuchet MS"/>
                <a:cs typeface="Trebuchet MS"/>
              </a:rPr>
              <a:t>square </a:t>
            </a:r>
            <a:r>
              <a:rPr sz="3000" spc="-100" dirty="0">
                <a:solidFill>
                  <a:srgbClr val="FFFFFF"/>
                </a:solidFill>
                <a:latin typeface="Trebuchet MS"/>
                <a:cs typeface="Trebuchet MS"/>
              </a:rPr>
              <a:t>that </a:t>
            </a:r>
            <a:r>
              <a:rPr sz="3000" spc="-90" dirty="0">
                <a:solidFill>
                  <a:srgbClr val="FFFFFF"/>
                </a:solidFill>
                <a:latin typeface="Trebuchet MS"/>
                <a:cs typeface="Trebuchet MS"/>
              </a:rPr>
              <a:t>is </a:t>
            </a:r>
            <a:r>
              <a:rPr sz="3000" spc="10" dirty="0">
                <a:solidFill>
                  <a:srgbClr val="FFFFFF"/>
                </a:solidFill>
                <a:latin typeface="Trebuchet MS"/>
                <a:cs typeface="Trebuchet MS"/>
              </a:rPr>
              <a:t>an </a:t>
            </a:r>
            <a:r>
              <a:rPr sz="3000" spc="-45" dirty="0">
                <a:solidFill>
                  <a:srgbClr val="FFFFFF"/>
                </a:solidFill>
                <a:latin typeface="Trebuchet MS"/>
                <a:cs typeface="Trebuchet MS"/>
              </a:rPr>
              <a:t>ideal </a:t>
            </a:r>
            <a:r>
              <a:rPr sz="3000" spc="-85" dirty="0">
                <a:solidFill>
                  <a:srgbClr val="FFFFFF"/>
                </a:solidFill>
                <a:latin typeface="Trebuchet MS"/>
                <a:cs typeface="Trebuchet MS"/>
              </a:rPr>
              <a:t>nest </a:t>
            </a:r>
            <a:r>
              <a:rPr sz="3000" spc="-55" dirty="0">
                <a:solidFill>
                  <a:srgbClr val="FFFFFF"/>
                </a:solidFill>
                <a:latin typeface="Trebuchet MS"/>
                <a:cs typeface="Trebuchet MS"/>
              </a:rPr>
              <a:t>habitat </a:t>
            </a:r>
            <a:r>
              <a:rPr sz="3000" spc="-95" dirty="0">
                <a:solidFill>
                  <a:srgbClr val="FFFFFF"/>
                </a:solidFill>
                <a:latin typeface="Trebuchet MS"/>
                <a:cs typeface="Trebuchet MS"/>
              </a:rPr>
              <a:t>for </a:t>
            </a:r>
            <a:r>
              <a:rPr sz="3000" spc="-90" dirty="0">
                <a:solidFill>
                  <a:srgbClr val="FFFFFF"/>
                </a:solidFill>
                <a:latin typeface="Trebuchet MS"/>
                <a:cs typeface="Trebuchet MS"/>
              </a:rPr>
              <a:t> terrapins</a:t>
            </a:r>
            <a:r>
              <a:rPr sz="30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-145" dirty="0">
                <a:solidFill>
                  <a:srgbClr val="FFFFFF"/>
                </a:solidFill>
                <a:latin typeface="Trebuchet MS"/>
                <a:cs typeface="Trebuchet MS"/>
              </a:rPr>
              <a:t>in</a:t>
            </a:r>
            <a:r>
              <a:rPr sz="30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10" dirty="0">
                <a:solidFill>
                  <a:srgbClr val="FFFFFF"/>
                </a:solidFill>
                <a:latin typeface="Trebuchet MS"/>
                <a:cs typeface="Trebuchet MS"/>
              </a:rPr>
              <a:t>an</a:t>
            </a:r>
            <a:r>
              <a:rPr sz="30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Trebuchet MS"/>
                <a:cs typeface="Trebuchet MS"/>
              </a:rPr>
              <a:t>"N".</a:t>
            </a:r>
            <a:r>
              <a:rPr sz="30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-110" dirty="0">
                <a:solidFill>
                  <a:srgbClr val="FFFFFF"/>
                </a:solidFill>
                <a:latin typeface="Trebuchet MS"/>
                <a:cs typeface="Trebuchet MS"/>
              </a:rPr>
              <a:t>These</a:t>
            </a:r>
            <a:r>
              <a:rPr sz="30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Trebuchet MS"/>
                <a:cs typeface="Trebuchet MS"/>
              </a:rPr>
              <a:t>should</a:t>
            </a:r>
            <a:r>
              <a:rPr sz="30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15" dirty="0">
                <a:solidFill>
                  <a:srgbClr val="FFFFFF"/>
                </a:solidFill>
                <a:latin typeface="Trebuchet MS"/>
                <a:cs typeface="Trebuchet MS"/>
              </a:rPr>
              <a:t>be</a:t>
            </a:r>
            <a:r>
              <a:rPr sz="30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10" dirty="0">
                <a:solidFill>
                  <a:srgbClr val="FFFFFF"/>
                </a:solidFill>
                <a:latin typeface="Trebuchet MS"/>
                <a:cs typeface="Trebuchet MS"/>
              </a:rPr>
              <a:t>sand</a:t>
            </a:r>
            <a:r>
              <a:rPr sz="30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Trebuchet MS"/>
                <a:cs typeface="Trebuchet MS"/>
              </a:rPr>
              <a:t>squares</a:t>
            </a:r>
            <a:r>
              <a:rPr sz="30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Trebuchet MS"/>
                <a:cs typeface="Trebuchet MS"/>
              </a:rPr>
              <a:t>adjacent</a:t>
            </a:r>
            <a:r>
              <a:rPr sz="30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Trebuchet MS"/>
                <a:cs typeface="Trebuchet MS"/>
              </a:rPr>
              <a:t>to</a:t>
            </a:r>
            <a:r>
              <a:rPr sz="30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Trebuchet MS"/>
                <a:cs typeface="Trebuchet MS"/>
              </a:rPr>
              <a:t>marsh</a:t>
            </a:r>
            <a:r>
              <a:rPr sz="30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20" dirty="0">
                <a:solidFill>
                  <a:srgbClr val="FFFFFF"/>
                </a:solidFill>
                <a:latin typeface="Trebuchet MS"/>
                <a:cs typeface="Trebuchet MS"/>
              </a:rPr>
              <a:t>and </a:t>
            </a:r>
            <a:r>
              <a:rPr sz="3000" spc="-8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Trebuchet MS"/>
                <a:cs typeface="Trebuchet MS"/>
              </a:rPr>
              <a:t>water.</a:t>
            </a:r>
            <a:endParaRPr sz="3000">
              <a:latin typeface="Trebuchet MS"/>
              <a:cs typeface="Trebuchet MS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1016000" y="5625025"/>
            <a:ext cx="11921490" cy="1092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6700"/>
              </a:lnSpc>
              <a:spcBef>
                <a:spcPts val="95"/>
              </a:spcBef>
            </a:pPr>
            <a:r>
              <a:rPr sz="3000" spc="-15" dirty="0">
                <a:solidFill>
                  <a:srgbClr val="FFFFFF"/>
                </a:solidFill>
                <a:latin typeface="Trebuchet MS"/>
                <a:cs typeface="Trebuchet MS"/>
              </a:rPr>
              <a:t>2.</a:t>
            </a:r>
            <a:r>
              <a:rPr sz="30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20" dirty="0">
                <a:solidFill>
                  <a:srgbClr val="FFFFFF"/>
                </a:solidFill>
                <a:latin typeface="Trebuchet MS"/>
                <a:cs typeface="Trebuchet MS"/>
              </a:rPr>
              <a:t>Check</a:t>
            </a:r>
            <a:r>
              <a:rPr sz="30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-130" dirty="0">
                <a:solidFill>
                  <a:srgbClr val="FFFFFF"/>
                </a:solidFill>
                <a:latin typeface="Trebuchet MS"/>
                <a:cs typeface="Trebuchet MS"/>
              </a:rPr>
              <a:t>your</a:t>
            </a:r>
            <a:r>
              <a:rPr sz="30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Trebuchet MS"/>
                <a:cs typeface="Trebuchet MS"/>
              </a:rPr>
              <a:t>Maximum</a:t>
            </a:r>
            <a:r>
              <a:rPr sz="30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Trebuchet MS"/>
                <a:cs typeface="Trebuchet MS"/>
              </a:rPr>
              <a:t>Population</a:t>
            </a:r>
            <a:r>
              <a:rPr sz="30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-105" dirty="0">
                <a:solidFill>
                  <a:srgbClr val="FFFFFF"/>
                </a:solidFill>
                <a:latin typeface="Trebuchet MS"/>
                <a:cs typeface="Trebuchet MS"/>
              </a:rPr>
              <a:t>(MP).</a:t>
            </a:r>
            <a:r>
              <a:rPr sz="30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35" dirty="0">
                <a:solidFill>
                  <a:srgbClr val="FFFFFF"/>
                </a:solidFill>
                <a:latin typeface="Trebuchet MS"/>
                <a:cs typeface="Trebuchet MS"/>
              </a:rPr>
              <a:t>Each</a:t>
            </a:r>
            <a:r>
              <a:rPr sz="30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Trebuchet MS"/>
                <a:cs typeface="Trebuchet MS"/>
              </a:rPr>
              <a:t>marsh</a:t>
            </a:r>
            <a:r>
              <a:rPr sz="30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Trebuchet MS"/>
                <a:cs typeface="Trebuchet MS"/>
              </a:rPr>
              <a:t>square</a:t>
            </a:r>
            <a:r>
              <a:rPr sz="30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dirty="0">
                <a:solidFill>
                  <a:srgbClr val="FFFFFF"/>
                </a:solidFill>
                <a:latin typeface="Trebuchet MS"/>
                <a:cs typeface="Trebuchet MS"/>
              </a:rPr>
              <a:t>has</a:t>
            </a:r>
            <a:r>
              <a:rPr sz="30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Trebuchet MS"/>
                <a:cs typeface="Trebuchet MS"/>
              </a:rPr>
              <a:t>enough </a:t>
            </a:r>
            <a:r>
              <a:rPr sz="3000" spc="-8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45" dirty="0">
                <a:solidFill>
                  <a:srgbClr val="FFFFFF"/>
                </a:solidFill>
                <a:latin typeface="Trebuchet MS"/>
                <a:cs typeface="Trebuchet MS"/>
              </a:rPr>
              <a:t>space</a:t>
            </a:r>
            <a:r>
              <a:rPr sz="30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20" dirty="0">
                <a:solidFill>
                  <a:srgbClr val="FFFFFF"/>
                </a:solidFill>
                <a:latin typeface="Trebuchet MS"/>
                <a:cs typeface="Trebuchet MS"/>
              </a:rPr>
              <a:t>and</a:t>
            </a:r>
            <a:r>
              <a:rPr sz="30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Trebuchet MS"/>
                <a:cs typeface="Trebuchet MS"/>
              </a:rPr>
              <a:t>resources</a:t>
            </a:r>
            <a:r>
              <a:rPr sz="30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Trebuchet MS"/>
                <a:cs typeface="Trebuchet MS"/>
              </a:rPr>
              <a:t>to</a:t>
            </a:r>
            <a:r>
              <a:rPr sz="30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Trebuchet MS"/>
                <a:cs typeface="Trebuchet MS"/>
              </a:rPr>
              <a:t>support</a:t>
            </a:r>
            <a:r>
              <a:rPr sz="30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240" dirty="0">
                <a:solidFill>
                  <a:srgbClr val="FFFFFF"/>
                </a:solidFill>
                <a:latin typeface="Trebuchet MS"/>
                <a:cs typeface="Trebuchet MS"/>
              </a:rPr>
              <a:t>4</a:t>
            </a:r>
            <a:r>
              <a:rPr sz="30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-110" dirty="0">
                <a:solidFill>
                  <a:srgbClr val="FFFFFF"/>
                </a:solidFill>
                <a:latin typeface="Trebuchet MS"/>
                <a:cs typeface="Trebuchet MS"/>
              </a:rPr>
              <a:t>terrapins.</a:t>
            </a:r>
            <a:r>
              <a:rPr sz="30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Trebuchet MS"/>
                <a:cs typeface="Trebuchet MS"/>
              </a:rPr>
              <a:t>MP=</a:t>
            </a:r>
            <a:r>
              <a:rPr sz="30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Trebuchet MS"/>
                <a:cs typeface="Trebuchet MS"/>
              </a:rPr>
              <a:t>marsh</a:t>
            </a:r>
            <a:r>
              <a:rPr sz="30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Trebuchet MS"/>
                <a:cs typeface="Trebuchet MS"/>
              </a:rPr>
              <a:t>squares</a:t>
            </a:r>
            <a:r>
              <a:rPr sz="3000" spc="-1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145" dirty="0">
                <a:solidFill>
                  <a:srgbClr val="FFFFFF"/>
                </a:solidFill>
                <a:latin typeface="Trebuchet MS"/>
                <a:cs typeface="Trebuchet MS"/>
              </a:rPr>
              <a:t>X</a:t>
            </a:r>
            <a:r>
              <a:rPr sz="30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240" dirty="0">
                <a:solidFill>
                  <a:srgbClr val="FFFFFF"/>
                </a:solidFill>
                <a:latin typeface="Trebuchet MS"/>
                <a:cs typeface="Trebuchet MS"/>
              </a:rPr>
              <a:t>4</a:t>
            </a:r>
            <a:endParaRPr sz="3000">
              <a:latin typeface="Trebuchet MS"/>
              <a:cs typeface="Trebuchet MS"/>
            </a:endParaRPr>
          </a:p>
        </p:txBody>
      </p:sp>
      <p:sp>
        <p:nvSpPr>
          <p:cNvPr id="65" name="object 65"/>
          <p:cNvSpPr/>
          <p:nvPr/>
        </p:nvSpPr>
        <p:spPr>
          <a:xfrm>
            <a:off x="16086520" y="4141389"/>
            <a:ext cx="320675" cy="242570"/>
          </a:xfrm>
          <a:custGeom>
            <a:avLst/>
            <a:gdLst/>
            <a:ahLst/>
            <a:cxnLst/>
            <a:rect l="l" t="t" r="r" b="b"/>
            <a:pathLst>
              <a:path w="320675" h="242570">
                <a:moveTo>
                  <a:pt x="83276" y="242384"/>
                </a:moveTo>
                <a:lnTo>
                  <a:pt x="0" y="242384"/>
                </a:lnTo>
                <a:lnTo>
                  <a:pt x="0" y="0"/>
                </a:lnTo>
                <a:lnTo>
                  <a:pt x="106297" y="0"/>
                </a:lnTo>
                <a:lnTo>
                  <a:pt x="174114" y="82261"/>
                </a:lnTo>
                <a:lnTo>
                  <a:pt x="83276" y="82261"/>
                </a:lnTo>
                <a:lnTo>
                  <a:pt x="83276" y="242384"/>
                </a:lnTo>
                <a:close/>
              </a:path>
              <a:path w="320675" h="242570">
                <a:moveTo>
                  <a:pt x="320245" y="158091"/>
                </a:moveTo>
                <a:lnTo>
                  <a:pt x="236968" y="158091"/>
                </a:lnTo>
                <a:lnTo>
                  <a:pt x="236968" y="0"/>
                </a:lnTo>
                <a:lnTo>
                  <a:pt x="320245" y="0"/>
                </a:lnTo>
                <a:lnTo>
                  <a:pt x="320245" y="158091"/>
                </a:lnTo>
                <a:close/>
              </a:path>
              <a:path w="320675" h="242570">
                <a:moveTo>
                  <a:pt x="320245" y="242384"/>
                </a:moveTo>
                <a:lnTo>
                  <a:pt x="214287" y="242384"/>
                </a:lnTo>
                <a:lnTo>
                  <a:pt x="83616" y="82261"/>
                </a:lnTo>
                <a:lnTo>
                  <a:pt x="174114" y="82261"/>
                </a:lnTo>
                <a:lnTo>
                  <a:pt x="236629" y="158091"/>
                </a:lnTo>
                <a:lnTo>
                  <a:pt x="320245" y="158091"/>
                </a:lnTo>
                <a:lnTo>
                  <a:pt x="320245" y="242384"/>
                </a:lnTo>
                <a:close/>
              </a:path>
            </a:pathLst>
          </a:custGeom>
          <a:solidFill>
            <a:srgbClr val="FF161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15296430" y="3373671"/>
            <a:ext cx="320675" cy="242570"/>
          </a:xfrm>
          <a:custGeom>
            <a:avLst/>
            <a:gdLst/>
            <a:ahLst/>
            <a:cxnLst/>
            <a:rect l="l" t="t" r="r" b="b"/>
            <a:pathLst>
              <a:path w="320675" h="242570">
                <a:moveTo>
                  <a:pt x="83276" y="242384"/>
                </a:moveTo>
                <a:lnTo>
                  <a:pt x="0" y="242384"/>
                </a:lnTo>
                <a:lnTo>
                  <a:pt x="0" y="0"/>
                </a:lnTo>
                <a:lnTo>
                  <a:pt x="106297" y="0"/>
                </a:lnTo>
                <a:lnTo>
                  <a:pt x="174114" y="82261"/>
                </a:lnTo>
                <a:lnTo>
                  <a:pt x="83276" y="82261"/>
                </a:lnTo>
                <a:lnTo>
                  <a:pt x="83276" y="242384"/>
                </a:lnTo>
                <a:close/>
              </a:path>
              <a:path w="320675" h="242570">
                <a:moveTo>
                  <a:pt x="320245" y="158091"/>
                </a:moveTo>
                <a:lnTo>
                  <a:pt x="236968" y="158091"/>
                </a:lnTo>
                <a:lnTo>
                  <a:pt x="236968" y="0"/>
                </a:lnTo>
                <a:lnTo>
                  <a:pt x="320245" y="0"/>
                </a:lnTo>
                <a:lnTo>
                  <a:pt x="320245" y="158091"/>
                </a:lnTo>
                <a:close/>
              </a:path>
              <a:path w="320675" h="242570">
                <a:moveTo>
                  <a:pt x="320245" y="242384"/>
                </a:moveTo>
                <a:lnTo>
                  <a:pt x="214287" y="242384"/>
                </a:lnTo>
                <a:lnTo>
                  <a:pt x="83616" y="82261"/>
                </a:lnTo>
                <a:lnTo>
                  <a:pt x="174114" y="82261"/>
                </a:lnTo>
                <a:lnTo>
                  <a:pt x="236629" y="158091"/>
                </a:lnTo>
                <a:lnTo>
                  <a:pt x="320245" y="158091"/>
                </a:lnTo>
                <a:lnTo>
                  <a:pt x="320245" y="242384"/>
                </a:lnTo>
                <a:close/>
              </a:path>
            </a:pathLst>
          </a:custGeom>
          <a:solidFill>
            <a:srgbClr val="FF161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 txBox="1"/>
          <p:nvPr/>
        </p:nvSpPr>
        <p:spPr>
          <a:xfrm>
            <a:off x="16017199" y="5532781"/>
            <a:ext cx="2135505" cy="7493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7820" marR="5080" indent="-325755">
              <a:lnSpc>
                <a:spcPct val="115900"/>
              </a:lnSpc>
              <a:spcBef>
                <a:spcPts val="100"/>
              </a:spcBef>
            </a:pPr>
            <a:r>
              <a:rPr sz="2050" spc="30" dirty="0">
                <a:solidFill>
                  <a:srgbClr val="FFFFFF"/>
                </a:solidFill>
                <a:latin typeface="Trebuchet MS"/>
                <a:cs typeface="Trebuchet MS"/>
              </a:rPr>
              <a:t>EX:</a:t>
            </a:r>
            <a:r>
              <a:rPr sz="2050" spc="-7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050" spc="265" dirty="0">
                <a:solidFill>
                  <a:srgbClr val="FFFFFF"/>
                </a:solidFill>
                <a:latin typeface="Trebuchet MS"/>
                <a:cs typeface="Trebuchet MS"/>
              </a:rPr>
              <a:t>MP=</a:t>
            </a:r>
            <a:r>
              <a:rPr sz="2050" spc="-7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050" spc="225" dirty="0">
                <a:solidFill>
                  <a:srgbClr val="FFFFFF"/>
                </a:solidFill>
                <a:latin typeface="Trebuchet MS"/>
                <a:cs typeface="Trebuchet MS"/>
              </a:rPr>
              <a:t>3</a:t>
            </a:r>
            <a:r>
              <a:rPr sz="2050" spc="-7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050" spc="90" dirty="0">
                <a:solidFill>
                  <a:srgbClr val="FFFFFF"/>
                </a:solidFill>
                <a:latin typeface="Trebuchet MS"/>
                <a:cs typeface="Trebuchet MS"/>
              </a:rPr>
              <a:t>marsh </a:t>
            </a:r>
            <a:r>
              <a:rPr sz="2050" spc="-60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050" spc="105" dirty="0">
                <a:solidFill>
                  <a:srgbClr val="FFFFFF"/>
                </a:solidFill>
                <a:latin typeface="Trebuchet MS"/>
                <a:cs typeface="Trebuchet MS"/>
              </a:rPr>
              <a:t>squares</a:t>
            </a:r>
            <a:r>
              <a:rPr sz="2050" spc="-5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050" spc="170" dirty="0">
                <a:solidFill>
                  <a:srgbClr val="FFFFFF"/>
                </a:solidFill>
                <a:latin typeface="Trebuchet MS"/>
                <a:cs typeface="Trebuchet MS"/>
              </a:rPr>
              <a:t>X</a:t>
            </a:r>
            <a:r>
              <a:rPr sz="2050" spc="-5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050" spc="235" dirty="0">
                <a:solidFill>
                  <a:srgbClr val="FFFFFF"/>
                </a:solidFill>
                <a:latin typeface="Trebuchet MS"/>
                <a:cs typeface="Trebuchet MS"/>
              </a:rPr>
              <a:t>4</a:t>
            </a:r>
            <a:endParaRPr sz="2050">
              <a:latin typeface="Trebuchet MS"/>
              <a:cs typeface="Trebuchet MS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1016000" y="6668542"/>
            <a:ext cx="16502380" cy="19831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95"/>
              </a:spcBef>
            </a:pPr>
            <a:r>
              <a:rPr sz="2050" spc="155" dirty="0">
                <a:solidFill>
                  <a:srgbClr val="FFFFFF"/>
                </a:solidFill>
                <a:latin typeface="Trebuchet MS"/>
                <a:cs typeface="Trebuchet MS"/>
              </a:rPr>
              <a:t>MP=12</a:t>
            </a:r>
            <a:endParaRPr sz="205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</a:pPr>
            <a:endParaRPr sz="2400">
              <a:latin typeface="Trebuchet MS"/>
              <a:cs typeface="Trebuchet MS"/>
            </a:endParaRPr>
          </a:p>
          <a:p>
            <a:pPr marL="12700" marR="1169035">
              <a:lnSpc>
                <a:spcPct val="116700"/>
              </a:lnSpc>
              <a:spcBef>
                <a:spcPts val="1764"/>
              </a:spcBef>
            </a:pPr>
            <a:r>
              <a:rPr sz="3000" spc="-160" dirty="0">
                <a:solidFill>
                  <a:srgbClr val="FFFFFF"/>
                </a:solidFill>
                <a:latin typeface="Trebuchet MS"/>
                <a:cs typeface="Trebuchet MS"/>
              </a:rPr>
              <a:t>3. </a:t>
            </a:r>
            <a:r>
              <a:rPr sz="3000" spc="-165" dirty="0">
                <a:solidFill>
                  <a:srgbClr val="FFFFFF"/>
                </a:solidFill>
                <a:latin typeface="Trebuchet MS"/>
                <a:cs typeface="Trebuchet MS"/>
              </a:rPr>
              <a:t>Write </a:t>
            </a:r>
            <a:r>
              <a:rPr sz="3000" spc="-25" dirty="0">
                <a:solidFill>
                  <a:srgbClr val="FFFFFF"/>
                </a:solidFill>
                <a:latin typeface="Trebuchet MS"/>
                <a:cs typeface="Trebuchet MS"/>
              </a:rPr>
              <a:t>down </a:t>
            </a:r>
            <a:r>
              <a:rPr sz="3000" spc="-100" dirty="0">
                <a:solidFill>
                  <a:srgbClr val="FFFFFF"/>
                </a:solidFill>
                <a:latin typeface="Trebuchet MS"/>
                <a:cs typeface="Trebuchet MS"/>
              </a:rPr>
              <a:t>that </a:t>
            </a:r>
            <a:r>
              <a:rPr sz="3000" spc="-130" dirty="0">
                <a:solidFill>
                  <a:srgbClr val="FFFFFF"/>
                </a:solidFill>
                <a:latin typeface="Trebuchet MS"/>
                <a:cs typeface="Trebuchet MS"/>
              </a:rPr>
              <a:t>your </a:t>
            </a:r>
            <a:r>
              <a:rPr sz="3000" spc="-110" dirty="0">
                <a:solidFill>
                  <a:srgbClr val="FFFFFF"/>
                </a:solidFill>
                <a:latin typeface="Trebuchet MS"/>
                <a:cs typeface="Trebuchet MS"/>
              </a:rPr>
              <a:t>Minimum </a:t>
            </a:r>
            <a:r>
              <a:rPr sz="3000" spc="-15" dirty="0">
                <a:solidFill>
                  <a:srgbClr val="FFFFFF"/>
                </a:solidFill>
                <a:latin typeface="Trebuchet MS"/>
                <a:cs typeface="Trebuchet MS"/>
              </a:rPr>
              <a:t>Viable </a:t>
            </a:r>
            <a:r>
              <a:rPr sz="3000" spc="-70" dirty="0">
                <a:solidFill>
                  <a:srgbClr val="FFFFFF"/>
                </a:solidFill>
                <a:latin typeface="Trebuchet MS"/>
                <a:cs typeface="Trebuchet MS"/>
              </a:rPr>
              <a:t>Population </a:t>
            </a:r>
            <a:r>
              <a:rPr sz="3000" spc="-90" dirty="0">
                <a:solidFill>
                  <a:srgbClr val="FFFFFF"/>
                </a:solidFill>
                <a:latin typeface="Trebuchet MS"/>
                <a:cs typeface="Trebuchet MS"/>
              </a:rPr>
              <a:t>is </a:t>
            </a:r>
            <a:r>
              <a:rPr sz="3000" dirty="0">
                <a:solidFill>
                  <a:srgbClr val="FFFFFF"/>
                </a:solidFill>
                <a:latin typeface="Trebuchet MS"/>
                <a:cs typeface="Trebuchet MS"/>
              </a:rPr>
              <a:t>8 </a:t>
            </a:r>
            <a:r>
              <a:rPr sz="3000" spc="-110" dirty="0">
                <a:solidFill>
                  <a:srgbClr val="FFFFFF"/>
                </a:solidFill>
                <a:latin typeface="Trebuchet MS"/>
                <a:cs typeface="Trebuchet MS"/>
              </a:rPr>
              <a:t>terrapins. </a:t>
            </a:r>
            <a:r>
              <a:rPr sz="3000" spc="-80" dirty="0">
                <a:solidFill>
                  <a:srgbClr val="FFFFFF"/>
                </a:solidFill>
                <a:latin typeface="Trebuchet MS"/>
                <a:cs typeface="Trebuchet MS"/>
              </a:rPr>
              <a:t>Any </a:t>
            </a:r>
            <a:r>
              <a:rPr sz="3000" spc="-55" dirty="0">
                <a:solidFill>
                  <a:srgbClr val="FFFFFF"/>
                </a:solidFill>
                <a:latin typeface="Trebuchet MS"/>
                <a:cs typeface="Trebuchet MS"/>
              </a:rPr>
              <a:t>population </a:t>
            </a:r>
            <a:r>
              <a:rPr sz="3000" spc="-100" dirty="0">
                <a:solidFill>
                  <a:srgbClr val="FFFFFF"/>
                </a:solidFill>
                <a:latin typeface="Trebuchet MS"/>
                <a:cs typeface="Trebuchet MS"/>
              </a:rPr>
              <a:t>lower </a:t>
            </a:r>
            <a:r>
              <a:rPr sz="3000" spc="-75" dirty="0">
                <a:solidFill>
                  <a:srgbClr val="FFFFFF"/>
                </a:solidFill>
                <a:latin typeface="Trebuchet MS"/>
                <a:cs typeface="Trebuchet MS"/>
              </a:rPr>
              <a:t>than </a:t>
            </a:r>
            <a:r>
              <a:rPr sz="3000" dirty="0">
                <a:solidFill>
                  <a:srgbClr val="FFFFFF"/>
                </a:solidFill>
                <a:latin typeface="Trebuchet MS"/>
                <a:cs typeface="Trebuchet MS"/>
              </a:rPr>
              <a:t>8 </a:t>
            </a:r>
            <a:r>
              <a:rPr sz="3000" spc="-8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30" dirty="0">
                <a:solidFill>
                  <a:srgbClr val="FFFFFF"/>
                </a:solidFill>
                <a:latin typeface="Trebuchet MS"/>
                <a:cs typeface="Trebuchet MS"/>
              </a:rPr>
              <a:t>can</a:t>
            </a:r>
            <a:r>
              <a:rPr sz="3000" spc="-95" dirty="0">
                <a:solidFill>
                  <a:srgbClr val="FFFFFF"/>
                </a:solidFill>
                <a:latin typeface="Trebuchet MS"/>
                <a:cs typeface="Trebuchet MS"/>
              </a:rPr>
              <a:t> not</a:t>
            </a:r>
            <a:r>
              <a:rPr sz="30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-135" dirty="0">
                <a:solidFill>
                  <a:srgbClr val="FFFFFF"/>
                </a:solidFill>
                <a:latin typeface="Trebuchet MS"/>
                <a:cs typeface="Trebuchet MS"/>
              </a:rPr>
              <a:t>survive</a:t>
            </a:r>
            <a:r>
              <a:rPr sz="30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Trebuchet MS"/>
                <a:cs typeface="Trebuchet MS"/>
              </a:rPr>
              <a:t>without</a:t>
            </a:r>
            <a:r>
              <a:rPr sz="30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-105" dirty="0">
                <a:solidFill>
                  <a:srgbClr val="FFFFFF"/>
                </a:solidFill>
                <a:latin typeface="Trebuchet MS"/>
                <a:cs typeface="Trebuchet MS"/>
              </a:rPr>
              <a:t>threat</a:t>
            </a:r>
            <a:r>
              <a:rPr sz="30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Trebuchet MS"/>
                <a:cs typeface="Trebuchet MS"/>
              </a:rPr>
              <a:t>of</a:t>
            </a:r>
            <a:r>
              <a:rPr sz="30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-105" dirty="0">
                <a:solidFill>
                  <a:srgbClr val="FFFFFF"/>
                </a:solidFill>
                <a:latin typeface="Trebuchet MS"/>
                <a:cs typeface="Trebuchet MS"/>
              </a:rPr>
              <a:t>extinction</a:t>
            </a:r>
            <a:r>
              <a:rPr sz="30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Trebuchet MS"/>
                <a:cs typeface="Trebuchet MS"/>
              </a:rPr>
              <a:t>from</a:t>
            </a:r>
            <a:r>
              <a:rPr sz="30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Trebuchet MS"/>
                <a:cs typeface="Trebuchet MS"/>
              </a:rPr>
              <a:t>genetic</a:t>
            </a:r>
            <a:r>
              <a:rPr sz="30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Trebuchet MS"/>
                <a:cs typeface="Trebuchet MS"/>
              </a:rPr>
              <a:t>issues</a:t>
            </a:r>
            <a:r>
              <a:rPr sz="3000" spc="-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Trebuchet MS"/>
                <a:cs typeface="Trebuchet MS"/>
              </a:rPr>
              <a:t>or</a:t>
            </a:r>
            <a:r>
              <a:rPr sz="3000" spc="-90" dirty="0">
                <a:solidFill>
                  <a:srgbClr val="FFFFFF"/>
                </a:solidFill>
                <a:latin typeface="Trebuchet MS"/>
                <a:cs typeface="Trebuchet MS"/>
              </a:rPr>
              <a:t> natural</a:t>
            </a:r>
            <a:r>
              <a:rPr sz="30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Trebuchet MS"/>
                <a:cs typeface="Trebuchet MS"/>
              </a:rPr>
              <a:t>disasters</a:t>
            </a:r>
            <a:endParaRPr sz="30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740596" y="2957296"/>
            <a:ext cx="11499404" cy="18594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0" b="1" spc="-62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2000" b="1" spc="59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2000" b="1" spc="459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2000" b="1" spc="-24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12000" b="1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0" b="1" spc="-2275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lang="en-US" sz="12000" b="1" spc="-22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0" b="1" spc="-229" dirty="0">
                <a:solidFill>
                  <a:srgbClr val="FFFFFF"/>
                </a:solidFill>
                <a:latin typeface="Arial"/>
                <a:cs typeface="Arial"/>
              </a:rPr>
              <a:t>:</a:t>
            </a:r>
            <a:r>
              <a:rPr sz="12000" b="1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0" b="1" spc="-47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2000" b="1" spc="459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2000" b="1" spc="44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12000" b="1" spc="459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2000" b="1" spc="-61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2000" b="1" spc="-45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2000" b="1" spc="-24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endParaRPr sz="120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ubTitle" idx="4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553959" marR="5080" indent="-7101840">
              <a:lnSpc>
                <a:spcPct val="115599"/>
              </a:lnSpc>
              <a:spcBef>
                <a:spcPts val="100"/>
              </a:spcBef>
            </a:pPr>
            <a:r>
              <a:rPr spc="-25" dirty="0"/>
              <a:t>Draw</a:t>
            </a:r>
            <a:r>
              <a:rPr spc="-130" dirty="0"/>
              <a:t> </a:t>
            </a:r>
            <a:r>
              <a:rPr spc="320" dirty="0"/>
              <a:t>4</a:t>
            </a:r>
            <a:r>
              <a:rPr spc="-125" dirty="0"/>
              <a:t> </a:t>
            </a:r>
            <a:r>
              <a:rPr spc="-105" dirty="0"/>
              <a:t>development</a:t>
            </a:r>
            <a:r>
              <a:rPr spc="-125" dirty="0"/>
              <a:t> </a:t>
            </a:r>
            <a:r>
              <a:rPr spc="-5" dirty="0"/>
              <a:t>cards</a:t>
            </a:r>
            <a:r>
              <a:rPr spc="-125" dirty="0"/>
              <a:t> </a:t>
            </a:r>
            <a:r>
              <a:rPr spc="20" dirty="0"/>
              <a:t>and</a:t>
            </a:r>
            <a:r>
              <a:rPr spc="-125" dirty="0"/>
              <a:t> </a:t>
            </a:r>
            <a:r>
              <a:rPr spc="-60" dirty="0"/>
              <a:t>plan</a:t>
            </a:r>
            <a:r>
              <a:rPr spc="-125" dirty="0"/>
              <a:t> </a:t>
            </a:r>
            <a:r>
              <a:rPr spc="-130" dirty="0"/>
              <a:t>out </a:t>
            </a:r>
            <a:r>
              <a:rPr spc="-114" dirty="0"/>
              <a:t>where</a:t>
            </a:r>
            <a:r>
              <a:rPr spc="-125" dirty="0"/>
              <a:t> </a:t>
            </a:r>
            <a:r>
              <a:rPr spc="-180" dirty="0"/>
              <a:t>they</a:t>
            </a:r>
            <a:r>
              <a:rPr spc="-125" dirty="0"/>
              <a:t> </a:t>
            </a:r>
            <a:r>
              <a:rPr spc="-90" dirty="0"/>
              <a:t>should</a:t>
            </a:r>
            <a:r>
              <a:rPr spc="-125" dirty="0"/>
              <a:t> </a:t>
            </a:r>
            <a:r>
              <a:rPr spc="170" dirty="0"/>
              <a:t>go</a:t>
            </a:r>
            <a:r>
              <a:rPr spc="-125" dirty="0"/>
              <a:t> </a:t>
            </a:r>
            <a:r>
              <a:rPr spc="-55" dirty="0"/>
              <a:t>on</a:t>
            </a:r>
            <a:r>
              <a:rPr spc="-125" dirty="0"/>
              <a:t> </a:t>
            </a:r>
            <a:r>
              <a:rPr spc="-175" dirty="0"/>
              <a:t>your </a:t>
            </a:r>
            <a:r>
              <a:rPr spc="-1190" dirty="0"/>
              <a:t> </a:t>
            </a:r>
            <a:r>
              <a:rPr spc="-114" dirty="0"/>
              <a:t>map.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42912" y="2957293"/>
            <a:ext cx="17202785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0" b="1" spc="50" dirty="0">
                <a:solidFill>
                  <a:srgbClr val="FFFFFF"/>
                </a:solidFill>
                <a:latin typeface="Arial"/>
                <a:cs typeface="Arial"/>
              </a:rPr>
              <a:t>Step</a:t>
            </a:r>
            <a:r>
              <a:rPr sz="12000" b="1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0" b="1" spc="-90" dirty="0">
                <a:solidFill>
                  <a:srgbClr val="FFFFFF"/>
                </a:solidFill>
                <a:latin typeface="Arial"/>
                <a:cs typeface="Arial"/>
              </a:rPr>
              <a:t>2:</a:t>
            </a:r>
            <a:r>
              <a:rPr sz="12000" b="1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0" b="1" spc="-360" dirty="0">
                <a:solidFill>
                  <a:srgbClr val="FFFFFF"/>
                </a:solidFill>
                <a:latin typeface="Arial"/>
                <a:cs typeface="Arial"/>
              </a:rPr>
              <a:t>Spending</a:t>
            </a:r>
            <a:r>
              <a:rPr sz="12000" b="1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0" b="1" spc="-95" dirty="0">
                <a:solidFill>
                  <a:srgbClr val="FFFFFF"/>
                </a:solidFill>
                <a:latin typeface="Arial"/>
                <a:cs typeface="Arial"/>
              </a:rPr>
              <a:t>Action</a:t>
            </a:r>
            <a:endParaRPr sz="1200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ubTitle" idx="4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445375" marR="5080" indent="-7432675">
              <a:lnSpc>
                <a:spcPct val="115599"/>
              </a:lnSpc>
              <a:spcBef>
                <a:spcPts val="100"/>
              </a:spcBef>
            </a:pPr>
            <a:r>
              <a:rPr spc="60" dirty="0"/>
              <a:t>Spend</a:t>
            </a:r>
            <a:r>
              <a:rPr spc="-125" dirty="0"/>
              <a:t> </a:t>
            </a:r>
            <a:r>
              <a:rPr spc="-85" dirty="0"/>
              <a:t>any</a:t>
            </a:r>
            <a:r>
              <a:rPr spc="-125" dirty="0"/>
              <a:t> </a:t>
            </a:r>
            <a:r>
              <a:rPr spc="-145" dirty="0"/>
              <a:t>number</a:t>
            </a:r>
            <a:r>
              <a:rPr spc="-125" dirty="0"/>
              <a:t> </a:t>
            </a:r>
            <a:r>
              <a:rPr spc="-35" dirty="0"/>
              <a:t>of</a:t>
            </a:r>
            <a:r>
              <a:rPr spc="-120" dirty="0"/>
              <a:t> </a:t>
            </a:r>
            <a:r>
              <a:rPr spc="-125" dirty="0"/>
              <a:t>tokens </a:t>
            </a:r>
            <a:r>
              <a:rPr spc="-55" dirty="0"/>
              <a:t>on</a:t>
            </a:r>
            <a:r>
              <a:rPr spc="-125" dirty="0"/>
              <a:t> </a:t>
            </a:r>
            <a:r>
              <a:rPr spc="-145" dirty="0"/>
              <a:t>the</a:t>
            </a:r>
            <a:r>
              <a:rPr spc="-125" dirty="0"/>
              <a:t> </a:t>
            </a:r>
            <a:r>
              <a:rPr spc="-90" dirty="0"/>
              <a:t>conservation</a:t>
            </a:r>
            <a:r>
              <a:rPr spc="-120" dirty="0"/>
              <a:t> </a:t>
            </a:r>
            <a:r>
              <a:rPr spc="-50" dirty="0"/>
              <a:t>actions</a:t>
            </a:r>
            <a:r>
              <a:rPr spc="-125" dirty="0"/>
              <a:t> </a:t>
            </a:r>
            <a:r>
              <a:rPr spc="-55" dirty="0"/>
              <a:t>on</a:t>
            </a:r>
            <a:r>
              <a:rPr spc="-125" dirty="0"/>
              <a:t> </a:t>
            </a:r>
            <a:r>
              <a:rPr spc="-175" dirty="0"/>
              <a:t>your</a:t>
            </a:r>
            <a:r>
              <a:rPr spc="-120" dirty="0"/>
              <a:t> </a:t>
            </a:r>
            <a:r>
              <a:rPr spc="-25" dirty="0"/>
              <a:t>spending </a:t>
            </a:r>
            <a:r>
              <a:rPr spc="-1190" dirty="0"/>
              <a:t> </a:t>
            </a:r>
            <a:r>
              <a:rPr spc="-145" dirty="0"/>
              <a:t>sheet.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50" dirty="0"/>
              <a:t>Step</a:t>
            </a:r>
            <a:r>
              <a:rPr spc="-85" dirty="0"/>
              <a:t> </a:t>
            </a:r>
            <a:r>
              <a:rPr spc="-155" dirty="0"/>
              <a:t>3:</a:t>
            </a:r>
            <a:r>
              <a:rPr spc="-80" dirty="0"/>
              <a:t> </a:t>
            </a:r>
            <a:r>
              <a:rPr spc="-175" dirty="0"/>
              <a:t>Event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633291" y="5603413"/>
            <a:ext cx="11021695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spc="130" dirty="0">
                <a:solidFill>
                  <a:srgbClr val="FFFFFF"/>
                </a:solidFill>
                <a:latin typeface="Trebuchet MS"/>
                <a:cs typeface="Trebuchet MS"/>
              </a:rPr>
              <a:t>Y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4000" spc="-315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27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4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4000" spc="17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4000" spc="9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4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4000" spc="-315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90" dirty="0">
                <a:solidFill>
                  <a:srgbClr val="FFFFFF"/>
                </a:solidFill>
                <a:latin typeface="Trebuchet MS"/>
                <a:cs typeface="Trebuchet MS"/>
              </a:rPr>
              <a:t>w</a:t>
            </a:r>
            <a:r>
              <a:rPr sz="4000" spc="-22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4000" spc="-300" dirty="0">
                <a:solidFill>
                  <a:srgbClr val="FFFFFF"/>
                </a:solidFill>
                <a:latin typeface="Trebuchet MS"/>
                <a:cs typeface="Trebuchet MS"/>
              </a:rPr>
              <a:t>ll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000" spc="-85" dirty="0">
                <a:solidFill>
                  <a:srgbClr val="FFFFFF"/>
                </a:solidFill>
                <a:latin typeface="Trebuchet MS"/>
                <a:cs typeface="Trebuchet MS"/>
              </a:rPr>
              <a:t>w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315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000" spc="-300" dirty="0">
                <a:solidFill>
                  <a:srgbClr val="FFFFFF"/>
                </a:solidFill>
                <a:latin typeface="Trebuchet MS"/>
                <a:cs typeface="Trebuchet MS"/>
              </a:rPr>
              <a:t>ll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27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4000" spc="5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2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4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4000" spc="-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90" dirty="0">
                <a:solidFill>
                  <a:srgbClr val="FFFFFF"/>
                </a:solidFill>
                <a:latin typeface="Trebuchet MS"/>
                <a:cs typeface="Trebuchet MS"/>
              </a:rPr>
              <a:t>w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4000" spc="17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4000" spc="-27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90" dirty="0">
                <a:solidFill>
                  <a:srgbClr val="FFFFFF"/>
                </a:solidFill>
                <a:latin typeface="Trebuchet MS"/>
                <a:cs typeface="Trebuchet MS"/>
              </a:rPr>
              <a:t>w</a:t>
            </a:r>
            <a:r>
              <a:rPr sz="4000" spc="-22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4000" spc="-300" dirty="0">
                <a:solidFill>
                  <a:srgbClr val="FFFFFF"/>
                </a:solidFill>
                <a:latin typeface="Trebuchet MS"/>
                <a:cs typeface="Trebuchet MS"/>
              </a:rPr>
              <a:t>ll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4000" spc="17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pp</a:t>
            </a:r>
            <a:r>
              <a:rPr sz="4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4000" spc="-405" dirty="0">
                <a:solidFill>
                  <a:srgbClr val="FFFFFF"/>
                </a:solidFill>
                <a:latin typeface="Trebuchet MS"/>
                <a:cs typeface="Trebuchet MS"/>
              </a:rPr>
              <a:t>.</a:t>
            </a:r>
            <a:endParaRPr sz="40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4985" y="399581"/>
            <a:ext cx="17678400" cy="9467850"/>
            <a:chOff x="304985" y="399581"/>
            <a:chExt cx="17678400" cy="9467850"/>
          </a:xfrm>
        </p:grpSpPr>
        <p:sp>
          <p:nvSpPr>
            <p:cNvPr id="3" name="object 3"/>
            <p:cNvSpPr/>
            <p:nvPr/>
          </p:nvSpPr>
          <p:spPr>
            <a:xfrm>
              <a:off x="304985" y="399581"/>
              <a:ext cx="17678400" cy="9467850"/>
            </a:xfrm>
            <a:custGeom>
              <a:avLst/>
              <a:gdLst/>
              <a:ahLst/>
              <a:cxnLst/>
              <a:rect l="l" t="t" r="r" b="b"/>
              <a:pathLst>
                <a:path w="17678400" h="9467850">
                  <a:moveTo>
                    <a:pt x="17678398" y="9467849"/>
                  </a:moveTo>
                  <a:lnTo>
                    <a:pt x="0" y="9467849"/>
                  </a:lnTo>
                  <a:lnTo>
                    <a:pt x="0" y="0"/>
                  </a:lnTo>
                  <a:lnTo>
                    <a:pt x="17678398" y="0"/>
                  </a:lnTo>
                  <a:lnTo>
                    <a:pt x="17678398" y="9467849"/>
                  </a:lnTo>
                  <a:close/>
                </a:path>
              </a:pathLst>
            </a:custGeom>
            <a:solidFill>
              <a:srgbClr val="736F3A">
                <a:alpha val="8666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873618" y="791584"/>
              <a:ext cx="16609060" cy="8674735"/>
            </a:xfrm>
            <a:custGeom>
              <a:avLst/>
              <a:gdLst/>
              <a:ahLst/>
              <a:cxnLst/>
              <a:rect l="l" t="t" r="r" b="b"/>
              <a:pathLst>
                <a:path w="16609060" h="8674735">
                  <a:moveTo>
                    <a:pt x="0" y="8674609"/>
                  </a:moveTo>
                  <a:lnTo>
                    <a:pt x="0" y="0"/>
                  </a:lnTo>
                  <a:lnTo>
                    <a:pt x="16608769" y="0"/>
                  </a:lnTo>
                  <a:lnTo>
                    <a:pt x="16608769" y="8674609"/>
                  </a:lnTo>
                  <a:lnTo>
                    <a:pt x="0" y="8674609"/>
                  </a:lnTo>
                  <a:close/>
                </a:path>
              </a:pathLst>
            </a:custGeom>
            <a:solidFill>
              <a:srgbClr val="E6E6E6">
                <a:alpha val="4862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873618" y="791615"/>
              <a:ext cx="16611600" cy="8677275"/>
            </a:xfrm>
            <a:custGeom>
              <a:avLst/>
              <a:gdLst/>
              <a:ahLst/>
              <a:cxnLst/>
              <a:rect l="l" t="t" r="r" b="b"/>
              <a:pathLst>
                <a:path w="16611600" h="8677275">
                  <a:moveTo>
                    <a:pt x="0" y="0"/>
                  </a:moveTo>
                  <a:lnTo>
                    <a:pt x="16611598" y="0"/>
                  </a:lnTo>
                  <a:lnTo>
                    <a:pt x="16611598" y="8677212"/>
                  </a:lnTo>
                  <a:lnTo>
                    <a:pt x="0" y="8677212"/>
                  </a:lnTo>
                  <a:lnTo>
                    <a:pt x="0" y="0"/>
                  </a:lnTo>
                </a:path>
              </a:pathLst>
            </a:custGeom>
            <a:ln w="762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351214" y="970044"/>
            <a:ext cx="2807335" cy="60198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3750" spc="175" dirty="0">
                <a:solidFill>
                  <a:srgbClr val="000000"/>
                </a:solidFill>
                <a:latin typeface="Trebuchet MS"/>
                <a:cs typeface="Trebuchet MS"/>
              </a:rPr>
              <a:t>E</a:t>
            </a:r>
            <a:r>
              <a:rPr sz="3750" spc="229" dirty="0">
                <a:solidFill>
                  <a:srgbClr val="000000"/>
                </a:solidFill>
                <a:latin typeface="Trebuchet MS"/>
                <a:cs typeface="Trebuchet MS"/>
              </a:rPr>
              <a:t>v</a:t>
            </a:r>
            <a:r>
              <a:rPr sz="3750" spc="100" dirty="0">
                <a:solidFill>
                  <a:srgbClr val="000000"/>
                </a:solidFill>
                <a:latin typeface="Trebuchet MS"/>
                <a:cs typeface="Trebuchet MS"/>
              </a:rPr>
              <a:t>e</a:t>
            </a:r>
            <a:r>
              <a:rPr sz="3750" spc="130" dirty="0">
                <a:solidFill>
                  <a:srgbClr val="000000"/>
                </a:solidFill>
                <a:latin typeface="Trebuchet MS"/>
                <a:cs typeface="Trebuchet MS"/>
              </a:rPr>
              <a:t>n</a:t>
            </a:r>
            <a:r>
              <a:rPr sz="3750" spc="-20" dirty="0">
                <a:solidFill>
                  <a:srgbClr val="000000"/>
                </a:solidFill>
                <a:latin typeface="Trebuchet MS"/>
                <a:cs typeface="Trebuchet MS"/>
              </a:rPr>
              <a:t>t</a:t>
            </a:r>
            <a:r>
              <a:rPr sz="3750" spc="-254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3750" spc="225" dirty="0">
                <a:solidFill>
                  <a:srgbClr val="000000"/>
                </a:solidFill>
                <a:latin typeface="Trebuchet MS"/>
                <a:cs typeface="Trebuchet MS"/>
              </a:rPr>
              <a:t>T</a:t>
            </a:r>
            <a:r>
              <a:rPr sz="3750" spc="190" dirty="0">
                <a:solidFill>
                  <a:srgbClr val="000000"/>
                </a:solidFill>
                <a:latin typeface="Trebuchet MS"/>
                <a:cs typeface="Trebuchet MS"/>
              </a:rPr>
              <a:t>a</a:t>
            </a:r>
            <a:r>
              <a:rPr sz="3750" spc="215" dirty="0">
                <a:solidFill>
                  <a:srgbClr val="000000"/>
                </a:solidFill>
                <a:latin typeface="Trebuchet MS"/>
                <a:cs typeface="Trebuchet MS"/>
              </a:rPr>
              <a:t>b</a:t>
            </a:r>
            <a:r>
              <a:rPr sz="3750" spc="-85" dirty="0">
                <a:solidFill>
                  <a:srgbClr val="000000"/>
                </a:solidFill>
                <a:latin typeface="Trebuchet MS"/>
                <a:cs typeface="Trebuchet MS"/>
              </a:rPr>
              <a:t>l</a:t>
            </a:r>
            <a:r>
              <a:rPr sz="3750" spc="105" dirty="0">
                <a:solidFill>
                  <a:srgbClr val="000000"/>
                </a:solidFill>
                <a:latin typeface="Trebuchet MS"/>
                <a:cs typeface="Trebuchet MS"/>
              </a:rPr>
              <a:t>e</a:t>
            </a:r>
            <a:endParaRPr sz="3750">
              <a:latin typeface="Trebuchet MS"/>
              <a:cs typeface="Trebuchet MS"/>
            </a:endParaRP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990600" y="1575850"/>
          <a:ext cx="16230599" cy="766801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687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896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777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0944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435014">
                <a:tc>
                  <a:txBody>
                    <a:bodyPr/>
                    <a:lstStyle/>
                    <a:p>
                      <a:pPr marL="334645">
                        <a:lnSpc>
                          <a:spcPct val="100000"/>
                        </a:lnSpc>
                        <a:spcBef>
                          <a:spcPts val="3620"/>
                        </a:spcBef>
                      </a:pPr>
                      <a:r>
                        <a:rPr sz="4450" dirty="0">
                          <a:latin typeface="Trebuchet MS"/>
                          <a:cs typeface="Trebuchet MS"/>
                        </a:rPr>
                        <a:t>1</a:t>
                      </a:r>
                      <a:endParaRPr sz="4450">
                        <a:latin typeface="Trebuchet MS"/>
                        <a:cs typeface="Trebuchet MS"/>
                      </a:endParaRPr>
                    </a:p>
                  </a:txBody>
                  <a:tcPr marL="0" marR="0" marT="459740" marB="0">
                    <a:lnR w="76200">
                      <a:solidFill>
                        <a:srgbClr val="000000"/>
                      </a:solidFill>
                      <a:prstDash val="solid"/>
                    </a:lnR>
                    <a:lnT w="76200">
                      <a:solidFill>
                        <a:srgbClr val="000000"/>
                      </a:solidFill>
                      <a:prstDash val="solid"/>
                    </a:lnT>
                    <a:lnB w="76200">
                      <a:solidFill>
                        <a:srgbClr val="000000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3300">
                        <a:latin typeface="Times New Roman"/>
                        <a:cs typeface="Times New Roman"/>
                      </a:endParaRPr>
                    </a:p>
                    <a:p>
                      <a:pPr marL="291465">
                        <a:lnSpc>
                          <a:spcPct val="100000"/>
                        </a:lnSpc>
                      </a:pPr>
                      <a:r>
                        <a:rPr sz="2900" spc="125" dirty="0">
                          <a:latin typeface="Trebuchet MS"/>
                          <a:cs typeface="Trebuchet MS"/>
                        </a:rPr>
                        <a:t>Poaching</a:t>
                      </a:r>
                      <a:endParaRPr sz="2900">
                        <a:latin typeface="Trebuchet MS"/>
                        <a:cs typeface="Trebuchet MS"/>
                      </a:endParaRPr>
                    </a:p>
                  </a:txBody>
                  <a:tcPr marL="0" marR="0" marT="2540" marB="0">
                    <a:lnL w="76200">
                      <a:solidFill>
                        <a:srgbClr val="000000"/>
                      </a:solidFill>
                      <a:prstDash val="solid"/>
                    </a:lnL>
                    <a:lnR w="76200">
                      <a:solidFill>
                        <a:srgbClr val="000000"/>
                      </a:solidFill>
                      <a:prstDash val="solid"/>
                    </a:lnR>
                    <a:lnT w="76200">
                      <a:solidFill>
                        <a:srgbClr val="000000"/>
                      </a:solidFill>
                      <a:prstDash val="solid"/>
                    </a:lnT>
                    <a:lnB w="76200">
                      <a:solidFill>
                        <a:srgbClr val="000000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295275" marR="744220">
                        <a:lnSpc>
                          <a:spcPct val="115599"/>
                        </a:lnSpc>
                        <a:spcBef>
                          <a:spcPts val="2075"/>
                        </a:spcBef>
                      </a:pPr>
                      <a:r>
                        <a:rPr sz="2650" spc="75" dirty="0">
                          <a:latin typeface="Trebuchet MS"/>
                          <a:cs typeface="Trebuchet MS"/>
                        </a:rPr>
                        <a:t>Terrapins</a:t>
                      </a:r>
                      <a:r>
                        <a:rPr sz="2650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650" spc="85" dirty="0">
                          <a:latin typeface="Trebuchet MS"/>
                          <a:cs typeface="Trebuchet MS"/>
                        </a:rPr>
                        <a:t>were</a:t>
                      </a:r>
                      <a:r>
                        <a:rPr sz="265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650" spc="100" dirty="0">
                          <a:latin typeface="Trebuchet MS"/>
                          <a:cs typeface="Trebuchet MS"/>
                        </a:rPr>
                        <a:t>harvested</a:t>
                      </a:r>
                      <a:r>
                        <a:rPr sz="265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650" spc="50" dirty="0">
                          <a:latin typeface="Trebuchet MS"/>
                          <a:cs typeface="Trebuchet MS"/>
                        </a:rPr>
                        <a:t>from</a:t>
                      </a:r>
                      <a:r>
                        <a:rPr sz="265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650" spc="35" dirty="0">
                          <a:latin typeface="Trebuchet MS"/>
                          <a:cs typeface="Trebuchet MS"/>
                        </a:rPr>
                        <a:t>the</a:t>
                      </a:r>
                      <a:r>
                        <a:rPr sz="265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650" spc="114" dirty="0">
                          <a:latin typeface="Trebuchet MS"/>
                          <a:cs typeface="Trebuchet MS"/>
                        </a:rPr>
                        <a:t>marsh </a:t>
                      </a:r>
                      <a:r>
                        <a:rPr sz="2650" spc="-78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650" spc="114" dirty="0">
                          <a:latin typeface="Trebuchet MS"/>
                          <a:cs typeface="Trebuchet MS"/>
                        </a:rPr>
                        <a:t>and</a:t>
                      </a:r>
                      <a:r>
                        <a:rPr sz="2650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650" spc="114" dirty="0">
                          <a:latin typeface="Trebuchet MS"/>
                          <a:cs typeface="Trebuchet MS"/>
                        </a:rPr>
                        <a:t>sold</a:t>
                      </a:r>
                      <a:r>
                        <a:rPr sz="265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650" spc="200" dirty="0">
                          <a:latin typeface="Trebuchet MS"/>
                          <a:cs typeface="Trebuchet MS"/>
                        </a:rPr>
                        <a:t>as</a:t>
                      </a:r>
                      <a:r>
                        <a:rPr sz="265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650" spc="35" dirty="0">
                          <a:latin typeface="Trebuchet MS"/>
                          <a:cs typeface="Trebuchet MS"/>
                        </a:rPr>
                        <a:t>pets.</a:t>
                      </a:r>
                      <a:endParaRPr sz="2650">
                        <a:latin typeface="Trebuchet MS"/>
                        <a:cs typeface="Trebuchet MS"/>
                      </a:endParaRPr>
                    </a:p>
                  </a:txBody>
                  <a:tcPr marL="0" marR="0" marT="263525" marB="0">
                    <a:lnL w="76200">
                      <a:solidFill>
                        <a:srgbClr val="000000"/>
                      </a:solidFill>
                      <a:prstDash val="solid"/>
                    </a:lnL>
                    <a:lnR w="76200">
                      <a:solidFill>
                        <a:srgbClr val="000000"/>
                      </a:solidFill>
                      <a:prstDash val="solid"/>
                    </a:lnR>
                    <a:lnT w="76200">
                      <a:solidFill>
                        <a:srgbClr val="000000"/>
                      </a:solidFill>
                      <a:prstDash val="solid"/>
                    </a:lnT>
                    <a:lnB w="76200">
                      <a:solidFill>
                        <a:srgbClr val="000000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3700">
                        <a:latin typeface="Times New Roman"/>
                        <a:cs typeface="Times New Roman"/>
                      </a:endParaRPr>
                    </a:p>
                    <a:p>
                      <a:pPr marL="295275">
                        <a:lnSpc>
                          <a:spcPct val="100000"/>
                        </a:lnSpc>
                      </a:pPr>
                      <a:r>
                        <a:rPr sz="2550" spc="240" dirty="0">
                          <a:latin typeface="Trebuchet MS"/>
                          <a:cs typeface="Trebuchet MS"/>
                        </a:rPr>
                        <a:t>-35</a:t>
                      </a:r>
                      <a:r>
                        <a:rPr sz="2550" spc="-9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50" spc="50" dirty="0">
                          <a:latin typeface="Trebuchet MS"/>
                          <a:cs typeface="Trebuchet MS"/>
                        </a:rPr>
                        <a:t>terrapins</a:t>
                      </a:r>
                      <a:endParaRPr sz="2550">
                        <a:latin typeface="Trebuchet MS"/>
                        <a:cs typeface="Trebuchet MS"/>
                      </a:endParaRPr>
                    </a:p>
                  </a:txBody>
                  <a:tcPr marL="0" marR="0" marT="1270" marB="0">
                    <a:lnL w="76200">
                      <a:solidFill>
                        <a:srgbClr val="000000"/>
                      </a:solidFill>
                      <a:prstDash val="solid"/>
                    </a:lnL>
                    <a:lnT w="76200">
                      <a:solidFill>
                        <a:srgbClr val="000000"/>
                      </a:solidFill>
                      <a:prstDash val="solid"/>
                    </a:lnT>
                    <a:lnB w="76200">
                      <a:solidFill>
                        <a:srgbClr val="000000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45561">
                <a:tc>
                  <a:txBody>
                    <a:bodyPr/>
                    <a:lstStyle/>
                    <a:p>
                      <a:pPr marL="334645">
                        <a:lnSpc>
                          <a:spcPct val="100000"/>
                        </a:lnSpc>
                        <a:spcBef>
                          <a:spcPts val="1870"/>
                        </a:spcBef>
                      </a:pPr>
                      <a:r>
                        <a:rPr sz="4450" dirty="0">
                          <a:latin typeface="Trebuchet MS"/>
                          <a:cs typeface="Trebuchet MS"/>
                        </a:rPr>
                        <a:t>2</a:t>
                      </a:r>
                      <a:endParaRPr sz="4450">
                        <a:latin typeface="Trebuchet MS"/>
                        <a:cs typeface="Trebuchet MS"/>
                      </a:endParaRPr>
                    </a:p>
                  </a:txBody>
                  <a:tcPr marL="0" marR="0" marT="237490" marB="0">
                    <a:lnR w="76200">
                      <a:solidFill>
                        <a:srgbClr val="000000"/>
                      </a:solidFill>
                      <a:prstDash val="solid"/>
                    </a:lnR>
                    <a:lnT w="76200">
                      <a:solidFill>
                        <a:srgbClr val="000000"/>
                      </a:solidFill>
                      <a:prstDash val="solid"/>
                    </a:lnT>
                    <a:lnB w="76200">
                      <a:solidFill>
                        <a:srgbClr val="000000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291465">
                        <a:lnSpc>
                          <a:spcPct val="100000"/>
                        </a:lnSpc>
                        <a:spcBef>
                          <a:spcPts val="2835"/>
                        </a:spcBef>
                      </a:pPr>
                      <a:r>
                        <a:rPr sz="2900" spc="114" dirty="0">
                          <a:latin typeface="Trebuchet MS"/>
                          <a:cs typeface="Trebuchet MS"/>
                        </a:rPr>
                        <a:t>Storm</a:t>
                      </a:r>
                      <a:r>
                        <a:rPr sz="2900" spc="-10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900" spc="65" dirty="0">
                          <a:latin typeface="Trebuchet MS"/>
                          <a:cs typeface="Trebuchet MS"/>
                        </a:rPr>
                        <a:t>Drain</a:t>
                      </a:r>
                      <a:endParaRPr sz="2900">
                        <a:latin typeface="Trebuchet MS"/>
                        <a:cs typeface="Trebuchet MS"/>
                      </a:endParaRPr>
                    </a:p>
                  </a:txBody>
                  <a:tcPr marL="0" marR="0" marT="360045" marB="0">
                    <a:lnL w="76200">
                      <a:solidFill>
                        <a:srgbClr val="000000"/>
                      </a:solidFill>
                      <a:prstDash val="solid"/>
                    </a:lnL>
                    <a:lnR w="76200">
                      <a:solidFill>
                        <a:srgbClr val="000000"/>
                      </a:solidFill>
                      <a:prstDash val="solid"/>
                    </a:lnR>
                    <a:lnT w="76200">
                      <a:solidFill>
                        <a:srgbClr val="000000"/>
                      </a:solidFill>
                      <a:prstDash val="solid"/>
                    </a:lnT>
                    <a:lnB w="76200">
                      <a:solidFill>
                        <a:srgbClr val="000000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295275" marR="914400">
                        <a:lnSpc>
                          <a:spcPct val="115599"/>
                        </a:lnSpc>
                        <a:spcBef>
                          <a:spcPts val="960"/>
                        </a:spcBef>
                      </a:pPr>
                      <a:r>
                        <a:rPr sz="2650" spc="225" dirty="0">
                          <a:latin typeface="Trebuchet MS"/>
                          <a:cs typeface="Trebuchet MS"/>
                        </a:rPr>
                        <a:t>A</a:t>
                      </a:r>
                      <a:r>
                        <a:rPr sz="2650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650" spc="85" dirty="0">
                          <a:latin typeface="Trebuchet MS"/>
                          <a:cs typeface="Trebuchet MS"/>
                        </a:rPr>
                        <a:t>storm</a:t>
                      </a:r>
                      <a:r>
                        <a:rPr sz="2650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650" spc="110" dirty="0">
                          <a:latin typeface="Trebuchet MS"/>
                          <a:cs typeface="Trebuchet MS"/>
                        </a:rPr>
                        <a:t>came</a:t>
                      </a:r>
                      <a:r>
                        <a:rPr sz="2650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650" spc="90" dirty="0">
                          <a:latin typeface="Trebuchet MS"/>
                          <a:cs typeface="Trebuchet MS"/>
                        </a:rPr>
                        <a:t>through</a:t>
                      </a:r>
                      <a:r>
                        <a:rPr sz="2650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650" spc="114" dirty="0">
                          <a:latin typeface="Trebuchet MS"/>
                          <a:cs typeface="Trebuchet MS"/>
                        </a:rPr>
                        <a:t>and</a:t>
                      </a:r>
                      <a:r>
                        <a:rPr sz="2650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650" spc="155" dirty="0">
                          <a:latin typeface="Trebuchet MS"/>
                          <a:cs typeface="Trebuchet MS"/>
                        </a:rPr>
                        <a:t>washed</a:t>
                      </a:r>
                      <a:r>
                        <a:rPr sz="2650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650" spc="145" dirty="0">
                          <a:latin typeface="Trebuchet MS"/>
                          <a:cs typeface="Trebuchet MS"/>
                        </a:rPr>
                        <a:t>baby </a:t>
                      </a:r>
                      <a:r>
                        <a:rPr sz="2650" spc="-78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650" spc="50" dirty="0">
                          <a:latin typeface="Trebuchet MS"/>
                          <a:cs typeface="Trebuchet MS"/>
                        </a:rPr>
                        <a:t>terrapins</a:t>
                      </a:r>
                      <a:r>
                        <a:rPr sz="2650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650" spc="145" dirty="0">
                          <a:latin typeface="Trebuchet MS"/>
                          <a:cs typeface="Trebuchet MS"/>
                        </a:rPr>
                        <a:t>down</a:t>
                      </a:r>
                      <a:r>
                        <a:rPr sz="265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650" spc="35" dirty="0">
                          <a:latin typeface="Trebuchet MS"/>
                          <a:cs typeface="Trebuchet MS"/>
                        </a:rPr>
                        <a:t>the</a:t>
                      </a:r>
                      <a:r>
                        <a:rPr sz="265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650" spc="85" dirty="0">
                          <a:latin typeface="Trebuchet MS"/>
                          <a:cs typeface="Trebuchet MS"/>
                        </a:rPr>
                        <a:t>storm</a:t>
                      </a:r>
                      <a:r>
                        <a:rPr sz="2650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650" spc="-10" dirty="0">
                          <a:latin typeface="Trebuchet MS"/>
                          <a:cs typeface="Trebuchet MS"/>
                        </a:rPr>
                        <a:t>drain.</a:t>
                      </a:r>
                      <a:endParaRPr sz="2650">
                        <a:latin typeface="Trebuchet MS"/>
                        <a:cs typeface="Trebuchet MS"/>
                      </a:endParaRPr>
                    </a:p>
                  </a:txBody>
                  <a:tcPr marL="0" marR="0" marT="121920" marB="0">
                    <a:lnL w="76200">
                      <a:solidFill>
                        <a:srgbClr val="000000"/>
                      </a:solidFill>
                      <a:prstDash val="solid"/>
                    </a:lnL>
                    <a:lnR w="76200">
                      <a:solidFill>
                        <a:srgbClr val="000000"/>
                      </a:solidFill>
                      <a:prstDash val="solid"/>
                    </a:lnR>
                    <a:lnT w="76200">
                      <a:solidFill>
                        <a:srgbClr val="000000"/>
                      </a:solidFill>
                      <a:prstDash val="solid"/>
                    </a:lnT>
                    <a:lnB w="76200">
                      <a:solidFill>
                        <a:srgbClr val="000000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3400">
                        <a:latin typeface="Times New Roman"/>
                        <a:cs typeface="Times New Roman"/>
                      </a:endParaRPr>
                    </a:p>
                    <a:p>
                      <a:pPr marL="295275">
                        <a:lnSpc>
                          <a:spcPct val="100000"/>
                        </a:lnSpc>
                        <a:tabLst>
                          <a:tab pos="831215" algn="l"/>
                        </a:tabLst>
                      </a:pPr>
                      <a:r>
                        <a:rPr sz="2550" spc="260" dirty="0">
                          <a:latin typeface="Trebuchet MS"/>
                          <a:cs typeface="Trebuchet MS"/>
                        </a:rPr>
                        <a:t>-3	</a:t>
                      </a:r>
                      <a:r>
                        <a:rPr sz="2550" spc="95" dirty="0">
                          <a:latin typeface="Trebuchet MS"/>
                          <a:cs typeface="Trebuchet MS"/>
                        </a:rPr>
                        <a:t>nest</a:t>
                      </a:r>
                      <a:endParaRPr sz="2550">
                        <a:latin typeface="Trebuchet MS"/>
                        <a:cs typeface="Trebuchet MS"/>
                      </a:endParaRPr>
                    </a:p>
                  </a:txBody>
                  <a:tcPr marL="0" marR="0" marT="4445" marB="0">
                    <a:lnL w="76200">
                      <a:solidFill>
                        <a:srgbClr val="000000"/>
                      </a:solidFill>
                      <a:prstDash val="solid"/>
                    </a:lnL>
                    <a:lnT w="76200">
                      <a:solidFill>
                        <a:srgbClr val="000000"/>
                      </a:solidFill>
                      <a:prstDash val="solid"/>
                    </a:lnT>
                    <a:lnB w="76200">
                      <a:solidFill>
                        <a:srgbClr val="000000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37609">
                <a:tc>
                  <a:txBody>
                    <a:bodyPr/>
                    <a:lstStyle/>
                    <a:p>
                      <a:pPr marL="334645">
                        <a:lnSpc>
                          <a:spcPct val="100000"/>
                        </a:lnSpc>
                        <a:spcBef>
                          <a:spcPts val="1585"/>
                        </a:spcBef>
                      </a:pPr>
                      <a:r>
                        <a:rPr sz="4450" dirty="0">
                          <a:latin typeface="Trebuchet MS"/>
                          <a:cs typeface="Trebuchet MS"/>
                        </a:rPr>
                        <a:t>3</a:t>
                      </a:r>
                      <a:endParaRPr sz="4450">
                        <a:latin typeface="Trebuchet MS"/>
                        <a:cs typeface="Trebuchet MS"/>
                      </a:endParaRPr>
                    </a:p>
                  </a:txBody>
                  <a:tcPr marL="0" marR="0" marT="201295" marB="0">
                    <a:lnR w="76200">
                      <a:solidFill>
                        <a:srgbClr val="000000"/>
                      </a:solidFill>
                      <a:prstDash val="solid"/>
                    </a:lnR>
                    <a:lnT w="76200">
                      <a:solidFill>
                        <a:srgbClr val="000000"/>
                      </a:solidFill>
                      <a:prstDash val="solid"/>
                    </a:lnT>
                    <a:lnB w="76200">
                      <a:solidFill>
                        <a:srgbClr val="000000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291465">
                        <a:lnSpc>
                          <a:spcPct val="100000"/>
                        </a:lnSpc>
                        <a:spcBef>
                          <a:spcPts val="2890"/>
                        </a:spcBef>
                      </a:pPr>
                      <a:r>
                        <a:rPr sz="2900" spc="65" dirty="0">
                          <a:latin typeface="Trebuchet MS"/>
                          <a:cs typeface="Trebuchet MS"/>
                        </a:rPr>
                        <a:t>Predation</a:t>
                      </a:r>
                      <a:endParaRPr sz="2900">
                        <a:latin typeface="Trebuchet MS"/>
                        <a:cs typeface="Trebuchet MS"/>
                      </a:endParaRPr>
                    </a:p>
                  </a:txBody>
                  <a:tcPr marL="0" marR="0" marT="367030" marB="0">
                    <a:lnL w="76200">
                      <a:solidFill>
                        <a:srgbClr val="000000"/>
                      </a:solidFill>
                      <a:prstDash val="solid"/>
                    </a:lnL>
                    <a:lnR w="76200">
                      <a:solidFill>
                        <a:srgbClr val="000000"/>
                      </a:solidFill>
                      <a:prstDash val="solid"/>
                    </a:lnR>
                    <a:lnT w="76200">
                      <a:solidFill>
                        <a:srgbClr val="000000"/>
                      </a:solidFill>
                      <a:prstDash val="solid"/>
                    </a:lnT>
                    <a:lnB w="76200">
                      <a:solidFill>
                        <a:srgbClr val="000000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389255" marR="960119" indent="-94615">
                        <a:lnSpc>
                          <a:spcPct val="115599"/>
                        </a:lnSpc>
                        <a:spcBef>
                          <a:spcPts val="1015"/>
                        </a:spcBef>
                      </a:pPr>
                      <a:r>
                        <a:rPr sz="2650" spc="60" dirty="0">
                          <a:latin typeface="Trebuchet MS"/>
                          <a:cs typeface="Trebuchet MS"/>
                        </a:rPr>
                        <a:t>Predators,</a:t>
                      </a:r>
                      <a:r>
                        <a:rPr sz="265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650" spc="165" dirty="0">
                          <a:latin typeface="Trebuchet MS"/>
                          <a:cs typeface="Trebuchet MS"/>
                        </a:rPr>
                        <a:t>such</a:t>
                      </a:r>
                      <a:r>
                        <a:rPr sz="2650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650" spc="200" dirty="0">
                          <a:latin typeface="Trebuchet MS"/>
                          <a:cs typeface="Trebuchet MS"/>
                        </a:rPr>
                        <a:t>as</a:t>
                      </a:r>
                      <a:r>
                        <a:rPr sz="265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650" spc="135" dirty="0">
                          <a:latin typeface="Trebuchet MS"/>
                          <a:cs typeface="Trebuchet MS"/>
                        </a:rPr>
                        <a:t>raccoons</a:t>
                      </a:r>
                      <a:r>
                        <a:rPr sz="2650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650" spc="65" dirty="0">
                          <a:latin typeface="Trebuchet MS"/>
                          <a:cs typeface="Trebuchet MS"/>
                        </a:rPr>
                        <a:t>or</a:t>
                      </a:r>
                      <a:r>
                        <a:rPr sz="2650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650" spc="85" dirty="0">
                          <a:latin typeface="Trebuchet MS"/>
                          <a:cs typeface="Trebuchet MS"/>
                        </a:rPr>
                        <a:t>coyotes, </a:t>
                      </a:r>
                      <a:r>
                        <a:rPr sz="2650" spc="-78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650" spc="175" dirty="0">
                          <a:latin typeface="Trebuchet MS"/>
                          <a:cs typeface="Trebuchet MS"/>
                        </a:rPr>
                        <a:t>dug</a:t>
                      </a:r>
                      <a:r>
                        <a:rPr sz="265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650" spc="110" dirty="0">
                          <a:latin typeface="Trebuchet MS"/>
                          <a:cs typeface="Trebuchet MS"/>
                        </a:rPr>
                        <a:t>up</a:t>
                      </a:r>
                      <a:r>
                        <a:rPr sz="265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650" spc="15" dirty="0">
                          <a:latin typeface="Trebuchet MS"/>
                          <a:cs typeface="Trebuchet MS"/>
                        </a:rPr>
                        <a:t>terrapin</a:t>
                      </a:r>
                      <a:r>
                        <a:rPr sz="265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650" spc="140" dirty="0">
                          <a:latin typeface="Trebuchet MS"/>
                          <a:cs typeface="Trebuchet MS"/>
                        </a:rPr>
                        <a:t>nests</a:t>
                      </a:r>
                      <a:r>
                        <a:rPr sz="265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650" spc="114" dirty="0">
                          <a:latin typeface="Trebuchet MS"/>
                          <a:cs typeface="Trebuchet MS"/>
                        </a:rPr>
                        <a:t>and</a:t>
                      </a:r>
                      <a:r>
                        <a:rPr sz="2650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650" spc="30" dirty="0">
                          <a:latin typeface="Trebuchet MS"/>
                          <a:cs typeface="Trebuchet MS"/>
                        </a:rPr>
                        <a:t>ate</a:t>
                      </a:r>
                      <a:r>
                        <a:rPr sz="265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650" spc="35" dirty="0">
                          <a:latin typeface="Trebuchet MS"/>
                          <a:cs typeface="Trebuchet MS"/>
                        </a:rPr>
                        <a:t>the</a:t>
                      </a:r>
                      <a:r>
                        <a:rPr sz="265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650" spc="140" dirty="0">
                          <a:latin typeface="Trebuchet MS"/>
                          <a:cs typeface="Trebuchet MS"/>
                        </a:rPr>
                        <a:t>eggs.</a:t>
                      </a:r>
                      <a:endParaRPr sz="2650">
                        <a:latin typeface="Trebuchet MS"/>
                        <a:cs typeface="Trebuchet MS"/>
                      </a:endParaRPr>
                    </a:p>
                  </a:txBody>
                  <a:tcPr marL="0" marR="0" marT="128905" marB="0">
                    <a:lnL w="76200">
                      <a:solidFill>
                        <a:srgbClr val="000000"/>
                      </a:solidFill>
                      <a:prstDash val="solid"/>
                    </a:lnL>
                    <a:lnR w="76200">
                      <a:solidFill>
                        <a:srgbClr val="000000"/>
                      </a:solidFill>
                      <a:prstDash val="solid"/>
                    </a:lnR>
                    <a:lnT w="76200">
                      <a:solidFill>
                        <a:srgbClr val="000000"/>
                      </a:solidFill>
                      <a:prstDash val="solid"/>
                    </a:lnT>
                    <a:lnB w="76200">
                      <a:solidFill>
                        <a:srgbClr val="000000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  <a:p>
                      <a:pPr marL="295275">
                        <a:lnSpc>
                          <a:spcPct val="100000"/>
                        </a:lnSpc>
                      </a:pPr>
                      <a:r>
                        <a:rPr sz="2500" spc="270" dirty="0">
                          <a:latin typeface="Trebuchet MS"/>
                          <a:cs typeface="Trebuchet MS"/>
                        </a:rPr>
                        <a:t>-4</a:t>
                      </a:r>
                      <a:r>
                        <a:rPr sz="2500" spc="-8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00" spc="105" dirty="0">
                          <a:latin typeface="Trebuchet MS"/>
                          <a:cs typeface="Trebuchet MS"/>
                        </a:rPr>
                        <a:t>nest</a:t>
                      </a:r>
                      <a:endParaRPr sz="2500">
                        <a:latin typeface="Trebuchet MS"/>
                        <a:cs typeface="Trebuchet MS"/>
                      </a:endParaRPr>
                    </a:p>
                  </a:txBody>
                  <a:tcPr marL="0" marR="0" marT="4445" marB="0">
                    <a:lnL w="76200">
                      <a:solidFill>
                        <a:srgbClr val="000000"/>
                      </a:solidFill>
                      <a:prstDash val="solid"/>
                    </a:lnL>
                    <a:lnT w="76200">
                      <a:solidFill>
                        <a:srgbClr val="000000"/>
                      </a:solidFill>
                      <a:prstDash val="solid"/>
                    </a:lnT>
                    <a:lnB w="76200">
                      <a:solidFill>
                        <a:srgbClr val="000000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70433">
                <a:tc>
                  <a:txBody>
                    <a:bodyPr/>
                    <a:lstStyle/>
                    <a:p>
                      <a:pPr marL="334645">
                        <a:lnSpc>
                          <a:spcPct val="100000"/>
                        </a:lnSpc>
                        <a:spcBef>
                          <a:spcPts val="1860"/>
                        </a:spcBef>
                      </a:pPr>
                      <a:r>
                        <a:rPr sz="4450" dirty="0">
                          <a:latin typeface="Trebuchet MS"/>
                          <a:cs typeface="Trebuchet MS"/>
                        </a:rPr>
                        <a:t>4</a:t>
                      </a:r>
                      <a:endParaRPr sz="4450">
                        <a:latin typeface="Trebuchet MS"/>
                        <a:cs typeface="Trebuchet MS"/>
                      </a:endParaRPr>
                    </a:p>
                  </a:txBody>
                  <a:tcPr marL="0" marR="0" marT="236220" marB="0">
                    <a:lnR w="76200">
                      <a:solidFill>
                        <a:srgbClr val="000000"/>
                      </a:solidFill>
                      <a:prstDash val="solid"/>
                    </a:lnR>
                    <a:lnT w="76200">
                      <a:solidFill>
                        <a:srgbClr val="000000"/>
                      </a:solidFill>
                      <a:prstDash val="solid"/>
                    </a:lnT>
                    <a:lnB w="76200">
                      <a:solidFill>
                        <a:srgbClr val="000000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150">
                        <a:latin typeface="Times New Roman"/>
                        <a:cs typeface="Times New Roman"/>
                      </a:endParaRPr>
                    </a:p>
                    <a:p>
                      <a:pPr marL="291465">
                        <a:lnSpc>
                          <a:spcPct val="100000"/>
                        </a:lnSpc>
                      </a:pPr>
                      <a:r>
                        <a:rPr sz="2900" spc="140" dirty="0">
                          <a:latin typeface="Trebuchet MS"/>
                          <a:cs typeface="Trebuchet MS"/>
                        </a:rPr>
                        <a:t>Ghost</a:t>
                      </a:r>
                      <a:r>
                        <a:rPr sz="2900" spc="-10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900" spc="150" dirty="0">
                          <a:latin typeface="Trebuchet MS"/>
                          <a:cs typeface="Trebuchet MS"/>
                        </a:rPr>
                        <a:t>Pots</a:t>
                      </a:r>
                      <a:endParaRPr sz="29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76200">
                      <a:solidFill>
                        <a:srgbClr val="000000"/>
                      </a:solidFill>
                      <a:prstDash val="solid"/>
                    </a:lnL>
                    <a:lnR w="76200">
                      <a:solidFill>
                        <a:srgbClr val="000000"/>
                      </a:solidFill>
                      <a:prstDash val="solid"/>
                    </a:lnR>
                    <a:lnT w="76200">
                      <a:solidFill>
                        <a:srgbClr val="000000"/>
                      </a:solidFill>
                      <a:prstDash val="solid"/>
                    </a:lnT>
                    <a:lnB w="76200">
                      <a:solidFill>
                        <a:srgbClr val="000000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295275" marR="352425">
                        <a:lnSpc>
                          <a:spcPct val="115199"/>
                        </a:lnSpc>
                        <a:spcBef>
                          <a:spcPts val="1680"/>
                        </a:spcBef>
                      </a:pPr>
                      <a:r>
                        <a:rPr sz="2550" spc="75" dirty="0">
                          <a:latin typeface="Trebuchet MS"/>
                          <a:cs typeface="Trebuchet MS"/>
                        </a:rPr>
                        <a:t>Place</a:t>
                      </a:r>
                      <a:r>
                        <a:rPr sz="2550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50" spc="200" dirty="0">
                          <a:latin typeface="Trebuchet MS"/>
                          <a:cs typeface="Trebuchet MS"/>
                        </a:rPr>
                        <a:t>2</a:t>
                      </a:r>
                      <a:r>
                        <a:rPr sz="255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50" spc="145" dirty="0">
                          <a:latin typeface="Trebuchet MS"/>
                          <a:cs typeface="Trebuchet MS"/>
                        </a:rPr>
                        <a:t>ghost</a:t>
                      </a:r>
                      <a:r>
                        <a:rPr sz="2550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50" spc="60" dirty="0">
                          <a:latin typeface="Trebuchet MS"/>
                          <a:cs typeface="Trebuchet MS"/>
                        </a:rPr>
                        <a:t>pot</a:t>
                      </a:r>
                      <a:r>
                        <a:rPr sz="255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50" spc="114" dirty="0">
                          <a:latin typeface="Trebuchet MS"/>
                          <a:cs typeface="Trebuchet MS"/>
                        </a:rPr>
                        <a:t>icons</a:t>
                      </a:r>
                      <a:r>
                        <a:rPr sz="255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50" spc="-15" dirty="0">
                          <a:latin typeface="Trebuchet MS"/>
                          <a:cs typeface="Trebuchet MS"/>
                        </a:rPr>
                        <a:t>in</a:t>
                      </a:r>
                      <a:r>
                        <a:rPr sz="2550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50" spc="35" dirty="0">
                          <a:latin typeface="Trebuchet MS"/>
                          <a:cs typeface="Trebuchet MS"/>
                        </a:rPr>
                        <a:t>the</a:t>
                      </a:r>
                      <a:r>
                        <a:rPr sz="255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50" dirty="0">
                          <a:latin typeface="Trebuchet MS"/>
                          <a:cs typeface="Trebuchet MS"/>
                        </a:rPr>
                        <a:t>water.</a:t>
                      </a:r>
                      <a:r>
                        <a:rPr sz="255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50" spc="125" dirty="0">
                          <a:latin typeface="Trebuchet MS"/>
                          <a:cs typeface="Trebuchet MS"/>
                        </a:rPr>
                        <a:t>They</a:t>
                      </a:r>
                      <a:r>
                        <a:rPr sz="2550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50" spc="-65" dirty="0">
                          <a:latin typeface="Trebuchet MS"/>
                          <a:cs typeface="Trebuchet MS"/>
                        </a:rPr>
                        <a:t>will </a:t>
                      </a:r>
                      <a:r>
                        <a:rPr sz="2550" spc="-7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50" spc="35" dirty="0">
                          <a:latin typeface="Trebuchet MS"/>
                          <a:cs typeface="Trebuchet MS"/>
                        </a:rPr>
                        <a:t>remain</a:t>
                      </a:r>
                      <a:r>
                        <a:rPr sz="2550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50" spc="35" dirty="0">
                          <a:latin typeface="Trebuchet MS"/>
                          <a:cs typeface="Trebuchet MS"/>
                        </a:rPr>
                        <a:t>there</a:t>
                      </a:r>
                      <a:r>
                        <a:rPr sz="255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50" spc="-40" dirty="0">
                          <a:latin typeface="Trebuchet MS"/>
                          <a:cs typeface="Trebuchet MS"/>
                        </a:rPr>
                        <a:t>until</a:t>
                      </a:r>
                      <a:r>
                        <a:rPr sz="255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50" spc="60" dirty="0">
                          <a:latin typeface="Trebuchet MS"/>
                          <a:cs typeface="Trebuchet MS"/>
                        </a:rPr>
                        <a:t>removed.</a:t>
                      </a:r>
                      <a:endParaRPr sz="2550">
                        <a:latin typeface="Trebuchet MS"/>
                        <a:cs typeface="Trebuchet MS"/>
                      </a:endParaRPr>
                    </a:p>
                  </a:txBody>
                  <a:tcPr marL="0" marR="0" marT="213360" marB="0">
                    <a:lnL w="76200">
                      <a:solidFill>
                        <a:srgbClr val="000000"/>
                      </a:solidFill>
                      <a:prstDash val="solid"/>
                    </a:lnL>
                    <a:lnR w="76200">
                      <a:solidFill>
                        <a:srgbClr val="000000"/>
                      </a:solidFill>
                      <a:prstDash val="solid"/>
                    </a:lnR>
                    <a:lnT w="76200">
                      <a:solidFill>
                        <a:srgbClr val="000000"/>
                      </a:solidFill>
                      <a:prstDash val="solid"/>
                    </a:lnT>
                    <a:lnB w="76200">
                      <a:solidFill>
                        <a:srgbClr val="000000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295275">
                        <a:lnSpc>
                          <a:spcPct val="100000"/>
                        </a:lnSpc>
                        <a:spcBef>
                          <a:spcPts val="795"/>
                        </a:spcBef>
                      </a:pPr>
                      <a:r>
                        <a:rPr sz="2400" spc="95" dirty="0">
                          <a:latin typeface="Trebuchet MS"/>
                          <a:cs typeface="Trebuchet MS"/>
                        </a:rPr>
                        <a:t>-10</a:t>
                      </a:r>
                      <a:r>
                        <a:rPr sz="2400" spc="-7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spc="55" dirty="0">
                          <a:latin typeface="Trebuchet MS"/>
                          <a:cs typeface="Trebuchet MS"/>
                        </a:rPr>
                        <a:t>terrapins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  <a:p>
                      <a:pPr marL="295275" marR="17780">
                        <a:lnSpc>
                          <a:spcPct val="117200"/>
                        </a:lnSpc>
                      </a:pPr>
                      <a:r>
                        <a:rPr sz="2400" spc="55" dirty="0">
                          <a:latin typeface="Trebuchet MS"/>
                          <a:cs typeface="Trebuchet MS"/>
                        </a:rPr>
                        <a:t>(per</a:t>
                      </a:r>
                      <a:r>
                        <a:rPr sz="2400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spc="70" dirty="0">
                          <a:latin typeface="Trebuchet MS"/>
                          <a:cs typeface="Trebuchet MS"/>
                        </a:rPr>
                        <a:t>pot</a:t>
                      </a:r>
                      <a:r>
                        <a:rPr sz="240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spc="75" dirty="0">
                          <a:latin typeface="Trebuchet MS"/>
                          <a:cs typeface="Trebuchet MS"/>
                        </a:rPr>
                        <a:t>per</a:t>
                      </a:r>
                      <a:r>
                        <a:rPr sz="240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spc="100" dirty="0">
                          <a:latin typeface="Trebuchet MS"/>
                          <a:cs typeface="Trebuchet MS"/>
                        </a:rPr>
                        <a:t>round</a:t>
                      </a:r>
                      <a:r>
                        <a:rPr sz="2400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spc="75" dirty="0">
                          <a:latin typeface="Trebuchet MS"/>
                          <a:cs typeface="Trebuchet MS"/>
                        </a:rPr>
                        <a:t>they're </a:t>
                      </a:r>
                      <a:r>
                        <a:rPr sz="2400" spc="-70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spc="130" dirty="0">
                          <a:latin typeface="Trebuchet MS"/>
                          <a:cs typeface="Trebuchet MS"/>
                        </a:rPr>
                        <a:t>on</a:t>
                      </a:r>
                      <a:r>
                        <a:rPr sz="2400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spc="45" dirty="0">
                          <a:latin typeface="Trebuchet MS"/>
                          <a:cs typeface="Trebuchet MS"/>
                        </a:rPr>
                        <a:t>the</a:t>
                      </a:r>
                      <a:r>
                        <a:rPr sz="2400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spc="95" dirty="0">
                          <a:latin typeface="Trebuchet MS"/>
                          <a:cs typeface="Trebuchet MS"/>
                        </a:rPr>
                        <a:t>board)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100965" marB="0">
                    <a:lnL w="76200">
                      <a:solidFill>
                        <a:srgbClr val="000000"/>
                      </a:solidFill>
                      <a:prstDash val="solid"/>
                    </a:lnL>
                    <a:lnT w="76200">
                      <a:solidFill>
                        <a:srgbClr val="000000"/>
                      </a:solidFill>
                      <a:prstDash val="solid"/>
                    </a:lnT>
                    <a:lnB w="76200">
                      <a:solidFill>
                        <a:srgbClr val="000000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88478">
                <a:tc>
                  <a:txBody>
                    <a:bodyPr/>
                    <a:lstStyle/>
                    <a:p>
                      <a:pPr marL="334645">
                        <a:lnSpc>
                          <a:spcPct val="100000"/>
                        </a:lnSpc>
                        <a:spcBef>
                          <a:spcPts val="1025"/>
                        </a:spcBef>
                      </a:pPr>
                      <a:r>
                        <a:rPr sz="4450" dirty="0">
                          <a:latin typeface="Trebuchet MS"/>
                          <a:cs typeface="Trebuchet MS"/>
                        </a:rPr>
                        <a:t>5</a:t>
                      </a:r>
                      <a:endParaRPr sz="4450">
                        <a:latin typeface="Trebuchet MS"/>
                        <a:cs typeface="Trebuchet MS"/>
                      </a:endParaRPr>
                    </a:p>
                  </a:txBody>
                  <a:tcPr marL="0" marR="0" marT="130175" marB="0">
                    <a:lnR w="76200">
                      <a:solidFill>
                        <a:srgbClr val="000000"/>
                      </a:solidFill>
                      <a:prstDash val="solid"/>
                    </a:lnR>
                    <a:lnT w="76200">
                      <a:solidFill>
                        <a:srgbClr val="000000"/>
                      </a:solidFill>
                      <a:prstDash val="solid"/>
                    </a:lnT>
                    <a:lnB w="76200">
                      <a:solidFill>
                        <a:srgbClr val="000000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291465">
                        <a:lnSpc>
                          <a:spcPct val="100000"/>
                        </a:lnSpc>
                        <a:spcBef>
                          <a:spcPts val="2330"/>
                        </a:spcBef>
                      </a:pPr>
                      <a:r>
                        <a:rPr sz="2900" spc="35" dirty="0">
                          <a:latin typeface="Trebuchet MS"/>
                          <a:cs typeface="Trebuchet MS"/>
                        </a:rPr>
                        <a:t>Habitat</a:t>
                      </a:r>
                      <a:r>
                        <a:rPr sz="2900" spc="-10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900" spc="245" dirty="0">
                          <a:latin typeface="Trebuchet MS"/>
                          <a:cs typeface="Trebuchet MS"/>
                        </a:rPr>
                        <a:t>Loss</a:t>
                      </a:r>
                      <a:endParaRPr sz="2900">
                        <a:latin typeface="Trebuchet MS"/>
                        <a:cs typeface="Trebuchet MS"/>
                      </a:endParaRPr>
                    </a:p>
                  </a:txBody>
                  <a:tcPr marL="0" marR="0" marT="295910" marB="0">
                    <a:lnL w="76200">
                      <a:solidFill>
                        <a:srgbClr val="000000"/>
                      </a:solidFill>
                      <a:prstDash val="solid"/>
                    </a:lnL>
                    <a:lnR w="76200">
                      <a:solidFill>
                        <a:srgbClr val="000000"/>
                      </a:solidFill>
                      <a:prstDash val="solid"/>
                    </a:lnR>
                    <a:lnT w="76200">
                      <a:solidFill>
                        <a:srgbClr val="000000"/>
                      </a:solidFill>
                      <a:prstDash val="solid"/>
                    </a:lnT>
                    <a:lnB w="76200">
                      <a:solidFill>
                        <a:srgbClr val="000000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295275" marR="646430">
                        <a:lnSpc>
                          <a:spcPct val="115199"/>
                        </a:lnSpc>
                        <a:spcBef>
                          <a:spcPts val="555"/>
                        </a:spcBef>
                      </a:pPr>
                      <a:r>
                        <a:rPr sz="2550" spc="215" dirty="0">
                          <a:latin typeface="Trebuchet MS"/>
                          <a:cs typeface="Trebuchet MS"/>
                        </a:rPr>
                        <a:t>A</a:t>
                      </a:r>
                      <a:r>
                        <a:rPr sz="2550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50" spc="70" dirty="0">
                          <a:latin typeface="Trebuchet MS"/>
                          <a:cs typeface="Trebuchet MS"/>
                        </a:rPr>
                        <a:t>landowner</a:t>
                      </a:r>
                      <a:r>
                        <a:rPr sz="255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50" spc="165" dirty="0">
                          <a:latin typeface="Trebuchet MS"/>
                          <a:cs typeface="Trebuchet MS"/>
                        </a:rPr>
                        <a:t>has</a:t>
                      </a:r>
                      <a:r>
                        <a:rPr sz="255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50" spc="40" dirty="0">
                          <a:latin typeface="Trebuchet MS"/>
                          <a:cs typeface="Trebuchet MS"/>
                        </a:rPr>
                        <a:t>accidentally</a:t>
                      </a:r>
                      <a:r>
                        <a:rPr sz="255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50" spc="-25" dirty="0">
                          <a:latin typeface="Trebuchet MS"/>
                          <a:cs typeface="Trebuchet MS"/>
                        </a:rPr>
                        <a:t>built</a:t>
                      </a:r>
                      <a:r>
                        <a:rPr sz="255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50" spc="120" dirty="0">
                          <a:latin typeface="Trebuchet MS"/>
                          <a:cs typeface="Trebuchet MS"/>
                        </a:rPr>
                        <a:t>on</a:t>
                      </a:r>
                      <a:r>
                        <a:rPr sz="255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50" spc="95" dirty="0">
                          <a:latin typeface="Trebuchet MS"/>
                          <a:cs typeface="Trebuchet MS"/>
                        </a:rPr>
                        <a:t>a</a:t>
                      </a:r>
                      <a:r>
                        <a:rPr sz="255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50" spc="95" dirty="0">
                          <a:latin typeface="Trebuchet MS"/>
                          <a:cs typeface="Trebuchet MS"/>
                        </a:rPr>
                        <a:t>nest </a:t>
                      </a:r>
                      <a:r>
                        <a:rPr sz="2550" spc="-7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50" spc="-15" dirty="0">
                          <a:latin typeface="Trebuchet MS"/>
                          <a:cs typeface="Trebuchet MS"/>
                        </a:rPr>
                        <a:t>site.</a:t>
                      </a:r>
                      <a:endParaRPr sz="2550">
                        <a:latin typeface="Trebuchet MS"/>
                        <a:cs typeface="Trebuchet MS"/>
                      </a:endParaRPr>
                    </a:p>
                  </a:txBody>
                  <a:tcPr marL="0" marR="0" marT="70485" marB="0">
                    <a:lnL w="76200">
                      <a:solidFill>
                        <a:srgbClr val="000000"/>
                      </a:solidFill>
                      <a:prstDash val="solid"/>
                    </a:lnL>
                    <a:lnR w="76200">
                      <a:solidFill>
                        <a:srgbClr val="000000"/>
                      </a:solidFill>
                      <a:prstDash val="solid"/>
                    </a:lnR>
                    <a:lnT w="76200">
                      <a:solidFill>
                        <a:srgbClr val="000000"/>
                      </a:solidFill>
                      <a:prstDash val="solid"/>
                    </a:lnT>
                    <a:lnB w="76200">
                      <a:solidFill>
                        <a:srgbClr val="000000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295275" marR="17145">
                        <a:lnSpc>
                          <a:spcPct val="117500"/>
                        </a:lnSpc>
                        <a:spcBef>
                          <a:spcPts val="540"/>
                        </a:spcBef>
                      </a:pPr>
                      <a:r>
                        <a:rPr sz="2500" spc="20" dirty="0">
                          <a:latin typeface="Trebuchet MS"/>
                          <a:cs typeface="Trebuchet MS"/>
                        </a:rPr>
                        <a:t>-1</a:t>
                      </a:r>
                      <a:r>
                        <a:rPr sz="250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00" spc="105" dirty="0">
                          <a:latin typeface="Trebuchet MS"/>
                          <a:cs typeface="Trebuchet MS"/>
                        </a:rPr>
                        <a:t>nest</a:t>
                      </a:r>
                      <a:r>
                        <a:rPr sz="250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00" spc="120" dirty="0">
                          <a:latin typeface="Trebuchet MS"/>
                          <a:cs typeface="Trebuchet MS"/>
                        </a:rPr>
                        <a:t>square</a:t>
                      </a:r>
                      <a:r>
                        <a:rPr sz="250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00" spc="55" dirty="0">
                          <a:latin typeface="Trebuchet MS"/>
                          <a:cs typeface="Trebuchet MS"/>
                        </a:rPr>
                        <a:t>(color</a:t>
                      </a:r>
                      <a:r>
                        <a:rPr sz="250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00" spc="55" dirty="0">
                          <a:latin typeface="Trebuchet MS"/>
                          <a:cs typeface="Trebuchet MS"/>
                        </a:rPr>
                        <a:t>this </a:t>
                      </a:r>
                      <a:r>
                        <a:rPr sz="2500" spc="-7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00" spc="-5" dirty="0">
                          <a:latin typeface="Trebuchet MS"/>
                          <a:cs typeface="Trebuchet MS"/>
                        </a:rPr>
                        <a:t>in</a:t>
                      </a:r>
                      <a:r>
                        <a:rPr sz="2500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00" spc="204" dirty="0">
                          <a:latin typeface="Trebuchet MS"/>
                          <a:cs typeface="Trebuchet MS"/>
                        </a:rPr>
                        <a:t>as</a:t>
                      </a:r>
                      <a:r>
                        <a:rPr sz="2500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00" spc="110" dirty="0">
                          <a:latin typeface="Trebuchet MS"/>
                          <a:cs typeface="Trebuchet MS"/>
                        </a:rPr>
                        <a:t>a</a:t>
                      </a:r>
                      <a:r>
                        <a:rPr sz="2500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00" spc="125" dirty="0">
                          <a:latin typeface="Trebuchet MS"/>
                          <a:cs typeface="Trebuchet MS"/>
                        </a:rPr>
                        <a:t>house)</a:t>
                      </a:r>
                      <a:endParaRPr sz="2500">
                        <a:latin typeface="Trebuchet MS"/>
                        <a:cs typeface="Trebuchet MS"/>
                      </a:endParaRPr>
                    </a:p>
                  </a:txBody>
                  <a:tcPr marL="0" marR="0" marT="68580" marB="0">
                    <a:lnL w="76200">
                      <a:solidFill>
                        <a:srgbClr val="000000"/>
                      </a:solidFill>
                      <a:prstDash val="solid"/>
                    </a:lnL>
                    <a:lnT w="76200">
                      <a:solidFill>
                        <a:srgbClr val="000000"/>
                      </a:solidFill>
                      <a:prstDash val="solid"/>
                    </a:lnT>
                    <a:lnB w="76200">
                      <a:solidFill>
                        <a:srgbClr val="000000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90921">
                <a:tc>
                  <a:txBody>
                    <a:bodyPr/>
                    <a:lstStyle/>
                    <a:p>
                      <a:pPr marL="334645">
                        <a:lnSpc>
                          <a:spcPct val="100000"/>
                        </a:lnSpc>
                        <a:spcBef>
                          <a:spcPts val="1455"/>
                        </a:spcBef>
                      </a:pPr>
                      <a:r>
                        <a:rPr sz="4450" dirty="0">
                          <a:latin typeface="Trebuchet MS"/>
                          <a:cs typeface="Trebuchet MS"/>
                        </a:rPr>
                        <a:t>6</a:t>
                      </a:r>
                      <a:endParaRPr sz="4450">
                        <a:latin typeface="Trebuchet MS"/>
                        <a:cs typeface="Trebuchet MS"/>
                      </a:endParaRPr>
                    </a:p>
                  </a:txBody>
                  <a:tcPr marL="0" marR="0" marT="184785" marB="0">
                    <a:lnR w="76200">
                      <a:solidFill>
                        <a:srgbClr val="000000"/>
                      </a:solidFill>
                      <a:prstDash val="solid"/>
                    </a:lnR>
                    <a:lnT w="76200">
                      <a:solidFill>
                        <a:srgbClr val="000000"/>
                      </a:solidFill>
                      <a:prstDash val="solid"/>
                    </a:lnT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291465">
                        <a:lnSpc>
                          <a:spcPct val="100000"/>
                        </a:lnSpc>
                        <a:spcBef>
                          <a:spcPts val="2105"/>
                        </a:spcBef>
                      </a:pPr>
                      <a:r>
                        <a:rPr sz="2900" spc="150" dirty="0">
                          <a:latin typeface="Trebuchet MS"/>
                          <a:cs typeface="Trebuchet MS"/>
                        </a:rPr>
                        <a:t>Road</a:t>
                      </a:r>
                      <a:r>
                        <a:rPr sz="2900" spc="-10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900" spc="50" dirty="0">
                          <a:latin typeface="Trebuchet MS"/>
                          <a:cs typeface="Trebuchet MS"/>
                        </a:rPr>
                        <a:t>Mortality</a:t>
                      </a:r>
                      <a:endParaRPr sz="2900">
                        <a:latin typeface="Trebuchet MS"/>
                        <a:cs typeface="Trebuchet MS"/>
                      </a:endParaRPr>
                    </a:p>
                  </a:txBody>
                  <a:tcPr marL="0" marR="0" marT="267335" marB="0">
                    <a:lnL w="76200">
                      <a:solidFill>
                        <a:srgbClr val="000000"/>
                      </a:solidFill>
                      <a:prstDash val="solid"/>
                    </a:lnL>
                    <a:lnR w="76200">
                      <a:solidFill>
                        <a:srgbClr val="000000"/>
                      </a:solidFill>
                      <a:prstDash val="solid"/>
                    </a:lnR>
                    <a:lnT w="76200">
                      <a:solidFill>
                        <a:srgbClr val="000000"/>
                      </a:solidFill>
                      <a:prstDash val="solid"/>
                    </a:lnT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295275" marR="923290">
                        <a:lnSpc>
                          <a:spcPct val="115199"/>
                        </a:lnSpc>
                        <a:spcBef>
                          <a:spcPts val="480"/>
                        </a:spcBef>
                      </a:pPr>
                      <a:r>
                        <a:rPr sz="2550" spc="60" dirty="0">
                          <a:latin typeface="Trebuchet MS"/>
                          <a:cs typeface="Trebuchet MS"/>
                        </a:rPr>
                        <a:t>Female</a:t>
                      </a:r>
                      <a:r>
                        <a:rPr sz="2550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50" spc="50" dirty="0">
                          <a:latin typeface="Trebuchet MS"/>
                          <a:cs typeface="Trebuchet MS"/>
                        </a:rPr>
                        <a:t>terrapins</a:t>
                      </a:r>
                      <a:r>
                        <a:rPr sz="255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50" spc="80" dirty="0">
                          <a:latin typeface="Trebuchet MS"/>
                          <a:cs typeface="Trebuchet MS"/>
                        </a:rPr>
                        <a:t>were</a:t>
                      </a:r>
                      <a:r>
                        <a:rPr sz="255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50" spc="110" dirty="0">
                          <a:latin typeface="Trebuchet MS"/>
                          <a:cs typeface="Trebuchet MS"/>
                        </a:rPr>
                        <a:t>stuck</a:t>
                      </a:r>
                      <a:r>
                        <a:rPr sz="2550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50" spc="155" dirty="0">
                          <a:latin typeface="Trebuchet MS"/>
                          <a:cs typeface="Trebuchet MS"/>
                        </a:rPr>
                        <a:t>by</a:t>
                      </a:r>
                      <a:r>
                        <a:rPr sz="255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50" spc="130" dirty="0">
                          <a:latin typeface="Trebuchet MS"/>
                          <a:cs typeface="Trebuchet MS"/>
                        </a:rPr>
                        <a:t>cars</a:t>
                      </a:r>
                      <a:r>
                        <a:rPr sz="255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50" spc="15" dirty="0">
                          <a:latin typeface="Trebuchet MS"/>
                          <a:cs typeface="Trebuchet MS"/>
                        </a:rPr>
                        <a:t>while </a:t>
                      </a:r>
                      <a:r>
                        <a:rPr sz="2550" spc="-7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50" spc="50" dirty="0">
                          <a:latin typeface="Trebuchet MS"/>
                          <a:cs typeface="Trebuchet MS"/>
                        </a:rPr>
                        <a:t>trying</a:t>
                      </a:r>
                      <a:r>
                        <a:rPr sz="2550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50" spc="30" dirty="0">
                          <a:latin typeface="Trebuchet MS"/>
                          <a:cs typeface="Trebuchet MS"/>
                        </a:rPr>
                        <a:t>to</a:t>
                      </a:r>
                      <a:r>
                        <a:rPr sz="255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50" spc="175" dirty="0">
                          <a:latin typeface="Trebuchet MS"/>
                          <a:cs typeface="Trebuchet MS"/>
                        </a:rPr>
                        <a:t>cross</a:t>
                      </a:r>
                      <a:r>
                        <a:rPr sz="2550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50" spc="95" dirty="0">
                          <a:latin typeface="Trebuchet MS"/>
                          <a:cs typeface="Trebuchet MS"/>
                        </a:rPr>
                        <a:t>roadways.</a:t>
                      </a:r>
                      <a:endParaRPr sz="2550">
                        <a:latin typeface="Trebuchet MS"/>
                        <a:cs typeface="Trebuchet MS"/>
                      </a:endParaRPr>
                    </a:p>
                  </a:txBody>
                  <a:tcPr marL="0" marR="0" marT="60960" marB="0">
                    <a:lnL w="76200">
                      <a:solidFill>
                        <a:srgbClr val="000000"/>
                      </a:solidFill>
                      <a:prstDash val="solid"/>
                    </a:lnL>
                    <a:lnR w="76200">
                      <a:solidFill>
                        <a:srgbClr val="000000"/>
                      </a:solidFill>
                      <a:prstDash val="solid"/>
                    </a:lnR>
                    <a:lnT w="76200">
                      <a:solidFill>
                        <a:srgbClr val="000000"/>
                      </a:solidFill>
                      <a:prstDash val="solid"/>
                    </a:lnT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295275" marR="285750">
                        <a:lnSpc>
                          <a:spcPct val="117500"/>
                        </a:lnSpc>
                        <a:spcBef>
                          <a:spcPts val="635"/>
                        </a:spcBef>
                      </a:pPr>
                      <a:r>
                        <a:rPr sz="2500" spc="185" dirty="0">
                          <a:latin typeface="Trebuchet MS"/>
                          <a:cs typeface="Trebuchet MS"/>
                        </a:rPr>
                        <a:t>-7</a:t>
                      </a:r>
                      <a:r>
                        <a:rPr sz="2500" spc="-6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00" spc="80" dirty="0">
                          <a:latin typeface="Trebuchet MS"/>
                          <a:cs typeface="Trebuchet MS"/>
                        </a:rPr>
                        <a:t>per</a:t>
                      </a:r>
                      <a:r>
                        <a:rPr sz="2500" spc="-6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00" spc="105" dirty="0">
                          <a:latin typeface="Trebuchet MS"/>
                          <a:cs typeface="Trebuchet MS"/>
                        </a:rPr>
                        <a:t>road</a:t>
                      </a:r>
                      <a:r>
                        <a:rPr sz="2500" spc="-6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00" spc="45" dirty="0">
                          <a:latin typeface="Trebuchet MS"/>
                          <a:cs typeface="Trebuchet MS"/>
                        </a:rPr>
                        <a:t>adjacent</a:t>
                      </a:r>
                      <a:r>
                        <a:rPr sz="2500" spc="-6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00" spc="40" dirty="0">
                          <a:latin typeface="Trebuchet MS"/>
                          <a:cs typeface="Trebuchet MS"/>
                        </a:rPr>
                        <a:t>to </a:t>
                      </a:r>
                      <a:r>
                        <a:rPr sz="2500" spc="-7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00" spc="70" dirty="0">
                          <a:latin typeface="Trebuchet MS"/>
                          <a:cs typeface="Trebuchet MS"/>
                        </a:rPr>
                        <a:t>marsh,</a:t>
                      </a:r>
                      <a:r>
                        <a:rPr sz="2500" spc="-6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00" spc="15" dirty="0">
                          <a:latin typeface="Trebuchet MS"/>
                          <a:cs typeface="Trebuchet MS"/>
                        </a:rPr>
                        <a:t>water,</a:t>
                      </a:r>
                      <a:r>
                        <a:rPr sz="2500" spc="-6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00" spc="75" dirty="0">
                          <a:latin typeface="Trebuchet MS"/>
                          <a:cs typeface="Trebuchet MS"/>
                        </a:rPr>
                        <a:t>or</a:t>
                      </a:r>
                      <a:r>
                        <a:rPr sz="2500" spc="-6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00" spc="130" dirty="0">
                          <a:latin typeface="Trebuchet MS"/>
                          <a:cs typeface="Trebuchet MS"/>
                        </a:rPr>
                        <a:t>beach</a:t>
                      </a:r>
                      <a:endParaRPr sz="2500">
                        <a:latin typeface="Trebuchet MS"/>
                        <a:cs typeface="Trebuchet MS"/>
                      </a:endParaRPr>
                    </a:p>
                  </a:txBody>
                  <a:tcPr marL="0" marR="0" marT="80645" marB="0">
                    <a:lnL w="76200">
                      <a:solidFill>
                        <a:srgbClr val="000000"/>
                      </a:solidFill>
                      <a:prstDash val="solid"/>
                    </a:lnL>
                    <a:lnT w="76200">
                      <a:solidFill>
                        <a:srgbClr val="000000"/>
                      </a:solidFill>
                      <a:prstDash val="solid"/>
                    </a:lnT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4985" y="771763"/>
            <a:ext cx="17678400" cy="8667750"/>
          </a:xfrm>
          <a:custGeom>
            <a:avLst/>
            <a:gdLst/>
            <a:ahLst/>
            <a:cxnLst/>
            <a:rect l="l" t="t" r="r" b="b"/>
            <a:pathLst>
              <a:path w="17678400" h="8667750">
                <a:moveTo>
                  <a:pt x="17678398" y="8667749"/>
                </a:moveTo>
                <a:lnTo>
                  <a:pt x="0" y="8667749"/>
                </a:lnTo>
                <a:lnTo>
                  <a:pt x="0" y="0"/>
                </a:lnTo>
                <a:lnTo>
                  <a:pt x="17678398" y="0"/>
                </a:lnTo>
                <a:lnTo>
                  <a:pt x="17678398" y="8667749"/>
                </a:lnTo>
                <a:close/>
              </a:path>
            </a:pathLst>
          </a:custGeom>
          <a:solidFill>
            <a:srgbClr val="736F3A">
              <a:alpha val="6783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335">
              <a:lnSpc>
                <a:spcPct val="100000"/>
              </a:lnSpc>
              <a:spcBef>
                <a:spcPts val="100"/>
              </a:spcBef>
            </a:pPr>
            <a:r>
              <a:rPr spc="50" dirty="0"/>
              <a:t>Step</a:t>
            </a:r>
            <a:r>
              <a:rPr spc="-80" dirty="0"/>
              <a:t> </a:t>
            </a:r>
            <a:r>
              <a:rPr spc="650" dirty="0"/>
              <a:t>4:</a:t>
            </a:r>
            <a:r>
              <a:rPr spc="-80" dirty="0"/>
              <a:t> </a:t>
            </a:r>
            <a:r>
              <a:rPr spc="-370" dirty="0"/>
              <a:t>Population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1514474" y="3956050"/>
            <a:ext cx="161925" cy="3686175"/>
            <a:chOff x="1514474" y="3956050"/>
            <a:chExt cx="161925" cy="368617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14474" y="3956050"/>
              <a:ext cx="161924" cy="16192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14474" y="4660900"/>
              <a:ext cx="161924" cy="16192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14474" y="5365750"/>
              <a:ext cx="161924" cy="161924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14474" y="6775450"/>
              <a:ext cx="161924" cy="161924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14474" y="7480300"/>
              <a:ext cx="161924" cy="161924"/>
            </a:xfrm>
            <a:prstGeom prst="rect">
              <a:avLst/>
            </a:prstGeom>
          </p:spPr>
        </p:pic>
      </p:grpSp>
      <p:sp>
        <p:nvSpPr>
          <p:cNvPr id="10" name="object 10"/>
          <p:cNvSpPr txBox="1"/>
          <p:nvPr/>
        </p:nvSpPr>
        <p:spPr>
          <a:xfrm>
            <a:off x="1016000" y="2873369"/>
            <a:ext cx="15534005" cy="63690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75665" marR="4003675" indent="-863600">
              <a:lnSpc>
                <a:spcPct val="115599"/>
              </a:lnSpc>
              <a:spcBef>
                <a:spcPts val="100"/>
              </a:spcBef>
            </a:pPr>
            <a:r>
              <a:rPr sz="4000" spc="-105" dirty="0">
                <a:solidFill>
                  <a:srgbClr val="FFFFFF"/>
                </a:solidFill>
                <a:latin typeface="Trebuchet MS"/>
                <a:cs typeface="Trebuchet MS"/>
              </a:rPr>
              <a:t>Estimate</a:t>
            </a:r>
            <a:r>
              <a:rPr sz="4000" spc="-1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20" dirty="0">
                <a:solidFill>
                  <a:srgbClr val="FFFFFF"/>
                </a:solidFill>
                <a:latin typeface="Trebuchet MS"/>
                <a:cs typeface="Trebuchet MS"/>
              </a:rPr>
              <a:t>and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75" dirty="0">
                <a:solidFill>
                  <a:srgbClr val="FFFFFF"/>
                </a:solidFill>
                <a:latin typeface="Trebuchet MS"/>
                <a:cs typeface="Trebuchet MS"/>
              </a:rPr>
              <a:t>record</a:t>
            </a:r>
            <a:r>
              <a:rPr sz="4000" spc="-1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145" dirty="0">
                <a:solidFill>
                  <a:srgbClr val="FFFFFF"/>
                </a:solidFill>
                <a:latin typeface="Trebuchet MS"/>
                <a:cs typeface="Trebuchet MS"/>
              </a:rPr>
              <a:t>the</a:t>
            </a:r>
            <a:r>
              <a:rPr sz="4000" spc="-1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135" dirty="0">
                <a:solidFill>
                  <a:srgbClr val="FFFFFF"/>
                </a:solidFill>
                <a:latin typeface="Trebuchet MS"/>
                <a:cs typeface="Trebuchet MS"/>
              </a:rPr>
              <a:t>terrapin</a:t>
            </a:r>
            <a:r>
              <a:rPr sz="4000" spc="-1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75" dirty="0">
                <a:solidFill>
                  <a:srgbClr val="FFFFFF"/>
                </a:solidFill>
                <a:latin typeface="Trebuchet MS"/>
                <a:cs typeface="Trebuchet MS"/>
              </a:rPr>
              <a:t>population</a:t>
            </a:r>
            <a:r>
              <a:rPr sz="4000" spc="-1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25" dirty="0">
                <a:solidFill>
                  <a:srgbClr val="FFFFFF"/>
                </a:solidFill>
                <a:latin typeface="Trebuchet MS"/>
                <a:cs typeface="Trebuchet MS"/>
              </a:rPr>
              <a:t>change: </a:t>
            </a:r>
            <a:r>
              <a:rPr sz="4000" spc="-11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114" dirty="0">
                <a:solidFill>
                  <a:srgbClr val="FFFFFF"/>
                </a:solidFill>
                <a:latin typeface="Trebuchet MS"/>
                <a:cs typeface="Trebuchet MS"/>
              </a:rPr>
              <a:t>Nest</a:t>
            </a:r>
            <a:r>
              <a:rPr sz="4000" spc="-1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40" dirty="0">
                <a:solidFill>
                  <a:srgbClr val="FFFFFF"/>
                </a:solidFill>
                <a:latin typeface="Trebuchet MS"/>
                <a:cs typeface="Trebuchet MS"/>
              </a:rPr>
              <a:t>squares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100" dirty="0">
                <a:solidFill>
                  <a:srgbClr val="FFFFFF"/>
                </a:solidFill>
                <a:latin typeface="Trebuchet MS"/>
                <a:cs typeface="Trebuchet MS"/>
              </a:rPr>
              <a:t>remaining</a:t>
            </a:r>
            <a:endParaRPr sz="4000" dirty="0">
              <a:latin typeface="Trebuchet MS"/>
              <a:cs typeface="Trebuchet MS"/>
            </a:endParaRPr>
          </a:p>
          <a:p>
            <a:pPr marL="875665">
              <a:lnSpc>
                <a:spcPct val="100000"/>
              </a:lnSpc>
              <a:spcBef>
                <a:spcPts val="750"/>
              </a:spcBef>
            </a:pPr>
            <a:r>
              <a:rPr sz="4000" spc="285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4000" spc="-114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260" dirty="0">
                <a:solidFill>
                  <a:srgbClr val="FFFFFF"/>
                </a:solidFill>
                <a:latin typeface="Trebuchet MS"/>
                <a:cs typeface="Trebuchet MS"/>
              </a:rPr>
              <a:t>=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nu</a:t>
            </a:r>
            <a:r>
              <a:rPr sz="4000" spc="-275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b</a:t>
            </a:r>
            <a:r>
              <a:rPr sz="4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4000" spc="-315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000" spc="-114" dirty="0">
                <a:solidFill>
                  <a:srgbClr val="FFFFFF"/>
                </a:solidFill>
                <a:latin typeface="Trebuchet MS"/>
                <a:cs typeface="Trebuchet MS"/>
              </a:rPr>
              <a:t>f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275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4000" spc="17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4000" spc="-315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4000" spc="-2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4000" spc="-150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2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q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4000" spc="17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4000" spc="-315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4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40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315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4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4000" spc="-275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4000" spc="17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4000" spc="-22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4000" spc="-22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4000" spc="295" dirty="0">
                <a:solidFill>
                  <a:srgbClr val="FFFFFF"/>
                </a:solidFill>
                <a:latin typeface="Trebuchet MS"/>
                <a:cs typeface="Trebuchet MS"/>
              </a:rPr>
              <a:t>g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195" dirty="0">
                <a:solidFill>
                  <a:srgbClr val="FFFFFF"/>
                </a:solidFill>
                <a:latin typeface="Trebuchet MS"/>
                <a:cs typeface="Trebuchet MS"/>
              </a:rPr>
              <a:t>X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320" dirty="0">
                <a:solidFill>
                  <a:srgbClr val="FFFFFF"/>
                </a:solidFill>
                <a:latin typeface="Trebuchet MS"/>
                <a:cs typeface="Trebuchet MS"/>
              </a:rPr>
              <a:t>4</a:t>
            </a:r>
            <a:endParaRPr sz="4000" dirty="0">
              <a:latin typeface="Trebuchet MS"/>
              <a:cs typeface="Trebuchet MS"/>
            </a:endParaRPr>
          </a:p>
          <a:p>
            <a:pPr marL="875665" marR="589915">
              <a:lnSpc>
                <a:spcPct val="115599"/>
              </a:lnSpc>
            </a:pP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Terrapins </a:t>
            </a:r>
            <a:r>
              <a:rPr sz="4000" spc="-135" dirty="0">
                <a:solidFill>
                  <a:srgbClr val="FFFFFF"/>
                </a:solidFill>
                <a:latin typeface="Trebuchet MS"/>
                <a:cs typeface="Trebuchet MS"/>
              </a:rPr>
              <a:t>lost </a:t>
            </a:r>
            <a:r>
              <a:rPr sz="4000" spc="-260" dirty="0">
                <a:solidFill>
                  <a:srgbClr val="FFFFFF"/>
                </a:solidFill>
                <a:latin typeface="Trebuchet MS"/>
                <a:cs typeface="Trebuchet MS"/>
              </a:rPr>
              <a:t>= </a:t>
            </a:r>
            <a:r>
              <a:rPr sz="4000" spc="-145" dirty="0">
                <a:solidFill>
                  <a:srgbClr val="FFFFFF"/>
                </a:solidFill>
                <a:latin typeface="Trebuchet MS"/>
                <a:cs typeface="Trebuchet MS"/>
              </a:rPr>
              <a:t>number </a:t>
            </a:r>
            <a:r>
              <a:rPr sz="4000" spc="-135" dirty="0">
                <a:solidFill>
                  <a:srgbClr val="FFFFFF"/>
                </a:solidFill>
                <a:latin typeface="Trebuchet MS"/>
                <a:cs typeface="Trebuchet MS"/>
              </a:rPr>
              <a:t>lost </a:t>
            </a:r>
            <a:r>
              <a:rPr sz="4000" spc="-165" dirty="0">
                <a:solidFill>
                  <a:srgbClr val="FFFFFF"/>
                </a:solidFill>
                <a:latin typeface="Trebuchet MS"/>
                <a:cs typeface="Trebuchet MS"/>
              </a:rPr>
              <a:t>from </a:t>
            </a:r>
            <a:r>
              <a:rPr sz="4000" spc="-145" dirty="0">
                <a:solidFill>
                  <a:srgbClr val="FFFFFF"/>
                </a:solidFill>
                <a:latin typeface="Trebuchet MS"/>
                <a:cs typeface="Trebuchet MS"/>
              </a:rPr>
              <a:t>the event </a:t>
            </a:r>
            <a:r>
              <a:rPr sz="4000" spc="170" dirty="0">
                <a:solidFill>
                  <a:srgbClr val="FFFFFF"/>
                </a:solidFill>
                <a:latin typeface="Trebuchet MS"/>
                <a:cs typeface="Trebuchet MS"/>
              </a:rPr>
              <a:t>- </a:t>
            </a:r>
            <a:r>
              <a:rPr sz="4000" spc="-85" dirty="0">
                <a:solidFill>
                  <a:srgbClr val="FFFFFF"/>
                </a:solidFill>
                <a:latin typeface="Trebuchet MS"/>
                <a:cs typeface="Trebuchet MS"/>
              </a:rPr>
              <a:t>any offset </a:t>
            </a:r>
            <a:r>
              <a:rPr sz="4000" spc="-165" dirty="0">
                <a:solidFill>
                  <a:srgbClr val="FFFFFF"/>
                </a:solidFill>
                <a:latin typeface="Trebuchet MS"/>
                <a:cs typeface="Trebuchet MS"/>
              </a:rPr>
              <a:t>from </a:t>
            </a:r>
            <a:r>
              <a:rPr sz="4000" spc="-175" dirty="0">
                <a:solidFill>
                  <a:srgbClr val="FFFFFF"/>
                </a:solidFill>
                <a:latin typeface="Trebuchet MS"/>
                <a:cs typeface="Trebuchet MS"/>
              </a:rPr>
              <a:t>your </a:t>
            </a:r>
            <a:r>
              <a:rPr sz="4000" spc="-11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90" dirty="0">
                <a:solidFill>
                  <a:srgbClr val="FFFFFF"/>
                </a:solidFill>
                <a:latin typeface="Trebuchet MS"/>
                <a:cs typeface="Trebuchet MS"/>
              </a:rPr>
              <a:t>conservation</a:t>
            </a:r>
            <a:r>
              <a:rPr sz="4000" spc="-1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114" dirty="0">
                <a:solidFill>
                  <a:srgbClr val="FFFFFF"/>
                </a:solidFill>
                <a:latin typeface="Trebuchet MS"/>
                <a:cs typeface="Trebuchet MS"/>
              </a:rPr>
              <a:t>efforts</a:t>
            </a:r>
            <a:endParaRPr sz="4000" dirty="0">
              <a:latin typeface="Trebuchet MS"/>
              <a:cs typeface="Trebuchet MS"/>
            </a:endParaRPr>
          </a:p>
          <a:p>
            <a:pPr marL="875665">
              <a:lnSpc>
                <a:spcPct val="100000"/>
              </a:lnSpc>
              <a:spcBef>
                <a:spcPts val="750"/>
              </a:spcBef>
            </a:pP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Terrapins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20" dirty="0">
                <a:solidFill>
                  <a:srgbClr val="FFFFFF"/>
                </a:solidFill>
                <a:latin typeface="Trebuchet MS"/>
                <a:cs typeface="Trebuchet MS"/>
              </a:rPr>
              <a:t>gained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260" dirty="0">
                <a:solidFill>
                  <a:srgbClr val="FFFFFF"/>
                </a:solidFill>
                <a:latin typeface="Trebuchet MS"/>
                <a:cs typeface="Trebuchet MS"/>
              </a:rPr>
              <a:t>=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610" dirty="0">
                <a:solidFill>
                  <a:srgbClr val="FFFFFF"/>
                </a:solidFill>
                <a:latin typeface="Trebuchet MS"/>
                <a:cs typeface="Trebuchet MS"/>
              </a:rPr>
              <a:t>+1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135" dirty="0">
                <a:solidFill>
                  <a:srgbClr val="FFFFFF"/>
                </a:solidFill>
                <a:latin typeface="Trebuchet MS"/>
                <a:cs typeface="Trebuchet MS"/>
              </a:rPr>
              <a:t>terrapin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95" dirty="0">
                <a:solidFill>
                  <a:srgbClr val="FFFFFF"/>
                </a:solidFill>
                <a:latin typeface="Trebuchet MS"/>
                <a:cs typeface="Trebuchet MS"/>
              </a:rPr>
              <a:t>per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114" dirty="0">
                <a:solidFill>
                  <a:srgbClr val="FFFFFF"/>
                </a:solidFill>
                <a:latin typeface="Trebuchet MS"/>
                <a:cs typeface="Trebuchet MS"/>
              </a:rPr>
              <a:t>nest</a:t>
            </a:r>
            <a:endParaRPr sz="4000" dirty="0">
              <a:latin typeface="Trebuchet MS"/>
              <a:cs typeface="Trebuchet MS"/>
            </a:endParaRPr>
          </a:p>
          <a:p>
            <a:pPr marL="875665" marR="5080">
              <a:lnSpc>
                <a:spcPct val="115599"/>
              </a:lnSpc>
            </a:pPr>
            <a:r>
              <a:rPr sz="4000" spc="-57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lang="en-US" sz="4000" spc="-57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45" dirty="0" err="1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000" spc="-270" dirty="0" err="1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4000" spc="170" dirty="0" err="1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4000" spc="-300" dirty="0" err="1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pop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4000" spc="-30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4000" spc="17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4000" spc="-27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4000" spc="-22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000" spc="-15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260" dirty="0">
                <a:solidFill>
                  <a:srgbClr val="FFFFFF"/>
                </a:solidFill>
                <a:latin typeface="Trebuchet MS"/>
                <a:cs typeface="Trebuchet MS"/>
              </a:rPr>
              <a:t>=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27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000" spc="-27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4000" spc="17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4000" spc="-30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pop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4000" spc="-30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4000" spc="17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4000" spc="-27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4000" spc="-22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000" spc="-15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114" dirty="0">
                <a:solidFill>
                  <a:srgbClr val="FFFFFF"/>
                </a:solidFill>
                <a:latin typeface="Trebuchet MS"/>
                <a:cs typeface="Trebuchet MS"/>
              </a:rPr>
              <a:t>f</a:t>
            </a:r>
            <a:r>
              <a:rPr sz="4000" spc="-315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000" spc="-27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30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4000" spc="17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4000" spc="-2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4000" spc="-27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315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un</a:t>
            </a:r>
            <a:r>
              <a:rPr sz="4000" spc="50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170" dirty="0">
                <a:solidFill>
                  <a:srgbClr val="FFFFFF"/>
                </a:solidFill>
                <a:latin typeface="Trebuchet MS"/>
                <a:cs typeface="Trebuchet MS"/>
              </a:rPr>
              <a:t>-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27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4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4000" spc="-320" dirty="0">
                <a:solidFill>
                  <a:srgbClr val="FFFFFF"/>
                </a:solidFill>
                <a:latin typeface="Trebuchet MS"/>
                <a:cs typeface="Trebuchet MS"/>
              </a:rPr>
              <a:t>rr</a:t>
            </a:r>
            <a:r>
              <a:rPr sz="4000" spc="17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4000" spc="-22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40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30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000" spc="-2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4000" spc="-27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185" dirty="0">
                <a:solidFill>
                  <a:srgbClr val="FFFFFF"/>
                </a:solidFill>
                <a:latin typeface="Trebuchet MS"/>
                <a:cs typeface="Trebuchet MS"/>
              </a:rPr>
              <a:t>+  </a:t>
            </a:r>
            <a:r>
              <a:rPr sz="4000" spc="-120" dirty="0">
                <a:solidFill>
                  <a:srgbClr val="FFFFFF"/>
                </a:solidFill>
                <a:latin typeface="Trebuchet MS"/>
                <a:cs typeface="Trebuchet MS"/>
              </a:rPr>
              <a:t>terrapins </a:t>
            </a:r>
            <a:r>
              <a:rPr sz="4000" spc="-40" dirty="0">
                <a:solidFill>
                  <a:srgbClr val="FFFFFF"/>
                </a:solidFill>
                <a:latin typeface="Trebuchet MS"/>
                <a:cs typeface="Trebuchet MS"/>
              </a:rPr>
              <a:t>gained. </a:t>
            </a:r>
            <a:r>
              <a:rPr sz="4000" spc="180" dirty="0">
                <a:solidFill>
                  <a:srgbClr val="FFFFFF"/>
                </a:solidFill>
                <a:latin typeface="Trebuchet MS"/>
                <a:cs typeface="Trebuchet MS"/>
              </a:rPr>
              <a:t>Can 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not </a:t>
            </a:r>
            <a:r>
              <a:rPr sz="4000" spc="20" dirty="0">
                <a:solidFill>
                  <a:srgbClr val="FFFFFF"/>
                </a:solidFill>
                <a:latin typeface="Trebuchet MS"/>
                <a:cs typeface="Trebuchet MS"/>
              </a:rPr>
              <a:t>be </a:t>
            </a:r>
            <a:r>
              <a:rPr sz="4000" dirty="0">
                <a:solidFill>
                  <a:srgbClr val="FFFFFF"/>
                </a:solidFill>
                <a:latin typeface="Trebuchet MS"/>
                <a:cs typeface="Trebuchet MS"/>
              </a:rPr>
              <a:t>above </a:t>
            </a:r>
            <a:r>
              <a:rPr sz="4000" spc="-145" dirty="0">
                <a:solidFill>
                  <a:srgbClr val="FFFFFF"/>
                </a:solidFill>
                <a:latin typeface="Trebuchet MS"/>
                <a:cs typeface="Trebuchet MS"/>
              </a:rPr>
              <a:t>the </a:t>
            </a:r>
            <a:r>
              <a:rPr sz="4000" spc="-10" dirty="0">
                <a:solidFill>
                  <a:srgbClr val="FFFFFF"/>
                </a:solidFill>
                <a:latin typeface="Trebuchet MS"/>
                <a:cs typeface="Trebuchet MS"/>
              </a:rPr>
              <a:t>MVP. </a:t>
            </a:r>
            <a:r>
              <a:rPr sz="4000" spc="-110" dirty="0">
                <a:solidFill>
                  <a:srgbClr val="FFFFFF"/>
                </a:solidFill>
                <a:latin typeface="Trebuchet MS"/>
                <a:cs typeface="Trebuchet MS"/>
              </a:rPr>
              <a:t>Any 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extra </a:t>
            </a:r>
            <a:r>
              <a:rPr sz="4000" spc="-45" dirty="0">
                <a:solidFill>
                  <a:srgbClr val="FFFFFF"/>
                </a:solidFill>
                <a:latin typeface="Trebuchet MS"/>
                <a:cs typeface="Trebuchet MS"/>
              </a:rPr>
              <a:t>cannot </a:t>
            </a:r>
            <a:r>
              <a:rPr sz="4000" spc="-4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210" dirty="0">
                <a:solidFill>
                  <a:srgbClr val="FFFFFF"/>
                </a:solidFill>
                <a:latin typeface="Trebuchet MS"/>
                <a:cs typeface="Trebuchet MS"/>
              </a:rPr>
              <a:t>survive.</a:t>
            </a:r>
            <a:endParaRPr sz="400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985" y="2604447"/>
            <a:ext cx="17678400" cy="5076825"/>
          </a:xfrm>
          <a:prstGeom prst="rect">
            <a:avLst/>
          </a:prstGeom>
          <a:solidFill>
            <a:srgbClr val="736F3A">
              <a:alpha val="67839"/>
            </a:srgbClr>
          </a:solidFill>
        </p:spPr>
        <p:txBody>
          <a:bodyPr vert="horz" wrap="square" lIns="0" tIns="833119" rIns="0" bIns="0" rtlCol="0">
            <a:spAutoFit/>
          </a:bodyPr>
          <a:lstStyle/>
          <a:p>
            <a:pPr marL="6363970" marR="2993390" indent="-3363595">
              <a:lnSpc>
                <a:spcPts val="13130"/>
              </a:lnSpc>
              <a:spcBef>
                <a:spcPts val="6559"/>
              </a:spcBef>
            </a:pPr>
            <a:r>
              <a:rPr spc="50" dirty="0"/>
              <a:t>Step</a:t>
            </a:r>
            <a:r>
              <a:rPr spc="-60" dirty="0"/>
              <a:t> </a:t>
            </a:r>
            <a:r>
              <a:rPr spc="-90" dirty="0"/>
              <a:t>5:</a:t>
            </a:r>
            <a:r>
              <a:rPr spc="-55" dirty="0"/>
              <a:t> </a:t>
            </a:r>
            <a:r>
              <a:rPr spc="-210" dirty="0"/>
              <a:t>Collect</a:t>
            </a:r>
            <a:r>
              <a:rPr spc="-60" dirty="0"/>
              <a:t> </a:t>
            </a:r>
            <a:r>
              <a:rPr spc="55" dirty="0"/>
              <a:t>2 </a:t>
            </a:r>
            <a:r>
              <a:rPr spc="-3315" dirty="0"/>
              <a:t> </a:t>
            </a:r>
            <a:r>
              <a:rPr spc="-515" dirty="0"/>
              <a:t>Tokens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862141" y="9400175"/>
            <a:ext cx="6563995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spc="-240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4000" spc="-2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4000" spc="-27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4000" spc="17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4000" spc="-315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4000" spc="-27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27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4000" spc="-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4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4000" spc="-220" dirty="0">
                <a:solidFill>
                  <a:srgbClr val="FFFFFF"/>
                </a:solidFill>
                <a:latin typeface="Trebuchet MS"/>
                <a:cs typeface="Trebuchet MS"/>
              </a:rPr>
              <a:t>x</a:t>
            </a:r>
            <a:r>
              <a:rPr sz="4000" spc="-27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315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4000" spc="4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4000" spc="-155" dirty="0">
                <a:solidFill>
                  <a:srgbClr val="FFFFFF"/>
                </a:solidFill>
                <a:latin typeface="Trebuchet MS"/>
                <a:cs typeface="Trebuchet MS"/>
              </a:rPr>
              <a:t>un</a:t>
            </a:r>
            <a:r>
              <a:rPr sz="4000" spc="50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17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4000" spc="-27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2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4000" spc="-27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4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4000" spc="50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4000" spc="-1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4000" spc="-950" dirty="0">
                <a:solidFill>
                  <a:srgbClr val="FFFFFF"/>
                </a:solidFill>
                <a:latin typeface="Trebuchet MS"/>
                <a:cs typeface="Trebuchet MS"/>
              </a:rPr>
              <a:t>1</a:t>
            </a:r>
            <a:r>
              <a:rPr sz="4000" spc="-240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endParaRPr sz="40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65256" y="394533"/>
            <a:ext cx="17678400" cy="9496425"/>
          </a:xfrm>
          <a:custGeom>
            <a:avLst/>
            <a:gdLst/>
            <a:ahLst/>
            <a:cxnLst/>
            <a:rect l="l" t="t" r="r" b="b"/>
            <a:pathLst>
              <a:path w="17678400" h="9496425">
                <a:moveTo>
                  <a:pt x="17678398" y="9496424"/>
                </a:moveTo>
                <a:lnTo>
                  <a:pt x="0" y="9496424"/>
                </a:lnTo>
                <a:lnTo>
                  <a:pt x="0" y="0"/>
                </a:lnTo>
                <a:lnTo>
                  <a:pt x="17678398" y="0"/>
                </a:lnTo>
                <a:lnTo>
                  <a:pt x="17678398" y="9496424"/>
                </a:lnTo>
                <a:close/>
              </a:path>
            </a:pathLst>
          </a:custGeom>
          <a:solidFill>
            <a:srgbClr val="736F3A">
              <a:alpha val="6783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16000" y="914463"/>
            <a:ext cx="5224145" cy="1244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0" b="0" spc="125" dirty="0">
                <a:latin typeface="Trebuchet MS"/>
                <a:cs typeface="Trebuchet MS"/>
              </a:rPr>
              <a:t>Vocabulary</a:t>
            </a:r>
            <a:endParaRPr sz="80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16000" y="2855946"/>
            <a:ext cx="16148685" cy="5767705"/>
          </a:xfrm>
          <a:prstGeom prst="rect">
            <a:avLst/>
          </a:prstGeom>
        </p:spPr>
        <p:txBody>
          <a:bodyPr vert="horz" wrap="square" lIns="0" tIns="111125" rIns="0" bIns="0" rtlCol="0">
            <a:spAutoFit/>
          </a:bodyPr>
          <a:lstStyle/>
          <a:p>
            <a:pPr marL="12700" marR="5080">
              <a:lnSpc>
                <a:spcPts val="3529"/>
              </a:lnSpc>
              <a:spcBef>
                <a:spcPts val="875"/>
              </a:spcBef>
            </a:pPr>
            <a:r>
              <a:rPr sz="3600" b="1" spc="-30" dirty="0">
                <a:solidFill>
                  <a:srgbClr val="FFFFFF"/>
                </a:solidFill>
                <a:latin typeface="Trebuchet MS"/>
                <a:cs typeface="Trebuchet MS"/>
              </a:rPr>
              <a:t>Population</a:t>
            </a:r>
            <a:r>
              <a:rPr sz="3600" b="1" spc="-1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150" dirty="0">
                <a:solidFill>
                  <a:srgbClr val="FFFFFF"/>
                </a:solidFill>
                <a:latin typeface="Trebuchet MS"/>
                <a:cs typeface="Trebuchet MS"/>
              </a:rPr>
              <a:t>-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30" dirty="0">
                <a:solidFill>
                  <a:srgbClr val="FFFFFF"/>
                </a:solidFill>
                <a:latin typeface="Trebuchet MS"/>
                <a:cs typeface="Trebuchet MS"/>
              </a:rPr>
              <a:t>the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25" dirty="0">
                <a:solidFill>
                  <a:srgbClr val="FFFFFF"/>
                </a:solidFill>
                <a:latin typeface="Trebuchet MS"/>
                <a:cs typeface="Trebuchet MS"/>
              </a:rPr>
              <a:t>number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30" dirty="0">
                <a:solidFill>
                  <a:srgbClr val="FFFFFF"/>
                </a:solidFill>
                <a:latin typeface="Trebuchet MS"/>
                <a:cs typeface="Trebuchet MS"/>
              </a:rPr>
              <a:t>of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45" dirty="0">
                <a:solidFill>
                  <a:srgbClr val="FFFFFF"/>
                </a:solidFill>
                <a:latin typeface="Trebuchet MS"/>
                <a:cs typeface="Trebuchet MS"/>
              </a:rPr>
              <a:t>organisms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30" dirty="0">
                <a:solidFill>
                  <a:srgbClr val="FFFFFF"/>
                </a:solidFill>
                <a:latin typeface="Trebuchet MS"/>
                <a:cs typeface="Trebuchet MS"/>
              </a:rPr>
              <a:t>of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30" dirty="0">
                <a:solidFill>
                  <a:srgbClr val="FFFFFF"/>
                </a:solidFill>
                <a:latin typeface="Trebuchet MS"/>
                <a:cs typeface="Trebuchet MS"/>
              </a:rPr>
              <a:t>the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25" dirty="0">
                <a:solidFill>
                  <a:srgbClr val="FFFFFF"/>
                </a:solidFill>
                <a:latin typeface="Trebuchet MS"/>
                <a:cs typeface="Trebuchet MS"/>
              </a:rPr>
              <a:t>same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5" dirty="0">
                <a:solidFill>
                  <a:srgbClr val="FFFFFF"/>
                </a:solidFill>
                <a:latin typeface="Trebuchet MS"/>
                <a:cs typeface="Trebuchet MS"/>
              </a:rPr>
              <a:t>species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that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80" dirty="0">
                <a:solidFill>
                  <a:srgbClr val="FFFFFF"/>
                </a:solidFill>
                <a:latin typeface="Trebuchet MS"/>
                <a:cs typeface="Trebuchet MS"/>
              </a:rPr>
              <a:t>live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70" dirty="0">
                <a:solidFill>
                  <a:srgbClr val="FFFFFF"/>
                </a:solidFill>
                <a:latin typeface="Trebuchet MS"/>
                <a:cs typeface="Trebuchet MS"/>
              </a:rPr>
              <a:t>in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16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95" dirty="0">
                <a:solidFill>
                  <a:srgbClr val="FFFFFF"/>
                </a:solidFill>
                <a:latin typeface="Trebuchet MS"/>
                <a:cs typeface="Trebuchet MS"/>
              </a:rPr>
              <a:t>particular </a:t>
            </a:r>
            <a:r>
              <a:rPr sz="3600" spc="-107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25" dirty="0">
                <a:solidFill>
                  <a:srgbClr val="FFFFFF"/>
                </a:solidFill>
                <a:latin typeface="Trebuchet MS"/>
                <a:cs typeface="Trebuchet MS"/>
              </a:rPr>
              <a:t>geographic</a:t>
            </a:r>
            <a:r>
              <a:rPr sz="3600" spc="-1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10" dirty="0">
                <a:solidFill>
                  <a:srgbClr val="FFFFFF"/>
                </a:solidFill>
                <a:latin typeface="Trebuchet MS"/>
                <a:cs typeface="Trebuchet MS"/>
              </a:rPr>
              <a:t>area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45" dirty="0">
                <a:solidFill>
                  <a:srgbClr val="FFFFFF"/>
                </a:solidFill>
                <a:latin typeface="Trebuchet MS"/>
                <a:cs typeface="Trebuchet MS"/>
              </a:rPr>
              <a:t>at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30" dirty="0">
                <a:solidFill>
                  <a:srgbClr val="FFFFFF"/>
                </a:solidFill>
                <a:latin typeface="Trebuchet MS"/>
                <a:cs typeface="Trebuchet MS"/>
              </a:rPr>
              <a:t>the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25" dirty="0">
                <a:solidFill>
                  <a:srgbClr val="FFFFFF"/>
                </a:solidFill>
                <a:latin typeface="Trebuchet MS"/>
                <a:cs typeface="Trebuchet MS"/>
              </a:rPr>
              <a:t>same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210" dirty="0">
                <a:solidFill>
                  <a:srgbClr val="FFFFFF"/>
                </a:solidFill>
                <a:latin typeface="Trebuchet MS"/>
                <a:cs typeface="Trebuchet MS"/>
              </a:rPr>
              <a:t>time.</a:t>
            </a:r>
            <a:endParaRPr sz="36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395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sz="3600" b="1" spc="-10" dirty="0">
                <a:solidFill>
                  <a:srgbClr val="FFFFFF"/>
                </a:solidFill>
                <a:latin typeface="Trebuchet MS"/>
                <a:cs typeface="Trebuchet MS"/>
              </a:rPr>
              <a:t>Individual</a:t>
            </a:r>
            <a:r>
              <a:rPr sz="3600" b="1" spc="-1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b="1" spc="-100" dirty="0">
                <a:solidFill>
                  <a:srgbClr val="FFFFFF"/>
                </a:solidFill>
                <a:latin typeface="Trebuchet MS"/>
                <a:cs typeface="Trebuchet MS"/>
              </a:rPr>
              <a:t>-</a:t>
            </a:r>
            <a:r>
              <a:rPr sz="3600" b="1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30" dirty="0">
                <a:solidFill>
                  <a:srgbClr val="FFFFFF"/>
                </a:solidFill>
                <a:latin typeface="Trebuchet MS"/>
                <a:cs typeface="Trebuchet MS"/>
              </a:rPr>
              <a:t>one</a:t>
            </a:r>
            <a:r>
              <a:rPr sz="3600" spc="-1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50" dirty="0">
                <a:solidFill>
                  <a:srgbClr val="FFFFFF"/>
                </a:solidFill>
                <a:latin typeface="Trebuchet MS"/>
                <a:cs typeface="Trebuchet MS"/>
              </a:rPr>
              <a:t>organism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30" dirty="0">
                <a:solidFill>
                  <a:srgbClr val="FFFFFF"/>
                </a:solidFill>
                <a:latin typeface="Trebuchet MS"/>
                <a:cs typeface="Trebuchet MS"/>
              </a:rPr>
              <a:t>of</a:t>
            </a:r>
            <a:r>
              <a:rPr sz="3600" spc="-1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16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60" dirty="0">
                <a:solidFill>
                  <a:srgbClr val="FFFFFF"/>
                </a:solidFill>
                <a:latin typeface="Trebuchet MS"/>
                <a:cs typeface="Trebuchet MS"/>
              </a:rPr>
              <a:t>single</a:t>
            </a:r>
            <a:r>
              <a:rPr sz="3600" spc="-1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5" dirty="0">
                <a:solidFill>
                  <a:srgbClr val="FFFFFF"/>
                </a:solidFill>
                <a:latin typeface="Trebuchet MS"/>
                <a:cs typeface="Trebuchet MS"/>
              </a:rPr>
              <a:t>species</a:t>
            </a:r>
            <a:endParaRPr sz="36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4600">
              <a:latin typeface="Trebuchet MS"/>
              <a:cs typeface="Trebuchet MS"/>
            </a:endParaRPr>
          </a:p>
          <a:p>
            <a:pPr marL="12700" marR="1025525">
              <a:lnSpc>
                <a:spcPts val="3529"/>
              </a:lnSpc>
            </a:pPr>
            <a:r>
              <a:rPr sz="3600" b="1" spc="-25" dirty="0">
                <a:solidFill>
                  <a:srgbClr val="FFFFFF"/>
                </a:solidFill>
                <a:latin typeface="Trebuchet MS"/>
                <a:cs typeface="Trebuchet MS"/>
              </a:rPr>
              <a:t>Keystone</a:t>
            </a:r>
            <a:r>
              <a:rPr sz="3600" b="1" spc="-1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b="1" spc="120" dirty="0">
                <a:solidFill>
                  <a:srgbClr val="FFFFFF"/>
                </a:solidFill>
                <a:latin typeface="Trebuchet MS"/>
                <a:cs typeface="Trebuchet MS"/>
              </a:rPr>
              <a:t>Species</a:t>
            </a:r>
            <a:r>
              <a:rPr sz="3600" b="1" spc="-18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b="1" spc="-100" dirty="0">
                <a:solidFill>
                  <a:srgbClr val="FFFFFF"/>
                </a:solidFill>
                <a:latin typeface="Trebuchet MS"/>
                <a:cs typeface="Trebuchet MS"/>
              </a:rPr>
              <a:t>-</a:t>
            </a:r>
            <a:r>
              <a:rPr sz="3600" b="1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10" dirty="0">
                <a:solidFill>
                  <a:srgbClr val="FFFFFF"/>
                </a:solidFill>
                <a:latin typeface="Trebuchet MS"/>
                <a:cs typeface="Trebuchet MS"/>
              </a:rPr>
              <a:t>an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50" dirty="0">
                <a:solidFill>
                  <a:srgbClr val="FFFFFF"/>
                </a:solidFill>
                <a:latin typeface="Trebuchet MS"/>
                <a:cs typeface="Trebuchet MS"/>
              </a:rPr>
              <a:t>organism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that </a:t>
            </a:r>
            <a:r>
              <a:rPr sz="3600" spc="-90" dirty="0">
                <a:solidFill>
                  <a:srgbClr val="FFFFFF"/>
                </a:solidFill>
                <a:latin typeface="Trebuchet MS"/>
                <a:cs typeface="Trebuchet MS"/>
              </a:rPr>
              <a:t>influences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30" dirty="0">
                <a:solidFill>
                  <a:srgbClr val="FFFFFF"/>
                </a:solidFill>
                <a:latin typeface="Trebuchet MS"/>
                <a:cs typeface="Trebuchet MS"/>
              </a:rPr>
              <a:t>all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25" dirty="0">
                <a:solidFill>
                  <a:srgbClr val="FFFFFF"/>
                </a:solidFill>
                <a:latin typeface="Trebuchet MS"/>
                <a:cs typeface="Trebuchet MS"/>
              </a:rPr>
              <a:t>other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5" dirty="0">
                <a:solidFill>
                  <a:srgbClr val="FFFFFF"/>
                </a:solidFill>
                <a:latin typeface="Trebuchet MS"/>
                <a:cs typeface="Trebuchet MS"/>
              </a:rPr>
              <a:t>species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30" dirty="0">
                <a:solidFill>
                  <a:srgbClr val="FFFFFF"/>
                </a:solidFill>
                <a:latin typeface="Trebuchet MS"/>
                <a:cs typeface="Trebuchet MS"/>
              </a:rPr>
              <a:t>living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70" dirty="0">
                <a:solidFill>
                  <a:srgbClr val="FFFFFF"/>
                </a:solidFill>
                <a:latin typeface="Trebuchet MS"/>
                <a:cs typeface="Trebuchet MS"/>
              </a:rPr>
              <a:t>in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10" dirty="0">
                <a:solidFill>
                  <a:srgbClr val="FFFFFF"/>
                </a:solidFill>
                <a:latin typeface="Trebuchet MS"/>
                <a:cs typeface="Trebuchet MS"/>
              </a:rPr>
              <a:t>an </a:t>
            </a:r>
            <a:r>
              <a:rPr sz="3600" spc="-106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3600" spc="9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3600" spc="4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3600" spc="-1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3600" spc="-250" dirty="0">
                <a:solidFill>
                  <a:srgbClr val="FFFFFF"/>
                </a:solidFill>
                <a:latin typeface="Trebuchet MS"/>
                <a:cs typeface="Trebuchet MS"/>
              </a:rPr>
              <a:t>y</a:t>
            </a:r>
            <a:r>
              <a:rPr sz="3600" spc="-1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3600" spc="-245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3600" spc="-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3600" spc="-245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3600" spc="-490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305" dirty="0">
                <a:solidFill>
                  <a:srgbClr val="FFFFFF"/>
                </a:solidFill>
                <a:latin typeface="Trebuchet MS"/>
                <a:cs typeface="Trebuchet MS"/>
              </a:rPr>
              <a:t>k</a:t>
            </a:r>
            <a:r>
              <a:rPr sz="3600" spc="-5" dirty="0">
                <a:solidFill>
                  <a:srgbClr val="FFFFFF"/>
                </a:solidFill>
                <a:latin typeface="Trebuchet MS"/>
                <a:cs typeface="Trebuchet MS"/>
              </a:rPr>
              <a:t>ee</a:t>
            </a:r>
            <a:r>
              <a:rPr sz="3600" spc="4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3600" spc="-204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3600" spc="-13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3600" spc="265" dirty="0">
                <a:solidFill>
                  <a:srgbClr val="FFFFFF"/>
                </a:solidFill>
                <a:latin typeface="Trebuchet MS"/>
                <a:cs typeface="Trebuchet MS"/>
              </a:rPr>
              <a:t>g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204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3600" spc="-245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3600" spc="-245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3600" spc="16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3600" spc="45" dirty="0">
                <a:solidFill>
                  <a:srgbClr val="FFFFFF"/>
                </a:solidFill>
                <a:latin typeface="Trebuchet MS"/>
                <a:cs typeface="Trebuchet MS"/>
              </a:rPr>
              <a:t>b</a:t>
            </a:r>
            <a:r>
              <a:rPr sz="3600" spc="-27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3600" spc="-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16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3600" spc="-13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3600" spc="4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05" dirty="0">
                <a:solidFill>
                  <a:srgbClr val="FFFFFF"/>
                </a:solidFill>
                <a:latin typeface="Trebuchet MS"/>
                <a:cs typeface="Trebuchet MS"/>
              </a:rPr>
              <a:t>f</a:t>
            </a:r>
            <a:r>
              <a:rPr sz="3600" spc="-135" dirty="0">
                <a:solidFill>
                  <a:srgbClr val="FFFFFF"/>
                </a:solidFill>
                <a:latin typeface="Trebuchet MS"/>
                <a:cs typeface="Trebuchet MS"/>
              </a:rPr>
              <a:t>un</a:t>
            </a:r>
            <a:r>
              <a:rPr sz="3600" spc="9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3600" spc="-245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3600" spc="-204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3600" spc="4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3600" spc="-13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3600" spc="-204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3600" spc="-13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3600" spc="265" dirty="0">
                <a:solidFill>
                  <a:srgbClr val="FFFFFF"/>
                </a:solidFill>
                <a:latin typeface="Trebuchet MS"/>
                <a:cs typeface="Trebuchet MS"/>
              </a:rPr>
              <a:t>g</a:t>
            </a:r>
            <a:r>
              <a:rPr sz="3600" spc="-365" dirty="0">
                <a:solidFill>
                  <a:srgbClr val="FFFFFF"/>
                </a:solidFill>
                <a:latin typeface="Trebuchet MS"/>
                <a:cs typeface="Trebuchet MS"/>
              </a:rPr>
              <a:t>.</a:t>
            </a:r>
            <a:endParaRPr sz="36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4600">
              <a:latin typeface="Trebuchet MS"/>
              <a:cs typeface="Trebuchet MS"/>
            </a:endParaRPr>
          </a:p>
          <a:p>
            <a:pPr marL="12700" marR="172085">
              <a:lnSpc>
                <a:spcPts val="3529"/>
              </a:lnSpc>
            </a:pPr>
            <a:r>
              <a:rPr sz="3600" b="1" spc="15" dirty="0">
                <a:solidFill>
                  <a:srgbClr val="FFFFFF"/>
                </a:solidFill>
                <a:latin typeface="Trebuchet MS"/>
                <a:cs typeface="Trebuchet MS"/>
              </a:rPr>
              <a:t>Minimum</a:t>
            </a:r>
            <a:r>
              <a:rPr sz="3600" b="1" spc="-18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b="1" spc="80" dirty="0">
                <a:solidFill>
                  <a:srgbClr val="FFFFFF"/>
                </a:solidFill>
                <a:latin typeface="Trebuchet MS"/>
                <a:cs typeface="Trebuchet MS"/>
              </a:rPr>
              <a:t>Viable</a:t>
            </a:r>
            <a:r>
              <a:rPr sz="3600" b="1" spc="-18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b="1" spc="-30" dirty="0">
                <a:solidFill>
                  <a:srgbClr val="FFFFFF"/>
                </a:solidFill>
                <a:latin typeface="Trebuchet MS"/>
                <a:cs typeface="Trebuchet MS"/>
              </a:rPr>
              <a:t>Population</a:t>
            </a:r>
            <a:r>
              <a:rPr sz="3600" b="1" spc="-10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150" dirty="0">
                <a:solidFill>
                  <a:srgbClr val="FFFFFF"/>
                </a:solidFill>
                <a:latin typeface="Trebuchet MS"/>
                <a:cs typeface="Trebuchet MS"/>
              </a:rPr>
              <a:t>-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30" dirty="0">
                <a:solidFill>
                  <a:srgbClr val="FFFFFF"/>
                </a:solidFill>
                <a:latin typeface="Trebuchet MS"/>
                <a:cs typeface="Trebuchet MS"/>
              </a:rPr>
              <a:t>the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smallest</a:t>
            </a:r>
            <a:r>
              <a:rPr sz="3600" spc="-10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25" dirty="0">
                <a:solidFill>
                  <a:srgbClr val="FFFFFF"/>
                </a:solidFill>
                <a:latin typeface="Trebuchet MS"/>
                <a:cs typeface="Trebuchet MS"/>
              </a:rPr>
              <a:t>number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30" dirty="0">
                <a:solidFill>
                  <a:srgbClr val="FFFFFF"/>
                </a:solidFill>
                <a:latin typeface="Trebuchet MS"/>
                <a:cs typeface="Trebuchet MS"/>
              </a:rPr>
              <a:t>of</a:t>
            </a:r>
            <a:r>
              <a:rPr sz="3600" spc="-105" dirty="0">
                <a:solidFill>
                  <a:srgbClr val="FFFFFF"/>
                </a:solidFill>
                <a:latin typeface="Trebuchet MS"/>
                <a:cs typeface="Trebuchet MS"/>
              </a:rPr>
              <a:t> individuals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70" dirty="0">
                <a:solidFill>
                  <a:srgbClr val="FFFFFF"/>
                </a:solidFill>
                <a:latin typeface="Trebuchet MS"/>
                <a:cs typeface="Trebuchet MS"/>
              </a:rPr>
              <a:t>in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16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3600" spc="-10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65" dirty="0">
                <a:solidFill>
                  <a:srgbClr val="FFFFFF"/>
                </a:solidFill>
                <a:latin typeface="Trebuchet MS"/>
                <a:cs typeface="Trebuchet MS"/>
              </a:rPr>
              <a:t>population </a:t>
            </a:r>
            <a:r>
              <a:rPr sz="3600" spc="-107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30" dirty="0">
                <a:solidFill>
                  <a:srgbClr val="FFFFFF"/>
                </a:solidFill>
                <a:latin typeface="Trebuchet MS"/>
                <a:cs typeface="Trebuchet MS"/>
              </a:rPr>
              <a:t>capable </a:t>
            </a:r>
            <a:r>
              <a:rPr sz="3600" spc="-30" dirty="0">
                <a:solidFill>
                  <a:srgbClr val="FFFFFF"/>
                </a:solidFill>
                <a:latin typeface="Trebuchet MS"/>
                <a:cs typeface="Trebuchet MS"/>
              </a:rPr>
              <a:t>of </a:t>
            </a:r>
            <a:r>
              <a:rPr sz="3600" spc="-130" dirty="0">
                <a:solidFill>
                  <a:srgbClr val="FFFFFF"/>
                </a:solidFill>
                <a:latin typeface="Trebuchet MS"/>
                <a:cs typeface="Trebuchet MS"/>
              </a:rPr>
              <a:t>living </a:t>
            </a:r>
            <a:r>
              <a:rPr sz="3600" spc="-165" dirty="0">
                <a:solidFill>
                  <a:srgbClr val="FFFFFF"/>
                </a:solidFill>
                <a:latin typeface="Trebuchet MS"/>
                <a:cs typeface="Trebuchet MS"/>
              </a:rPr>
              <a:t>within </a:t>
            </a:r>
            <a:r>
              <a:rPr sz="3600" spc="160" dirty="0">
                <a:solidFill>
                  <a:srgbClr val="FFFFFF"/>
                </a:solidFill>
                <a:latin typeface="Trebuchet MS"/>
                <a:cs typeface="Trebuchet MS"/>
              </a:rPr>
              <a:t>a </a:t>
            </a:r>
            <a:r>
              <a:rPr sz="3600" spc="-65" dirty="0">
                <a:solidFill>
                  <a:srgbClr val="FFFFFF"/>
                </a:solidFill>
                <a:latin typeface="Trebuchet MS"/>
                <a:cs typeface="Trebuchet MS"/>
              </a:rPr>
              <a:t>habitat </a:t>
            </a:r>
            <a:r>
              <a:rPr sz="3600" spc="-145" dirty="0">
                <a:solidFill>
                  <a:srgbClr val="FFFFFF"/>
                </a:solidFill>
                <a:latin typeface="Trebuchet MS"/>
                <a:cs typeface="Trebuchet MS"/>
              </a:rPr>
              <a:t>without </a:t>
            </a:r>
            <a:r>
              <a:rPr sz="3600" spc="-125" dirty="0">
                <a:solidFill>
                  <a:srgbClr val="FFFFFF"/>
                </a:solidFill>
                <a:latin typeface="Trebuchet MS"/>
                <a:cs typeface="Trebuchet MS"/>
              </a:rPr>
              <a:t>threat </a:t>
            </a:r>
            <a:r>
              <a:rPr sz="3600" spc="-30" dirty="0">
                <a:solidFill>
                  <a:srgbClr val="FFFFFF"/>
                </a:solidFill>
                <a:latin typeface="Trebuchet MS"/>
                <a:cs typeface="Trebuchet MS"/>
              </a:rPr>
              <a:t>of </a:t>
            </a:r>
            <a:r>
              <a:rPr sz="3600" spc="-125" dirty="0">
                <a:solidFill>
                  <a:srgbClr val="FFFFFF"/>
                </a:solidFill>
                <a:latin typeface="Trebuchet MS"/>
                <a:cs typeface="Trebuchet MS"/>
              </a:rPr>
              <a:t>extinction </a:t>
            </a:r>
            <a:r>
              <a:rPr sz="3600" spc="-145" dirty="0">
                <a:solidFill>
                  <a:srgbClr val="FFFFFF"/>
                </a:solidFill>
                <a:latin typeface="Trebuchet MS"/>
                <a:cs typeface="Trebuchet MS"/>
              </a:rPr>
              <a:t>from 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natural </a:t>
            </a:r>
            <a:r>
              <a:rPr sz="3600" spc="-105" dirty="0">
                <a:solidFill>
                  <a:srgbClr val="FFFFFF"/>
                </a:solidFill>
                <a:latin typeface="Trebuchet MS"/>
                <a:cs typeface="Trebuchet MS"/>
              </a:rPr>
              <a:t> disasters,</a:t>
            </a:r>
            <a:r>
              <a:rPr sz="3600" spc="-1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60" dirty="0">
                <a:solidFill>
                  <a:srgbClr val="FFFFFF"/>
                </a:solidFill>
                <a:latin typeface="Trebuchet MS"/>
                <a:cs typeface="Trebuchet MS"/>
              </a:rPr>
              <a:t>demographic,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20" dirty="0">
                <a:solidFill>
                  <a:srgbClr val="FFFFFF"/>
                </a:solidFill>
                <a:latin typeface="Trebuchet MS"/>
                <a:cs typeface="Trebuchet MS"/>
              </a:rPr>
              <a:t>or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35" dirty="0">
                <a:solidFill>
                  <a:srgbClr val="FFFFFF"/>
                </a:solidFill>
                <a:latin typeface="Trebuchet MS"/>
                <a:cs typeface="Trebuchet MS"/>
              </a:rPr>
              <a:t>genetic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05" dirty="0">
                <a:solidFill>
                  <a:srgbClr val="FFFFFF"/>
                </a:solidFill>
                <a:latin typeface="Trebuchet MS"/>
                <a:cs typeface="Trebuchet MS"/>
              </a:rPr>
              <a:t>issues.</a:t>
            </a:r>
            <a:endParaRPr sz="36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65256" y="394535"/>
            <a:ext cx="17678400" cy="9496425"/>
          </a:xfrm>
          <a:custGeom>
            <a:avLst/>
            <a:gdLst/>
            <a:ahLst/>
            <a:cxnLst/>
            <a:rect l="l" t="t" r="r" b="b"/>
            <a:pathLst>
              <a:path w="17678400" h="9496425">
                <a:moveTo>
                  <a:pt x="17678398" y="9496424"/>
                </a:moveTo>
                <a:lnTo>
                  <a:pt x="0" y="9496424"/>
                </a:lnTo>
                <a:lnTo>
                  <a:pt x="0" y="0"/>
                </a:lnTo>
                <a:lnTo>
                  <a:pt x="17678398" y="0"/>
                </a:lnTo>
                <a:lnTo>
                  <a:pt x="17678398" y="9496424"/>
                </a:lnTo>
                <a:close/>
              </a:path>
            </a:pathLst>
          </a:custGeom>
          <a:solidFill>
            <a:srgbClr val="736F3A">
              <a:alpha val="6783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16000" y="914464"/>
            <a:ext cx="5224145" cy="1244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0" b="0" spc="125" dirty="0">
                <a:latin typeface="Trebuchet MS"/>
                <a:cs typeface="Trebuchet MS"/>
              </a:rPr>
              <a:t>Vocabulary</a:t>
            </a:r>
            <a:endParaRPr sz="80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16000" y="2855948"/>
            <a:ext cx="16005175" cy="5491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15" dirty="0">
                <a:solidFill>
                  <a:srgbClr val="FFFFFF"/>
                </a:solidFill>
                <a:latin typeface="Trebuchet MS"/>
                <a:cs typeface="Trebuchet MS"/>
              </a:rPr>
              <a:t>Land-use</a:t>
            </a:r>
            <a:r>
              <a:rPr sz="3600" b="1" spc="-1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b="1" spc="-100" dirty="0">
                <a:solidFill>
                  <a:srgbClr val="FFFFFF"/>
                </a:solidFill>
                <a:latin typeface="Trebuchet MS"/>
                <a:cs typeface="Trebuchet MS"/>
              </a:rPr>
              <a:t>-</a:t>
            </a:r>
            <a:r>
              <a:rPr sz="3600" b="1" spc="-1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30" dirty="0">
                <a:solidFill>
                  <a:srgbClr val="FFFFFF"/>
                </a:solidFill>
                <a:latin typeface="Trebuchet MS"/>
                <a:cs typeface="Trebuchet MS"/>
              </a:rPr>
              <a:t>the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00" dirty="0">
                <a:solidFill>
                  <a:srgbClr val="FFFFFF"/>
                </a:solidFill>
                <a:latin typeface="Trebuchet MS"/>
                <a:cs typeface="Trebuchet MS"/>
              </a:rPr>
              <a:t>human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50" dirty="0">
                <a:solidFill>
                  <a:srgbClr val="FFFFFF"/>
                </a:solidFill>
                <a:latin typeface="Trebuchet MS"/>
                <a:cs typeface="Trebuchet MS"/>
              </a:rPr>
              <a:t>use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30" dirty="0">
                <a:solidFill>
                  <a:srgbClr val="FFFFFF"/>
                </a:solidFill>
                <a:latin typeface="Trebuchet MS"/>
                <a:cs typeface="Trebuchet MS"/>
              </a:rPr>
              <a:t>of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50" dirty="0">
                <a:solidFill>
                  <a:srgbClr val="FFFFFF"/>
                </a:solidFill>
                <a:latin typeface="Trebuchet MS"/>
                <a:cs typeface="Trebuchet MS"/>
              </a:rPr>
              <a:t>land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for </a:t>
            </a:r>
            <a:r>
              <a:rPr sz="3600" spc="-40" dirty="0">
                <a:solidFill>
                  <a:srgbClr val="FFFFFF"/>
                </a:solidFill>
                <a:latin typeface="Trebuchet MS"/>
                <a:cs typeface="Trebuchet MS"/>
              </a:rPr>
              <a:t>economic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20" dirty="0">
                <a:solidFill>
                  <a:srgbClr val="FFFFFF"/>
                </a:solidFill>
                <a:latin typeface="Trebuchet MS"/>
                <a:cs typeface="Trebuchet MS"/>
              </a:rPr>
              <a:t>and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35" dirty="0">
                <a:solidFill>
                  <a:srgbClr val="FFFFFF"/>
                </a:solidFill>
                <a:latin typeface="Trebuchet MS"/>
                <a:cs typeface="Trebuchet MS"/>
              </a:rPr>
              <a:t>cultural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40" dirty="0">
                <a:solidFill>
                  <a:srgbClr val="FFFFFF"/>
                </a:solidFill>
                <a:latin typeface="Trebuchet MS"/>
                <a:cs typeface="Trebuchet MS"/>
              </a:rPr>
              <a:t>purposes</a:t>
            </a:r>
            <a:endParaRPr sz="36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5000">
              <a:latin typeface="Trebuchet MS"/>
              <a:cs typeface="Trebuchet MS"/>
            </a:endParaRPr>
          </a:p>
          <a:p>
            <a:pPr marL="12700" marR="1823085">
              <a:lnSpc>
                <a:spcPts val="3529"/>
              </a:lnSpc>
            </a:pPr>
            <a:r>
              <a:rPr sz="3600" b="1" spc="75" dirty="0">
                <a:solidFill>
                  <a:srgbClr val="FFFFFF"/>
                </a:solidFill>
                <a:latin typeface="Trebuchet MS"/>
                <a:cs typeface="Trebuchet MS"/>
              </a:rPr>
              <a:t>Ghost</a:t>
            </a:r>
            <a:r>
              <a:rPr sz="3600" b="1" spc="-1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b="1" spc="35" dirty="0">
                <a:solidFill>
                  <a:srgbClr val="FFFFFF"/>
                </a:solidFill>
                <a:latin typeface="Trebuchet MS"/>
                <a:cs typeface="Trebuchet MS"/>
              </a:rPr>
              <a:t>fishing</a:t>
            </a:r>
            <a:r>
              <a:rPr sz="3600" b="1" spc="-1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150" dirty="0">
                <a:solidFill>
                  <a:srgbClr val="FFFFFF"/>
                </a:solidFill>
                <a:latin typeface="Trebuchet MS"/>
                <a:cs typeface="Trebuchet MS"/>
              </a:rPr>
              <a:t>-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25" dirty="0">
                <a:solidFill>
                  <a:srgbClr val="FFFFFF"/>
                </a:solidFill>
                <a:latin typeface="Trebuchet MS"/>
                <a:cs typeface="Trebuchet MS"/>
              </a:rPr>
              <a:t>abandoned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75" dirty="0">
                <a:solidFill>
                  <a:srgbClr val="FFFFFF"/>
                </a:solidFill>
                <a:latin typeface="Trebuchet MS"/>
                <a:cs typeface="Trebuchet MS"/>
              </a:rPr>
              <a:t>fishing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00" dirty="0">
                <a:solidFill>
                  <a:srgbClr val="FFFFFF"/>
                </a:solidFill>
                <a:latin typeface="Trebuchet MS"/>
                <a:cs typeface="Trebuchet MS"/>
              </a:rPr>
              <a:t>equipment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95" dirty="0">
                <a:solidFill>
                  <a:srgbClr val="FFFFFF"/>
                </a:solidFill>
                <a:latin typeface="Trebuchet MS"/>
                <a:cs typeface="Trebuchet MS"/>
              </a:rPr>
              <a:t>which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80" dirty="0">
                <a:solidFill>
                  <a:srgbClr val="FFFFFF"/>
                </a:solidFill>
                <a:latin typeface="Trebuchet MS"/>
                <a:cs typeface="Trebuchet MS"/>
              </a:rPr>
              <a:t>continues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00" dirty="0">
                <a:solidFill>
                  <a:srgbClr val="FFFFFF"/>
                </a:solidFill>
                <a:latin typeface="Trebuchet MS"/>
                <a:cs typeface="Trebuchet MS"/>
              </a:rPr>
              <a:t>to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0" dirty="0">
                <a:solidFill>
                  <a:srgbClr val="FFFFFF"/>
                </a:solidFill>
                <a:latin typeface="Trebuchet MS"/>
                <a:cs typeface="Trebuchet MS"/>
              </a:rPr>
              <a:t>catch </a:t>
            </a:r>
            <a:r>
              <a:rPr sz="3600" spc="-107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45" dirty="0">
                <a:solidFill>
                  <a:srgbClr val="FFFFFF"/>
                </a:solidFill>
                <a:latin typeface="Trebuchet MS"/>
                <a:cs typeface="Trebuchet MS"/>
              </a:rPr>
              <a:t>organisms</a:t>
            </a:r>
            <a:endParaRPr sz="36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435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sz="3600" b="1" spc="45" dirty="0">
                <a:solidFill>
                  <a:srgbClr val="FFFFFF"/>
                </a:solidFill>
                <a:latin typeface="Trebuchet MS"/>
                <a:cs typeface="Trebuchet MS"/>
              </a:rPr>
              <a:t>Poaching</a:t>
            </a:r>
            <a:r>
              <a:rPr sz="3600" b="1" spc="-1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150" dirty="0">
                <a:solidFill>
                  <a:srgbClr val="FFFFFF"/>
                </a:solidFill>
                <a:latin typeface="Trebuchet MS"/>
                <a:cs typeface="Trebuchet MS"/>
              </a:rPr>
              <a:t>-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30" dirty="0">
                <a:solidFill>
                  <a:srgbClr val="FFFFFF"/>
                </a:solidFill>
                <a:latin typeface="Trebuchet MS"/>
                <a:cs typeface="Trebuchet MS"/>
              </a:rPr>
              <a:t>the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85" dirty="0">
                <a:solidFill>
                  <a:srgbClr val="FFFFFF"/>
                </a:solidFill>
                <a:latin typeface="Trebuchet MS"/>
                <a:cs typeface="Trebuchet MS"/>
              </a:rPr>
              <a:t>illegal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20" dirty="0">
                <a:solidFill>
                  <a:srgbClr val="FFFFFF"/>
                </a:solidFill>
                <a:latin typeface="Trebuchet MS"/>
                <a:cs typeface="Trebuchet MS"/>
              </a:rPr>
              <a:t>removal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30" dirty="0">
                <a:solidFill>
                  <a:srgbClr val="FFFFFF"/>
                </a:solidFill>
                <a:latin typeface="Trebuchet MS"/>
                <a:cs typeface="Trebuchet MS"/>
              </a:rPr>
              <a:t>of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16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35" dirty="0">
                <a:solidFill>
                  <a:srgbClr val="FFFFFF"/>
                </a:solidFill>
                <a:latin typeface="Trebuchet MS"/>
                <a:cs typeface="Trebuchet MS"/>
              </a:rPr>
              <a:t>managed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5" dirty="0">
                <a:solidFill>
                  <a:srgbClr val="FFFFFF"/>
                </a:solidFill>
                <a:latin typeface="Trebuchet MS"/>
                <a:cs typeface="Trebuchet MS"/>
              </a:rPr>
              <a:t>species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45" dirty="0">
                <a:solidFill>
                  <a:srgbClr val="FFFFFF"/>
                </a:solidFill>
                <a:latin typeface="Trebuchet MS"/>
                <a:cs typeface="Trebuchet MS"/>
              </a:rPr>
              <a:t>from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55" dirty="0">
                <a:solidFill>
                  <a:srgbClr val="FFFFFF"/>
                </a:solidFill>
                <a:latin typeface="Trebuchet MS"/>
                <a:cs typeface="Trebuchet MS"/>
              </a:rPr>
              <a:t>its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natural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65" dirty="0">
                <a:solidFill>
                  <a:srgbClr val="FFFFFF"/>
                </a:solidFill>
                <a:latin typeface="Trebuchet MS"/>
                <a:cs typeface="Trebuchet MS"/>
              </a:rPr>
              <a:t>habitat</a:t>
            </a:r>
            <a:endParaRPr sz="36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5000">
              <a:latin typeface="Trebuchet MS"/>
              <a:cs typeface="Trebuchet MS"/>
            </a:endParaRPr>
          </a:p>
          <a:p>
            <a:pPr marL="12700" marR="5080">
              <a:lnSpc>
                <a:spcPts val="3529"/>
              </a:lnSpc>
            </a:pPr>
            <a:r>
              <a:rPr sz="3600" b="1" spc="47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3600" b="1" spc="2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3600" b="1" spc="-12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3600" b="1" spc="26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3600" b="1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3600" b="1" spc="-17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3600" b="1" spc="-125" dirty="0">
                <a:solidFill>
                  <a:srgbClr val="FFFFFF"/>
                </a:solidFill>
                <a:latin typeface="Trebuchet MS"/>
                <a:cs typeface="Trebuchet MS"/>
              </a:rPr>
              <a:t>v</a:t>
            </a:r>
            <a:r>
              <a:rPr sz="3600" b="1" spc="29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3600" b="1" spc="-175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3600" b="1" spc="-7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3600" b="1" spc="2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3600" b="1" spc="-12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3600" b="1" spc="-1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b="1" spc="-180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3600" b="1" spc="-9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3600" b="1" spc="29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3600" b="1" spc="-12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3600" b="1" spc="-1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150" dirty="0">
                <a:solidFill>
                  <a:srgbClr val="FFFFFF"/>
                </a:solidFill>
                <a:latin typeface="Trebuchet MS"/>
                <a:cs typeface="Trebuchet MS"/>
              </a:rPr>
              <a:t>-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16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45" dirty="0">
                <a:solidFill>
                  <a:srgbClr val="FFFFFF"/>
                </a:solidFill>
                <a:latin typeface="Trebuchet MS"/>
                <a:cs typeface="Trebuchet MS"/>
              </a:rPr>
              <a:t>do</a:t>
            </a:r>
            <a:r>
              <a:rPr sz="3600" spc="9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3600" spc="-135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3600" spc="-245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3600" spc="-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3600" spc="-13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3600" spc="-245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245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3600" spc="-135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3600" spc="16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3600" spc="-245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4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3600" spc="-135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3600" spc="-245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3600" spc="-27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3600" spc="-204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3600" spc="-13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3600" spc="-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3600" spc="-1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35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3600" spc="4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3600" spc="-75" dirty="0">
                <a:solidFill>
                  <a:srgbClr val="FFFFFF"/>
                </a:solidFill>
                <a:latin typeface="Trebuchet MS"/>
                <a:cs typeface="Trebuchet MS"/>
              </a:rPr>
              <a:t>w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16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3600" spc="-204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3600" spc="-245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3600" spc="-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75" dirty="0">
                <a:solidFill>
                  <a:srgbClr val="FFFFFF"/>
                </a:solidFill>
                <a:latin typeface="Trebuchet MS"/>
                <a:cs typeface="Trebuchet MS"/>
              </a:rPr>
              <a:t>w</a:t>
            </a:r>
            <a:r>
              <a:rPr sz="3600" spc="-204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3600" spc="-270" dirty="0">
                <a:solidFill>
                  <a:srgbClr val="FFFFFF"/>
                </a:solidFill>
                <a:latin typeface="Trebuchet MS"/>
                <a:cs typeface="Trebuchet MS"/>
              </a:rPr>
              <a:t>ll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45" dirty="0">
                <a:solidFill>
                  <a:srgbClr val="FFFFFF"/>
                </a:solidFill>
                <a:latin typeface="Trebuchet MS"/>
                <a:cs typeface="Trebuchet MS"/>
              </a:rPr>
              <a:t>b</a:t>
            </a:r>
            <a:r>
              <a:rPr sz="3600" spc="-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245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3600" spc="16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3600" spc="-13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3600" spc="16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3600" spc="265" dirty="0">
                <a:solidFill>
                  <a:srgbClr val="FFFFFF"/>
                </a:solidFill>
                <a:latin typeface="Trebuchet MS"/>
                <a:cs typeface="Trebuchet MS"/>
              </a:rPr>
              <a:t>g</a:t>
            </a:r>
            <a:r>
              <a:rPr sz="3600" spc="-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3600" spc="4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245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3600" spc="30" dirty="0">
                <a:solidFill>
                  <a:srgbClr val="FFFFFF"/>
                </a:solidFill>
                <a:latin typeface="Trebuchet MS"/>
                <a:cs typeface="Trebuchet MS"/>
              </a:rPr>
              <a:t>o  </a:t>
            </a:r>
            <a:r>
              <a:rPr sz="3600" dirty="0">
                <a:solidFill>
                  <a:srgbClr val="FFFFFF"/>
                </a:solidFill>
                <a:latin typeface="Trebuchet MS"/>
                <a:cs typeface="Trebuchet MS"/>
              </a:rPr>
              <a:t>decrease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20" dirty="0">
                <a:solidFill>
                  <a:srgbClr val="FFFFFF"/>
                </a:solidFill>
                <a:latin typeface="Trebuchet MS"/>
                <a:cs typeface="Trebuchet MS"/>
              </a:rPr>
              <a:t>or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40" dirty="0">
                <a:solidFill>
                  <a:srgbClr val="FFFFFF"/>
                </a:solidFill>
                <a:latin typeface="Trebuchet MS"/>
                <a:cs typeface="Trebuchet MS"/>
              </a:rPr>
              <a:t>avoid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95" dirty="0">
                <a:solidFill>
                  <a:srgbClr val="FFFFFF"/>
                </a:solidFill>
                <a:latin typeface="Trebuchet MS"/>
                <a:cs typeface="Trebuchet MS"/>
              </a:rPr>
              <a:t>potential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50" dirty="0">
                <a:solidFill>
                  <a:srgbClr val="FFFFFF"/>
                </a:solidFill>
                <a:latin typeface="Trebuchet MS"/>
                <a:cs typeface="Trebuchet MS"/>
              </a:rPr>
              <a:t>negative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30" dirty="0">
                <a:solidFill>
                  <a:srgbClr val="FFFFFF"/>
                </a:solidFill>
                <a:latin typeface="Trebuchet MS"/>
                <a:cs typeface="Trebuchet MS"/>
              </a:rPr>
              <a:t>environmental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95" dirty="0">
                <a:solidFill>
                  <a:srgbClr val="FFFFFF"/>
                </a:solidFill>
                <a:latin typeface="Trebuchet MS"/>
                <a:cs typeface="Trebuchet MS"/>
              </a:rPr>
              <a:t>impacts;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35" dirty="0">
                <a:solidFill>
                  <a:srgbClr val="FFFFFF"/>
                </a:solidFill>
                <a:latin typeface="Trebuchet MS"/>
                <a:cs typeface="Trebuchet MS"/>
              </a:rPr>
              <a:t>can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20" dirty="0">
                <a:solidFill>
                  <a:srgbClr val="FFFFFF"/>
                </a:solidFill>
                <a:latin typeface="Trebuchet MS"/>
                <a:cs typeface="Trebuchet MS"/>
              </a:rPr>
              <a:t>be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40" dirty="0">
                <a:solidFill>
                  <a:srgbClr val="FFFFFF"/>
                </a:solidFill>
                <a:latin typeface="Trebuchet MS"/>
                <a:cs typeface="Trebuchet MS"/>
              </a:rPr>
              <a:t>specific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00" dirty="0">
                <a:solidFill>
                  <a:srgbClr val="FFFFFF"/>
                </a:solidFill>
                <a:latin typeface="Trebuchet MS"/>
                <a:cs typeface="Trebuchet MS"/>
              </a:rPr>
              <a:t>to</a:t>
            </a:r>
            <a:r>
              <a:rPr sz="36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160" dirty="0">
                <a:solidFill>
                  <a:srgbClr val="FFFFFF"/>
                </a:solidFill>
                <a:latin typeface="Trebuchet MS"/>
                <a:cs typeface="Trebuchet MS"/>
              </a:rPr>
              <a:t>a </a:t>
            </a:r>
            <a:r>
              <a:rPr sz="3600" spc="-107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65" dirty="0">
                <a:solidFill>
                  <a:srgbClr val="FFFFFF"/>
                </a:solidFill>
                <a:latin typeface="Trebuchet MS"/>
                <a:cs typeface="Trebuchet MS"/>
              </a:rPr>
              <a:t>population</a:t>
            </a:r>
            <a:r>
              <a:rPr sz="3600" spc="-120" dirty="0">
                <a:solidFill>
                  <a:srgbClr val="FFFFFF"/>
                </a:solidFill>
                <a:latin typeface="Trebuchet MS"/>
                <a:cs typeface="Trebuchet MS"/>
              </a:rPr>
              <a:t> or</a:t>
            </a:r>
            <a:r>
              <a:rPr sz="3600" spc="-11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600" spc="-170" dirty="0">
                <a:solidFill>
                  <a:srgbClr val="FFFFFF"/>
                </a:solidFill>
                <a:latin typeface="Trebuchet MS"/>
                <a:cs typeface="Trebuchet MS"/>
              </a:rPr>
              <a:t>community.</a:t>
            </a:r>
            <a:endParaRPr sz="36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</TotalTime>
  <Words>1570</Words>
  <Application>Microsoft Office PowerPoint</Application>
  <PresentationFormat>Custom</PresentationFormat>
  <Paragraphs>177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7" baseType="lpstr">
      <vt:lpstr>Arial</vt:lpstr>
      <vt:lpstr>Arial MT</vt:lpstr>
      <vt:lpstr>Calibri</vt:lpstr>
      <vt:lpstr>Courier New</vt:lpstr>
      <vt:lpstr>Lucida Sans Unicode</vt:lpstr>
      <vt:lpstr>Tahoma</vt:lpstr>
      <vt:lpstr>Times New Roman</vt:lpstr>
      <vt:lpstr>Trebuchet MS</vt:lpstr>
      <vt:lpstr>Verdana</vt:lpstr>
      <vt:lpstr>Office Theme</vt:lpstr>
      <vt:lpstr>Terrapin Town an activity on the conservation and management of the  Diamondback Terrapin by Anna Caputo</vt:lpstr>
      <vt:lpstr>Outline</vt:lpstr>
      <vt:lpstr>Lets Talk Turtles</vt:lpstr>
      <vt:lpstr>This is the Northern  Diamondback  Terrapin</vt:lpstr>
      <vt:lpstr>PowerPoint Presentation</vt:lpstr>
      <vt:lpstr>Life History Life span: 20 to 40 years  Prey Species: crabs, snails,  clams, mussels, and small fish</vt:lpstr>
      <vt:lpstr>Nesting</vt:lpstr>
      <vt:lpstr>Keystone Species Keystone species- an organism that has an effect on all  other species living in an ecosystem, keeping it stable and  functioning.</vt:lpstr>
      <vt:lpstr>PowerPoint Presentation</vt:lpstr>
      <vt:lpstr>Over-harvesting  and poaching</vt:lpstr>
      <vt:lpstr>Ghost Fishing</vt:lpstr>
      <vt:lpstr>Habitat Loss and  Road Mortalities</vt:lpstr>
      <vt:lpstr>Terrapin  Conservation</vt:lpstr>
      <vt:lpstr>Solutions</vt:lpstr>
      <vt:lpstr>Science and  Monitoring</vt:lpstr>
      <vt:lpstr>Play the Game</vt:lpstr>
      <vt:lpstr>Terrapin Town:</vt:lpstr>
      <vt:lpstr>Steps:</vt:lpstr>
      <vt:lpstr>Right now:</vt:lpstr>
      <vt:lpstr>PowerPoint Presentation</vt:lpstr>
      <vt:lpstr>PowerPoint Presentation</vt:lpstr>
      <vt:lpstr>Step 3: Event</vt:lpstr>
      <vt:lpstr>Event Table</vt:lpstr>
      <vt:lpstr>Step 4: Population</vt:lpstr>
      <vt:lpstr>Step 5: Collect 2  Tokens</vt:lpstr>
      <vt:lpstr>Vocabulary</vt:lpstr>
      <vt:lpstr>Vocabulary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Terrapin Town</dc:title>
  <dc:creator>Anna Caputo</dc:creator>
  <cp:keywords>DAFU8X6c2r0,BADlwQ8VSAE</cp:keywords>
  <cp:lastModifiedBy>Celia Cackowski</cp:lastModifiedBy>
  <cp:revision>2</cp:revision>
  <dcterms:created xsi:type="dcterms:W3CDTF">2023-03-12T16:21:54Z</dcterms:created>
  <dcterms:modified xsi:type="dcterms:W3CDTF">2023-06-16T19:50:27Z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2023-03-12T00:00:00Z</vt:filetime>
  </property>
  <property fmtid="{D5CDD505-2E9C-101B-9397-08002B2CF9AE}" pid="3" name="Creator">
    <vt:lpwstr>Canva</vt:lpwstr>
  </property>
  <property fmtid="{D5CDD505-2E9C-101B-9397-08002B2CF9AE}" pid="4" name="LastSaved">
    <vt:filetime>2023-03-12T00:00:00Z</vt:filetime>
  </property>
</Properties>
</file>