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6" r:id="rId7"/>
    <p:sldId id="262" r:id="rId8"/>
    <p:sldId id="267"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ll O. Shoup" initials="WOS" lastIdx="1" clrIdx="0">
    <p:extLst>
      <p:ext uri="{19B8F6BF-5375-455C-9EA6-DF929625EA0E}">
        <p15:presenceInfo xmlns:p15="http://schemas.microsoft.com/office/powerpoint/2012/main" userId="S-1-5-21-1681795361-362820174-452798024-1492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9" autoAdjust="0"/>
    <p:restoredTop sz="94660"/>
  </p:normalViewPr>
  <p:slideViewPr>
    <p:cSldViewPr snapToGrid="0">
      <p:cViewPr varScale="1">
        <p:scale>
          <a:sx n="66" d="100"/>
          <a:sy n="66" d="100"/>
        </p:scale>
        <p:origin x="72" y="9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A47AB-BF34-476F-9720-C6A30226DAE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4AFC7E-1AC9-4908-B0B2-4D2CADBC3B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4B945A4-E2FC-4687-AD9B-01182A3E11DD}"/>
              </a:ext>
            </a:extLst>
          </p:cNvPr>
          <p:cNvSpPr>
            <a:spLocks noGrp="1"/>
          </p:cNvSpPr>
          <p:nvPr>
            <p:ph type="dt" sz="half" idx="10"/>
          </p:nvPr>
        </p:nvSpPr>
        <p:spPr/>
        <p:txBody>
          <a:bodyPr/>
          <a:lstStyle/>
          <a:p>
            <a:fld id="{2AFD2C78-B05E-4C13-9847-77C9771EA5EE}" type="datetimeFigureOut">
              <a:rPr lang="en-US" smtClean="0"/>
              <a:t>4/3/2023</a:t>
            </a:fld>
            <a:endParaRPr lang="en-US"/>
          </a:p>
        </p:txBody>
      </p:sp>
      <p:sp>
        <p:nvSpPr>
          <p:cNvPr id="5" name="Footer Placeholder 4">
            <a:extLst>
              <a:ext uri="{FF2B5EF4-FFF2-40B4-BE49-F238E27FC236}">
                <a16:creationId xmlns:a16="http://schemas.microsoft.com/office/drawing/2014/main" id="{4D8B9E37-6F8C-45BD-906D-2E9D80D7FA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69CBB2-2CC9-4456-A949-A6FBACC0CA0D}"/>
              </a:ext>
            </a:extLst>
          </p:cNvPr>
          <p:cNvSpPr>
            <a:spLocks noGrp="1"/>
          </p:cNvSpPr>
          <p:nvPr>
            <p:ph type="sldNum" sz="quarter" idx="12"/>
          </p:nvPr>
        </p:nvSpPr>
        <p:spPr/>
        <p:txBody>
          <a:bodyPr/>
          <a:lstStyle/>
          <a:p>
            <a:fld id="{A36FE2CD-98AE-4ED7-AF1B-C49C8A77FD03}" type="slidenum">
              <a:rPr lang="en-US" smtClean="0"/>
              <a:t>‹#›</a:t>
            </a:fld>
            <a:endParaRPr lang="en-US"/>
          </a:p>
        </p:txBody>
      </p:sp>
    </p:spTree>
    <p:extLst>
      <p:ext uri="{BB962C8B-B14F-4D97-AF65-F5344CB8AC3E}">
        <p14:creationId xmlns:p14="http://schemas.microsoft.com/office/powerpoint/2010/main" val="1565327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23933-DA10-45DA-BF20-B770A4C4EE9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762FFE-A6CB-4D8C-AD1A-7EA300DD071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80B463-C835-46C0-8566-9137DBC57C12}"/>
              </a:ext>
            </a:extLst>
          </p:cNvPr>
          <p:cNvSpPr>
            <a:spLocks noGrp="1"/>
          </p:cNvSpPr>
          <p:nvPr>
            <p:ph type="dt" sz="half" idx="10"/>
          </p:nvPr>
        </p:nvSpPr>
        <p:spPr/>
        <p:txBody>
          <a:bodyPr/>
          <a:lstStyle/>
          <a:p>
            <a:fld id="{2AFD2C78-B05E-4C13-9847-77C9771EA5EE}" type="datetimeFigureOut">
              <a:rPr lang="en-US" smtClean="0"/>
              <a:t>4/3/2023</a:t>
            </a:fld>
            <a:endParaRPr lang="en-US"/>
          </a:p>
        </p:txBody>
      </p:sp>
      <p:sp>
        <p:nvSpPr>
          <p:cNvPr id="5" name="Footer Placeholder 4">
            <a:extLst>
              <a:ext uri="{FF2B5EF4-FFF2-40B4-BE49-F238E27FC236}">
                <a16:creationId xmlns:a16="http://schemas.microsoft.com/office/drawing/2014/main" id="{1D1FBAE5-271C-4F17-8F75-22A1AA6B58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419159-6516-4F3B-8389-F2EA95F294BC}"/>
              </a:ext>
            </a:extLst>
          </p:cNvPr>
          <p:cNvSpPr>
            <a:spLocks noGrp="1"/>
          </p:cNvSpPr>
          <p:nvPr>
            <p:ph type="sldNum" sz="quarter" idx="12"/>
          </p:nvPr>
        </p:nvSpPr>
        <p:spPr/>
        <p:txBody>
          <a:bodyPr/>
          <a:lstStyle/>
          <a:p>
            <a:fld id="{A36FE2CD-98AE-4ED7-AF1B-C49C8A77FD03}" type="slidenum">
              <a:rPr lang="en-US" smtClean="0"/>
              <a:t>‹#›</a:t>
            </a:fld>
            <a:endParaRPr lang="en-US"/>
          </a:p>
        </p:txBody>
      </p:sp>
    </p:spTree>
    <p:extLst>
      <p:ext uri="{BB962C8B-B14F-4D97-AF65-F5344CB8AC3E}">
        <p14:creationId xmlns:p14="http://schemas.microsoft.com/office/powerpoint/2010/main" val="896157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83051-0C32-4C34-A1CA-EA16D7A93DF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9CF5596-A7A3-4600-8842-975F54FC1C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FBA4E89-51E8-4554-BFCE-D9B6680FA9D3}"/>
              </a:ext>
            </a:extLst>
          </p:cNvPr>
          <p:cNvSpPr>
            <a:spLocks noGrp="1"/>
          </p:cNvSpPr>
          <p:nvPr>
            <p:ph type="dt" sz="half" idx="10"/>
          </p:nvPr>
        </p:nvSpPr>
        <p:spPr/>
        <p:txBody>
          <a:bodyPr/>
          <a:lstStyle/>
          <a:p>
            <a:fld id="{2AFD2C78-B05E-4C13-9847-77C9771EA5EE}" type="datetimeFigureOut">
              <a:rPr lang="en-US" smtClean="0"/>
              <a:t>4/3/2023</a:t>
            </a:fld>
            <a:endParaRPr lang="en-US"/>
          </a:p>
        </p:txBody>
      </p:sp>
      <p:sp>
        <p:nvSpPr>
          <p:cNvPr id="5" name="Footer Placeholder 4">
            <a:extLst>
              <a:ext uri="{FF2B5EF4-FFF2-40B4-BE49-F238E27FC236}">
                <a16:creationId xmlns:a16="http://schemas.microsoft.com/office/drawing/2014/main" id="{C14B1AA7-64E9-4045-9CAB-5BF924365A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ABDE5-A45F-4E9B-9520-4CBE084A1401}"/>
              </a:ext>
            </a:extLst>
          </p:cNvPr>
          <p:cNvSpPr>
            <a:spLocks noGrp="1"/>
          </p:cNvSpPr>
          <p:nvPr>
            <p:ph type="sldNum" sz="quarter" idx="12"/>
          </p:nvPr>
        </p:nvSpPr>
        <p:spPr/>
        <p:txBody>
          <a:bodyPr/>
          <a:lstStyle/>
          <a:p>
            <a:fld id="{A36FE2CD-98AE-4ED7-AF1B-C49C8A77FD03}" type="slidenum">
              <a:rPr lang="en-US" smtClean="0"/>
              <a:t>‹#›</a:t>
            </a:fld>
            <a:endParaRPr lang="en-US"/>
          </a:p>
        </p:txBody>
      </p:sp>
    </p:spTree>
    <p:extLst>
      <p:ext uri="{BB962C8B-B14F-4D97-AF65-F5344CB8AC3E}">
        <p14:creationId xmlns:p14="http://schemas.microsoft.com/office/powerpoint/2010/main" val="3697683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F9EEA-B2E0-4965-868C-6E06F10374E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9EB14DC-74D5-4445-BE96-EDE5D47ED34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BD70382-1450-4056-AD40-C60AD9B091E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30DA0AF-D9CB-4C3B-A8A2-6D87AEDF1D92}"/>
              </a:ext>
            </a:extLst>
          </p:cNvPr>
          <p:cNvSpPr>
            <a:spLocks noGrp="1"/>
          </p:cNvSpPr>
          <p:nvPr>
            <p:ph type="dt" sz="half" idx="10"/>
          </p:nvPr>
        </p:nvSpPr>
        <p:spPr/>
        <p:txBody>
          <a:bodyPr/>
          <a:lstStyle/>
          <a:p>
            <a:fld id="{2AFD2C78-B05E-4C13-9847-77C9771EA5EE}" type="datetimeFigureOut">
              <a:rPr lang="en-US" smtClean="0"/>
              <a:t>4/3/2023</a:t>
            </a:fld>
            <a:endParaRPr lang="en-US"/>
          </a:p>
        </p:txBody>
      </p:sp>
      <p:sp>
        <p:nvSpPr>
          <p:cNvPr id="6" name="Footer Placeholder 5">
            <a:extLst>
              <a:ext uri="{FF2B5EF4-FFF2-40B4-BE49-F238E27FC236}">
                <a16:creationId xmlns:a16="http://schemas.microsoft.com/office/drawing/2014/main" id="{CE3D4086-33FA-465F-B75B-7B6AB0D4D5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8B9EC3-F67E-4F4F-96B1-264D59955AEA}"/>
              </a:ext>
            </a:extLst>
          </p:cNvPr>
          <p:cNvSpPr>
            <a:spLocks noGrp="1"/>
          </p:cNvSpPr>
          <p:nvPr>
            <p:ph type="sldNum" sz="quarter" idx="12"/>
          </p:nvPr>
        </p:nvSpPr>
        <p:spPr/>
        <p:txBody>
          <a:bodyPr/>
          <a:lstStyle/>
          <a:p>
            <a:fld id="{A36FE2CD-98AE-4ED7-AF1B-C49C8A77FD03}" type="slidenum">
              <a:rPr lang="en-US" smtClean="0"/>
              <a:t>‹#›</a:t>
            </a:fld>
            <a:endParaRPr lang="en-US"/>
          </a:p>
        </p:txBody>
      </p:sp>
    </p:spTree>
    <p:extLst>
      <p:ext uri="{BB962C8B-B14F-4D97-AF65-F5344CB8AC3E}">
        <p14:creationId xmlns:p14="http://schemas.microsoft.com/office/powerpoint/2010/main" val="1296137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93075-7902-4E75-9FC1-32FE2C9E647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8CC3969-E065-49DE-9799-167B023D429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0BDBDB1-340C-44C0-A8F1-D9EDD01AAEA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05F03EE-AC94-41AF-B005-30CBBCC75B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5D0A40B-5E03-43FD-8995-B86754EE48E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B228F5-155A-4D49-8834-83577D9B74EF}"/>
              </a:ext>
            </a:extLst>
          </p:cNvPr>
          <p:cNvSpPr>
            <a:spLocks noGrp="1"/>
          </p:cNvSpPr>
          <p:nvPr>
            <p:ph type="dt" sz="half" idx="10"/>
          </p:nvPr>
        </p:nvSpPr>
        <p:spPr/>
        <p:txBody>
          <a:bodyPr/>
          <a:lstStyle/>
          <a:p>
            <a:fld id="{2AFD2C78-B05E-4C13-9847-77C9771EA5EE}" type="datetimeFigureOut">
              <a:rPr lang="en-US" smtClean="0"/>
              <a:t>4/3/2023</a:t>
            </a:fld>
            <a:endParaRPr lang="en-US"/>
          </a:p>
        </p:txBody>
      </p:sp>
      <p:sp>
        <p:nvSpPr>
          <p:cNvPr id="8" name="Footer Placeholder 7">
            <a:extLst>
              <a:ext uri="{FF2B5EF4-FFF2-40B4-BE49-F238E27FC236}">
                <a16:creationId xmlns:a16="http://schemas.microsoft.com/office/drawing/2014/main" id="{1CA35AE9-FCD7-423B-9BFD-DABF83069A1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3EC0861-FC25-4C98-AF16-E7BBDE7BAD9F}"/>
              </a:ext>
            </a:extLst>
          </p:cNvPr>
          <p:cNvSpPr>
            <a:spLocks noGrp="1"/>
          </p:cNvSpPr>
          <p:nvPr>
            <p:ph type="sldNum" sz="quarter" idx="12"/>
          </p:nvPr>
        </p:nvSpPr>
        <p:spPr/>
        <p:txBody>
          <a:bodyPr/>
          <a:lstStyle/>
          <a:p>
            <a:fld id="{A36FE2CD-98AE-4ED7-AF1B-C49C8A77FD03}" type="slidenum">
              <a:rPr lang="en-US" smtClean="0"/>
              <a:t>‹#›</a:t>
            </a:fld>
            <a:endParaRPr lang="en-US"/>
          </a:p>
        </p:txBody>
      </p:sp>
    </p:spTree>
    <p:extLst>
      <p:ext uri="{BB962C8B-B14F-4D97-AF65-F5344CB8AC3E}">
        <p14:creationId xmlns:p14="http://schemas.microsoft.com/office/powerpoint/2010/main" val="3090182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C96A3-D970-4CD3-889E-9C517CA3155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EC43658-4492-4511-9FB2-E690334F231B}"/>
              </a:ext>
            </a:extLst>
          </p:cNvPr>
          <p:cNvSpPr>
            <a:spLocks noGrp="1"/>
          </p:cNvSpPr>
          <p:nvPr>
            <p:ph type="dt" sz="half" idx="10"/>
          </p:nvPr>
        </p:nvSpPr>
        <p:spPr/>
        <p:txBody>
          <a:bodyPr/>
          <a:lstStyle/>
          <a:p>
            <a:fld id="{2AFD2C78-B05E-4C13-9847-77C9771EA5EE}" type="datetimeFigureOut">
              <a:rPr lang="en-US" smtClean="0"/>
              <a:t>4/3/2023</a:t>
            </a:fld>
            <a:endParaRPr lang="en-US"/>
          </a:p>
        </p:txBody>
      </p:sp>
      <p:sp>
        <p:nvSpPr>
          <p:cNvPr id="4" name="Footer Placeholder 3">
            <a:extLst>
              <a:ext uri="{FF2B5EF4-FFF2-40B4-BE49-F238E27FC236}">
                <a16:creationId xmlns:a16="http://schemas.microsoft.com/office/drawing/2014/main" id="{6EF14F3F-6F55-4ACF-A732-F90624E0110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EA9E88-A926-4C4E-9A04-8569C73F612B}"/>
              </a:ext>
            </a:extLst>
          </p:cNvPr>
          <p:cNvSpPr>
            <a:spLocks noGrp="1"/>
          </p:cNvSpPr>
          <p:nvPr>
            <p:ph type="sldNum" sz="quarter" idx="12"/>
          </p:nvPr>
        </p:nvSpPr>
        <p:spPr/>
        <p:txBody>
          <a:bodyPr/>
          <a:lstStyle/>
          <a:p>
            <a:fld id="{A36FE2CD-98AE-4ED7-AF1B-C49C8A77FD03}" type="slidenum">
              <a:rPr lang="en-US" smtClean="0"/>
              <a:t>‹#›</a:t>
            </a:fld>
            <a:endParaRPr lang="en-US"/>
          </a:p>
        </p:txBody>
      </p:sp>
    </p:spTree>
    <p:extLst>
      <p:ext uri="{BB962C8B-B14F-4D97-AF65-F5344CB8AC3E}">
        <p14:creationId xmlns:p14="http://schemas.microsoft.com/office/powerpoint/2010/main" val="382161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68E037-F87C-46B7-825F-165096E8F5AE}"/>
              </a:ext>
            </a:extLst>
          </p:cNvPr>
          <p:cNvSpPr>
            <a:spLocks noGrp="1"/>
          </p:cNvSpPr>
          <p:nvPr>
            <p:ph type="dt" sz="half" idx="10"/>
          </p:nvPr>
        </p:nvSpPr>
        <p:spPr/>
        <p:txBody>
          <a:bodyPr/>
          <a:lstStyle/>
          <a:p>
            <a:fld id="{2AFD2C78-B05E-4C13-9847-77C9771EA5EE}" type="datetimeFigureOut">
              <a:rPr lang="en-US" smtClean="0"/>
              <a:t>4/3/2023</a:t>
            </a:fld>
            <a:endParaRPr lang="en-US"/>
          </a:p>
        </p:txBody>
      </p:sp>
      <p:sp>
        <p:nvSpPr>
          <p:cNvPr id="3" name="Footer Placeholder 2">
            <a:extLst>
              <a:ext uri="{FF2B5EF4-FFF2-40B4-BE49-F238E27FC236}">
                <a16:creationId xmlns:a16="http://schemas.microsoft.com/office/drawing/2014/main" id="{C4EB0419-125D-4235-A247-07ABF4DDE7D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43DB900-B1CB-4A91-8F01-9ACBA8B25A30}"/>
              </a:ext>
            </a:extLst>
          </p:cNvPr>
          <p:cNvSpPr>
            <a:spLocks noGrp="1"/>
          </p:cNvSpPr>
          <p:nvPr>
            <p:ph type="sldNum" sz="quarter" idx="12"/>
          </p:nvPr>
        </p:nvSpPr>
        <p:spPr/>
        <p:txBody>
          <a:bodyPr/>
          <a:lstStyle/>
          <a:p>
            <a:fld id="{A36FE2CD-98AE-4ED7-AF1B-C49C8A77FD03}" type="slidenum">
              <a:rPr lang="en-US" smtClean="0"/>
              <a:t>‹#›</a:t>
            </a:fld>
            <a:endParaRPr lang="en-US"/>
          </a:p>
        </p:txBody>
      </p:sp>
    </p:spTree>
    <p:extLst>
      <p:ext uri="{BB962C8B-B14F-4D97-AF65-F5344CB8AC3E}">
        <p14:creationId xmlns:p14="http://schemas.microsoft.com/office/powerpoint/2010/main" val="1780464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D682D-6683-4D6E-A1EB-48934E7E231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837D891-5AE4-4F99-9CAD-CD932F9168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48E8F10-623E-44B2-B5A3-3790C010FE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BEE949C-4F19-4310-8B62-C2306B501F9D}"/>
              </a:ext>
            </a:extLst>
          </p:cNvPr>
          <p:cNvSpPr>
            <a:spLocks noGrp="1"/>
          </p:cNvSpPr>
          <p:nvPr>
            <p:ph type="dt" sz="half" idx="10"/>
          </p:nvPr>
        </p:nvSpPr>
        <p:spPr/>
        <p:txBody>
          <a:bodyPr/>
          <a:lstStyle/>
          <a:p>
            <a:fld id="{2AFD2C78-B05E-4C13-9847-77C9771EA5EE}" type="datetimeFigureOut">
              <a:rPr lang="en-US" smtClean="0"/>
              <a:t>4/3/2023</a:t>
            </a:fld>
            <a:endParaRPr lang="en-US"/>
          </a:p>
        </p:txBody>
      </p:sp>
      <p:sp>
        <p:nvSpPr>
          <p:cNvPr id="6" name="Footer Placeholder 5">
            <a:extLst>
              <a:ext uri="{FF2B5EF4-FFF2-40B4-BE49-F238E27FC236}">
                <a16:creationId xmlns:a16="http://schemas.microsoft.com/office/drawing/2014/main" id="{32C05E0E-F8CB-4254-809B-FDB69F7E8C0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301BDB-FE7D-4958-946C-33ABBD2FB32C}"/>
              </a:ext>
            </a:extLst>
          </p:cNvPr>
          <p:cNvSpPr>
            <a:spLocks noGrp="1"/>
          </p:cNvSpPr>
          <p:nvPr>
            <p:ph type="sldNum" sz="quarter" idx="12"/>
          </p:nvPr>
        </p:nvSpPr>
        <p:spPr/>
        <p:txBody>
          <a:bodyPr/>
          <a:lstStyle/>
          <a:p>
            <a:fld id="{A36FE2CD-98AE-4ED7-AF1B-C49C8A77FD03}" type="slidenum">
              <a:rPr lang="en-US" smtClean="0"/>
              <a:t>‹#›</a:t>
            </a:fld>
            <a:endParaRPr lang="en-US"/>
          </a:p>
        </p:txBody>
      </p:sp>
    </p:spTree>
    <p:extLst>
      <p:ext uri="{BB962C8B-B14F-4D97-AF65-F5344CB8AC3E}">
        <p14:creationId xmlns:p14="http://schemas.microsoft.com/office/powerpoint/2010/main" val="737304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1BC56-0B89-4BA6-A352-A689F96FDA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59129D3-CADF-4393-B421-9BE9A5A508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C872441-BD9D-4617-9660-6B14D32DF4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D5C011E-EAE8-46B3-96BA-2AD6F3BD4FE1}"/>
              </a:ext>
            </a:extLst>
          </p:cNvPr>
          <p:cNvSpPr>
            <a:spLocks noGrp="1"/>
          </p:cNvSpPr>
          <p:nvPr>
            <p:ph type="dt" sz="half" idx="10"/>
          </p:nvPr>
        </p:nvSpPr>
        <p:spPr/>
        <p:txBody>
          <a:bodyPr/>
          <a:lstStyle/>
          <a:p>
            <a:fld id="{2AFD2C78-B05E-4C13-9847-77C9771EA5EE}" type="datetimeFigureOut">
              <a:rPr lang="en-US" smtClean="0"/>
              <a:t>4/3/2023</a:t>
            </a:fld>
            <a:endParaRPr lang="en-US"/>
          </a:p>
        </p:txBody>
      </p:sp>
      <p:sp>
        <p:nvSpPr>
          <p:cNvPr id="6" name="Footer Placeholder 5">
            <a:extLst>
              <a:ext uri="{FF2B5EF4-FFF2-40B4-BE49-F238E27FC236}">
                <a16:creationId xmlns:a16="http://schemas.microsoft.com/office/drawing/2014/main" id="{61F6DB75-B543-4669-8CD0-BE6FEDF709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55335F-4BB4-4545-9834-856FAB6A7CFA}"/>
              </a:ext>
            </a:extLst>
          </p:cNvPr>
          <p:cNvSpPr>
            <a:spLocks noGrp="1"/>
          </p:cNvSpPr>
          <p:nvPr>
            <p:ph type="sldNum" sz="quarter" idx="12"/>
          </p:nvPr>
        </p:nvSpPr>
        <p:spPr/>
        <p:txBody>
          <a:bodyPr/>
          <a:lstStyle/>
          <a:p>
            <a:fld id="{A36FE2CD-98AE-4ED7-AF1B-C49C8A77FD03}" type="slidenum">
              <a:rPr lang="en-US" smtClean="0"/>
              <a:t>‹#›</a:t>
            </a:fld>
            <a:endParaRPr lang="en-US"/>
          </a:p>
        </p:txBody>
      </p:sp>
    </p:spTree>
    <p:extLst>
      <p:ext uri="{BB962C8B-B14F-4D97-AF65-F5344CB8AC3E}">
        <p14:creationId xmlns:p14="http://schemas.microsoft.com/office/powerpoint/2010/main" val="2659755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40A0D-62E7-46F4-95E6-E45406D9B34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5FC996A-538B-469D-BBF9-B84AABD1C55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86AC84-F046-4C01-AC15-4740AB331945}"/>
              </a:ext>
            </a:extLst>
          </p:cNvPr>
          <p:cNvSpPr>
            <a:spLocks noGrp="1"/>
          </p:cNvSpPr>
          <p:nvPr>
            <p:ph type="dt" sz="half" idx="10"/>
          </p:nvPr>
        </p:nvSpPr>
        <p:spPr/>
        <p:txBody>
          <a:bodyPr/>
          <a:lstStyle/>
          <a:p>
            <a:fld id="{2AFD2C78-B05E-4C13-9847-77C9771EA5EE}" type="datetimeFigureOut">
              <a:rPr lang="en-US" smtClean="0"/>
              <a:t>4/3/2023</a:t>
            </a:fld>
            <a:endParaRPr lang="en-US"/>
          </a:p>
        </p:txBody>
      </p:sp>
      <p:sp>
        <p:nvSpPr>
          <p:cNvPr id="5" name="Footer Placeholder 4">
            <a:extLst>
              <a:ext uri="{FF2B5EF4-FFF2-40B4-BE49-F238E27FC236}">
                <a16:creationId xmlns:a16="http://schemas.microsoft.com/office/drawing/2014/main" id="{55A0F08E-1105-4E8D-AFE7-6CC33823D4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AEDB-1164-4979-942B-EAA08811777D}"/>
              </a:ext>
            </a:extLst>
          </p:cNvPr>
          <p:cNvSpPr>
            <a:spLocks noGrp="1"/>
          </p:cNvSpPr>
          <p:nvPr>
            <p:ph type="sldNum" sz="quarter" idx="12"/>
          </p:nvPr>
        </p:nvSpPr>
        <p:spPr/>
        <p:txBody>
          <a:bodyPr/>
          <a:lstStyle/>
          <a:p>
            <a:fld id="{A36FE2CD-98AE-4ED7-AF1B-C49C8A77FD03}" type="slidenum">
              <a:rPr lang="en-US" smtClean="0"/>
              <a:t>‹#›</a:t>
            </a:fld>
            <a:endParaRPr lang="en-US"/>
          </a:p>
        </p:txBody>
      </p:sp>
    </p:spTree>
    <p:extLst>
      <p:ext uri="{BB962C8B-B14F-4D97-AF65-F5344CB8AC3E}">
        <p14:creationId xmlns:p14="http://schemas.microsoft.com/office/powerpoint/2010/main" val="2290268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C3CBA7-8F99-4398-B690-F56274780D9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C5C3B1-9805-41EB-9A24-BB7AC09A3ED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026E17-D7A1-4982-A314-BBE860A075BC}"/>
              </a:ext>
            </a:extLst>
          </p:cNvPr>
          <p:cNvSpPr>
            <a:spLocks noGrp="1"/>
          </p:cNvSpPr>
          <p:nvPr>
            <p:ph type="dt" sz="half" idx="10"/>
          </p:nvPr>
        </p:nvSpPr>
        <p:spPr/>
        <p:txBody>
          <a:bodyPr/>
          <a:lstStyle/>
          <a:p>
            <a:fld id="{2AFD2C78-B05E-4C13-9847-77C9771EA5EE}" type="datetimeFigureOut">
              <a:rPr lang="en-US" smtClean="0"/>
              <a:t>4/3/2023</a:t>
            </a:fld>
            <a:endParaRPr lang="en-US"/>
          </a:p>
        </p:txBody>
      </p:sp>
      <p:sp>
        <p:nvSpPr>
          <p:cNvPr id="5" name="Footer Placeholder 4">
            <a:extLst>
              <a:ext uri="{FF2B5EF4-FFF2-40B4-BE49-F238E27FC236}">
                <a16:creationId xmlns:a16="http://schemas.microsoft.com/office/drawing/2014/main" id="{D296447C-DBC8-4B88-BA16-2258F847EC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F0FB7F-8052-4D0D-9D7D-AF6E777DB634}"/>
              </a:ext>
            </a:extLst>
          </p:cNvPr>
          <p:cNvSpPr>
            <a:spLocks noGrp="1"/>
          </p:cNvSpPr>
          <p:nvPr>
            <p:ph type="sldNum" sz="quarter" idx="12"/>
          </p:nvPr>
        </p:nvSpPr>
        <p:spPr/>
        <p:txBody>
          <a:bodyPr/>
          <a:lstStyle/>
          <a:p>
            <a:fld id="{A36FE2CD-98AE-4ED7-AF1B-C49C8A77FD03}" type="slidenum">
              <a:rPr lang="en-US" smtClean="0"/>
              <a:t>‹#›</a:t>
            </a:fld>
            <a:endParaRPr lang="en-US"/>
          </a:p>
        </p:txBody>
      </p:sp>
    </p:spTree>
    <p:extLst>
      <p:ext uri="{BB962C8B-B14F-4D97-AF65-F5344CB8AC3E}">
        <p14:creationId xmlns:p14="http://schemas.microsoft.com/office/powerpoint/2010/main" val="3136867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2000">
              <a:schemeClr val="accent1">
                <a:lumMod val="5000"/>
                <a:lumOff val="95000"/>
              </a:schemeClr>
            </a:gs>
            <a:gs pos="5000">
              <a:schemeClr val="accent1">
                <a:lumMod val="45000"/>
                <a:lumOff val="55000"/>
              </a:schemeClr>
            </a:gs>
            <a:gs pos="76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304343-CAC9-4DF9-9BFB-17635CB1BD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063F4F7-32B4-4682-98AF-AD93B4513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54CB-0D80-435E-A32D-F053D8CD57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FD2C78-B05E-4C13-9847-77C9771EA5EE}" type="datetimeFigureOut">
              <a:rPr lang="en-US" smtClean="0"/>
              <a:t>4/3/2023</a:t>
            </a:fld>
            <a:endParaRPr lang="en-US"/>
          </a:p>
        </p:txBody>
      </p:sp>
      <p:sp>
        <p:nvSpPr>
          <p:cNvPr id="5" name="Footer Placeholder 4">
            <a:extLst>
              <a:ext uri="{FF2B5EF4-FFF2-40B4-BE49-F238E27FC236}">
                <a16:creationId xmlns:a16="http://schemas.microsoft.com/office/drawing/2014/main" id="{DBCFAC07-E58B-41D3-8257-9E53DEC3A1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5CC680C-069F-48D3-B542-8C768133AD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6FE2CD-98AE-4ED7-AF1B-C49C8A77FD03}" type="slidenum">
              <a:rPr lang="en-US" smtClean="0"/>
              <a:t>‹#›</a:t>
            </a:fld>
            <a:endParaRPr lang="en-US"/>
          </a:p>
        </p:txBody>
      </p:sp>
    </p:spTree>
    <p:extLst>
      <p:ext uri="{BB962C8B-B14F-4D97-AF65-F5344CB8AC3E}">
        <p14:creationId xmlns:p14="http://schemas.microsoft.com/office/powerpoint/2010/main" val="16088925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D5A8C-8BAB-49EE-A331-8DA31EAA8505}"/>
              </a:ext>
            </a:extLst>
          </p:cNvPr>
          <p:cNvSpPr>
            <a:spLocks noGrp="1"/>
          </p:cNvSpPr>
          <p:nvPr>
            <p:ph type="ctrTitle"/>
          </p:nvPr>
        </p:nvSpPr>
        <p:spPr>
          <a:xfrm>
            <a:off x="48126" y="413541"/>
            <a:ext cx="12095748" cy="1313910"/>
          </a:xfrm>
        </p:spPr>
        <p:txBody>
          <a:bodyPr>
            <a:normAutofit/>
          </a:bodyPr>
          <a:lstStyle/>
          <a:p>
            <a:r>
              <a:rPr lang="en-US" dirty="0"/>
              <a:t>Going Fishing in the Classroom</a:t>
            </a:r>
          </a:p>
        </p:txBody>
      </p:sp>
      <p:sp>
        <p:nvSpPr>
          <p:cNvPr id="3" name="Subtitle 2">
            <a:extLst>
              <a:ext uri="{FF2B5EF4-FFF2-40B4-BE49-F238E27FC236}">
                <a16:creationId xmlns:a16="http://schemas.microsoft.com/office/drawing/2014/main" id="{FA992A60-28E3-437A-B3E1-445F556AB70B}"/>
              </a:ext>
            </a:extLst>
          </p:cNvPr>
          <p:cNvSpPr>
            <a:spLocks noGrp="1"/>
          </p:cNvSpPr>
          <p:nvPr>
            <p:ph type="subTitle" idx="1"/>
          </p:nvPr>
        </p:nvSpPr>
        <p:spPr>
          <a:xfrm>
            <a:off x="59867" y="5909464"/>
            <a:ext cx="3459564" cy="893285"/>
          </a:xfrm>
          <a:solidFill>
            <a:schemeClr val="bg2"/>
          </a:solidFill>
        </p:spPr>
        <p:txBody>
          <a:bodyPr/>
          <a:lstStyle/>
          <a:p>
            <a:r>
              <a:rPr lang="en-US" dirty="0"/>
              <a:t>Will Shoup</a:t>
            </a:r>
          </a:p>
          <a:p>
            <a:r>
              <a:rPr lang="en-US" dirty="0"/>
              <a:t>VA SEA Lesson Plan, 2022</a:t>
            </a:r>
          </a:p>
        </p:txBody>
      </p:sp>
      <p:pic>
        <p:nvPicPr>
          <p:cNvPr id="4" name="Picture 3">
            <a:extLst>
              <a:ext uri="{FF2B5EF4-FFF2-40B4-BE49-F238E27FC236}">
                <a16:creationId xmlns:a16="http://schemas.microsoft.com/office/drawing/2014/main" id="{7C55722E-C2A3-4664-431F-3B2327CB0D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5954" y="2181507"/>
            <a:ext cx="2045556" cy="3080657"/>
          </a:xfrm>
          <a:prstGeom prst="rect">
            <a:avLst/>
          </a:prstGeom>
        </p:spPr>
      </p:pic>
      <p:pic>
        <p:nvPicPr>
          <p:cNvPr id="5" name="Picture 4">
            <a:extLst>
              <a:ext uri="{FF2B5EF4-FFF2-40B4-BE49-F238E27FC236}">
                <a16:creationId xmlns:a16="http://schemas.microsoft.com/office/drawing/2014/main" id="{895533B4-6FD9-BB7C-55F3-B63587AF4C1E}"/>
              </a:ext>
            </a:extLst>
          </p:cNvPr>
          <p:cNvPicPr>
            <a:picLocks noChangeAspect="1"/>
          </p:cNvPicPr>
          <p:nvPr/>
        </p:nvPicPr>
        <p:blipFill>
          <a:blip r:embed="rId3"/>
          <a:stretch>
            <a:fillRect/>
          </a:stretch>
        </p:blipFill>
        <p:spPr>
          <a:xfrm rot="6561335">
            <a:off x="8864030" y="2676648"/>
            <a:ext cx="1084005" cy="377439"/>
          </a:xfrm>
          <a:prstGeom prst="rect">
            <a:avLst/>
          </a:prstGeom>
        </p:spPr>
      </p:pic>
      <p:pic>
        <p:nvPicPr>
          <p:cNvPr id="6" name="Picture 5" descr="A picture containing text&#10;&#10;Description automatically generated">
            <a:extLst>
              <a:ext uri="{FF2B5EF4-FFF2-40B4-BE49-F238E27FC236}">
                <a16:creationId xmlns:a16="http://schemas.microsoft.com/office/drawing/2014/main" id="{18D7D949-8A90-0E42-B6C1-66E1DEB493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0981" y="2566783"/>
            <a:ext cx="5451847" cy="2398813"/>
          </a:xfrm>
          <a:prstGeom prst="rect">
            <a:avLst/>
          </a:prstGeom>
        </p:spPr>
      </p:pic>
      <p:pic>
        <p:nvPicPr>
          <p:cNvPr id="12" name="Picture 11">
            <a:extLst>
              <a:ext uri="{FF2B5EF4-FFF2-40B4-BE49-F238E27FC236}">
                <a16:creationId xmlns:a16="http://schemas.microsoft.com/office/drawing/2014/main" id="{9ED1BDFD-041A-1846-9E31-401A3960AAF0}"/>
              </a:ext>
            </a:extLst>
          </p:cNvPr>
          <p:cNvPicPr>
            <a:picLocks noChangeAspect="1"/>
          </p:cNvPicPr>
          <p:nvPr/>
        </p:nvPicPr>
        <p:blipFill>
          <a:blip r:embed="rId3"/>
          <a:stretch>
            <a:fillRect/>
          </a:stretch>
        </p:blipFill>
        <p:spPr>
          <a:xfrm flipH="1">
            <a:off x="1615999" y="4031613"/>
            <a:ext cx="772921" cy="248698"/>
          </a:xfrm>
          <a:prstGeom prst="rect">
            <a:avLst/>
          </a:prstGeom>
        </p:spPr>
      </p:pic>
      <p:pic>
        <p:nvPicPr>
          <p:cNvPr id="13" name="Picture 12">
            <a:extLst>
              <a:ext uri="{FF2B5EF4-FFF2-40B4-BE49-F238E27FC236}">
                <a16:creationId xmlns:a16="http://schemas.microsoft.com/office/drawing/2014/main" id="{99AD71A5-8585-9A45-8280-83D7533728AC}"/>
              </a:ext>
            </a:extLst>
          </p:cNvPr>
          <p:cNvPicPr>
            <a:picLocks noChangeAspect="1"/>
          </p:cNvPicPr>
          <p:nvPr/>
        </p:nvPicPr>
        <p:blipFill>
          <a:blip r:embed="rId3"/>
          <a:stretch>
            <a:fillRect/>
          </a:stretch>
        </p:blipFill>
        <p:spPr>
          <a:xfrm flipH="1">
            <a:off x="1565302" y="3611184"/>
            <a:ext cx="841890" cy="285300"/>
          </a:xfrm>
          <a:prstGeom prst="rect">
            <a:avLst/>
          </a:prstGeom>
        </p:spPr>
      </p:pic>
      <p:pic>
        <p:nvPicPr>
          <p:cNvPr id="14" name="Picture 13">
            <a:extLst>
              <a:ext uri="{FF2B5EF4-FFF2-40B4-BE49-F238E27FC236}">
                <a16:creationId xmlns:a16="http://schemas.microsoft.com/office/drawing/2014/main" id="{DA6D75DE-1D96-D68D-A6DD-08C911D185D3}"/>
              </a:ext>
            </a:extLst>
          </p:cNvPr>
          <p:cNvPicPr>
            <a:picLocks noChangeAspect="1"/>
          </p:cNvPicPr>
          <p:nvPr/>
        </p:nvPicPr>
        <p:blipFill>
          <a:blip r:embed="rId3"/>
          <a:stretch>
            <a:fillRect/>
          </a:stretch>
        </p:blipFill>
        <p:spPr>
          <a:xfrm rot="20500380">
            <a:off x="1182050" y="3860055"/>
            <a:ext cx="766505" cy="266889"/>
          </a:xfrm>
          <a:prstGeom prst="rect">
            <a:avLst/>
          </a:prstGeom>
        </p:spPr>
      </p:pic>
      <p:pic>
        <p:nvPicPr>
          <p:cNvPr id="15" name="Picture 14">
            <a:extLst>
              <a:ext uri="{FF2B5EF4-FFF2-40B4-BE49-F238E27FC236}">
                <a16:creationId xmlns:a16="http://schemas.microsoft.com/office/drawing/2014/main" id="{72FAA53C-D455-D32C-EEA5-895AE3C1DD40}"/>
              </a:ext>
            </a:extLst>
          </p:cNvPr>
          <p:cNvPicPr>
            <a:picLocks noChangeAspect="1"/>
          </p:cNvPicPr>
          <p:nvPr/>
        </p:nvPicPr>
        <p:blipFill>
          <a:blip r:embed="rId3"/>
          <a:stretch>
            <a:fillRect/>
          </a:stretch>
        </p:blipFill>
        <p:spPr>
          <a:xfrm rot="19777649">
            <a:off x="1046553" y="3617177"/>
            <a:ext cx="728951" cy="253813"/>
          </a:xfrm>
          <a:prstGeom prst="rect">
            <a:avLst/>
          </a:prstGeom>
        </p:spPr>
      </p:pic>
      <p:pic>
        <p:nvPicPr>
          <p:cNvPr id="16" name="Picture 15">
            <a:extLst>
              <a:ext uri="{FF2B5EF4-FFF2-40B4-BE49-F238E27FC236}">
                <a16:creationId xmlns:a16="http://schemas.microsoft.com/office/drawing/2014/main" id="{658B652D-2356-24AB-A1E3-99F9C3A015FD}"/>
              </a:ext>
            </a:extLst>
          </p:cNvPr>
          <p:cNvPicPr>
            <a:picLocks noChangeAspect="1"/>
          </p:cNvPicPr>
          <p:nvPr/>
        </p:nvPicPr>
        <p:blipFill>
          <a:blip r:embed="rId3"/>
          <a:stretch>
            <a:fillRect/>
          </a:stretch>
        </p:blipFill>
        <p:spPr>
          <a:xfrm rot="222144">
            <a:off x="1978503" y="3839135"/>
            <a:ext cx="728138" cy="253530"/>
          </a:xfrm>
          <a:prstGeom prst="rect">
            <a:avLst/>
          </a:prstGeom>
        </p:spPr>
      </p:pic>
      <p:pic>
        <p:nvPicPr>
          <p:cNvPr id="17" name="Picture 16">
            <a:extLst>
              <a:ext uri="{FF2B5EF4-FFF2-40B4-BE49-F238E27FC236}">
                <a16:creationId xmlns:a16="http://schemas.microsoft.com/office/drawing/2014/main" id="{9E856333-87D3-1876-0FB5-77E4F0094F5B}"/>
              </a:ext>
            </a:extLst>
          </p:cNvPr>
          <p:cNvPicPr>
            <a:picLocks noChangeAspect="1"/>
          </p:cNvPicPr>
          <p:nvPr/>
        </p:nvPicPr>
        <p:blipFill>
          <a:blip r:embed="rId3"/>
          <a:stretch>
            <a:fillRect/>
          </a:stretch>
        </p:blipFill>
        <p:spPr>
          <a:xfrm rot="602161">
            <a:off x="2134993" y="3572646"/>
            <a:ext cx="728710" cy="196140"/>
          </a:xfrm>
          <a:prstGeom prst="rect">
            <a:avLst/>
          </a:prstGeom>
        </p:spPr>
      </p:pic>
    </p:spTree>
    <p:extLst>
      <p:ext uri="{BB962C8B-B14F-4D97-AF65-F5344CB8AC3E}">
        <p14:creationId xmlns:p14="http://schemas.microsoft.com/office/powerpoint/2010/main" val="36246405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0789D-D72F-40BE-A277-D49BEF1E7562}"/>
              </a:ext>
            </a:extLst>
          </p:cNvPr>
          <p:cNvSpPr>
            <a:spLocks noGrp="1"/>
          </p:cNvSpPr>
          <p:nvPr>
            <p:ph type="title"/>
          </p:nvPr>
        </p:nvSpPr>
        <p:spPr>
          <a:xfrm>
            <a:off x="596357" y="185058"/>
            <a:ext cx="10999286" cy="837558"/>
          </a:xfrm>
          <a:solidFill>
            <a:schemeClr val="bg1">
              <a:lumMod val="85000"/>
            </a:schemeClr>
          </a:solidFill>
        </p:spPr>
        <p:txBody>
          <a:bodyPr>
            <a:normAutofit/>
          </a:bodyPr>
          <a:lstStyle/>
          <a:p>
            <a:pPr algn="ctr"/>
            <a:r>
              <a:rPr lang="en-US" sz="4400" dirty="0"/>
              <a:t>Meet the Scientist</a:t>
            </a:r>
          </a:p>
        </p:txBody>
      </p:sp>
      <p:sp>
        <p:nvSpPr>
          <p:cNvPr id="4" name="Text Placeholder 3">
            <a:extLst>
              <a:ext uri="{FF2B5EF4-FFF2-40B4-BE49-F238E27FC236}">
                <a16:creationId xmlns:a16="http://schemas.microsoft.com/office/drawing/2014/main" id="{421645B2-6BDA-4447-A114-803278B7596F}"/>
              </a:ext>
            </a:extLst>
          </p:cNvPr>
          <p:cNvSpPr>
            <a:spLocks noGrp="1"/>
          </p:cNvSpPr>
          <p:nvPr>
            <p:ph type="body" sz="half" idx="2"/>
          </p:nvPr>
        </p:nvSpPr>
        <p:spPr>
          <a:xfrm>
            <a:off x="596357" y="1172592"/>
            <a:ext cx="3975643" cy="1766551"/>
          </a:xfrm>
        </p:spPr>
        <p:txBody>
          <a:bodyPr/>
          <a:lstStyle/>
          <a:p>
            <a:pPr>
              <a:lnSpc>
                <a:spcPct val="150000"/>
              </a:lnSpc>
            </a:pPr>
            <a:r>
              <a:rPr lang="en-US" dirty="0"/>
              <a:t>Hi! I’m Will and I’m a graduate student at the Virginia Institute of Marine Science. I’m interested in helping fishermen to do their job in a sustainable way. </a:t>
            </a:r>
          </a:p>
          <a:p>
            <a:pPr>
              <a:lnSpc>
                <a:spcPct val="150000"/>
              </a:lnSpc>
            </a:pPr>
            <a:endParaRPr lang="en-US" dirty="0"/>
          </a:p>
        </p:txBody>
      </p:sp>
      <p:pic>
        <p:nvPicPr>
          <p:cNvPr id="14" name="Picture 13">
            <a:extLst>
              <a:ext uri="{FF2B5EF4-FFF2-40B4-BE49-F238E27FC236}">
                <a16:creationId xmlns:a16="http://schemas.microsoft.com/office/drawing/2014/main" id="{6DED12C9-B21B-4A35-9694-F41C77502B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36893" y="1172592"/>
            <a:ext cx="6758750" cy="4696396"/>
          </a:xfrm>
          <a:prstGeom prst="rect">
            <a:avLst/>
          </a:prstGeom>
        </p:spPr>
      </p:pic>
      <p:pic>
        <p:nvPicPr>
          <p:cNvPr id="6" name="Picture 5" descr="A person on a boat&#10;&#10;Description automatically generated with medium confidence">
            <a:extLst>
              <a:ext uri="{FF2B5EF4-FFF2-40B4-BE49-F238E27FC236}">
                <a16:creationId xmlns:a16="http://schemas.microsoft.com/office/drawing/2014/main" id="{B697D240-BA2B-76C1-20EF-53FFEC7250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084" y="2939143"/>
            <a:ext cx="2665299" cy="3553732"/>
          </a:xfrm>
          <a:prstGeom prst="rect">
            <a:avLst/>
          </a:prstGeom>
        </p:spPr>
      </p:pic>
    </p:spTree>
    <p:extLst>
      <p:ext uri="{BB962C8B-B14F-4D97-AF65-F5344CB8AC3E}">
        <p14:creationId xmlns:p14="http://schemas.microsoft.com/office/powerpoint/2010/main" val="2480191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AE50B-DC5B-42A4-BB40-2A41D02DE652}"/>
              </a:ext>
            </a:extLst>
          </p:cNvPr>
          <p:cNvSpPr>
            <a:spLocks noGrp="1"/>
          </p:cNvSpPr>
          <p:nvPr>
            <p:ph type="title"/>
          </p:nvPr>
        </p:nvSpPr>
        <p:spPr>
          <a:xfrm>
            <a:off x="615223" y="111504"/>
            <a:ext cx="10515600" cy="1325563"/>
          </a:xfrm>
          <a:solidFill>
            <a:schemeClr val="bg1">
              <a:lumMod val="85000"/>
            </a:schemeClr>
          </a:solidFill>
        </p:spPr>
        <p:txBody>
          <a:bodyPr/>
          <a:lstStyle/>
          <a:p>
            <a:pPr algn="ctr"/>
            <a:r>
              <a:rPr lang="en-US" dirty="0"/>
              <a:t>What does a fisherman look like?</a:t>
            </a:r>
          </a:p>
        </p:txBody>
      </p:sp>
      <p:sp>
        <p:nvSpPr>
          <p:cNvPr id="3" name="Content Placeholder 2">
            <a:extLst>
              <a:ext uri="{FF2B5EF4-FFF2-40B4-BE49-F238E27FC236}">
                <a16:creationId xmlns:a16="http://schemas.microsoft.com/office/drawing/2014/main" id="{76283C34-BF78-414F-8337-7DFEC7D40FAB}"/>
              </a:ext>
            </a:extLst>
          </p:cNvPr>
          <p:cNvSpPr>
            <a:spLocks noGrp="1"/>
          </p:cNvSpPr>
          <p:nvPr>
            <p:ph idx="1"/>
          </p:nvPr>
        </p:nvSpPr>
        <p:spPr>
          <a:xfrm>
            <a:off x="413657" y="1572005"/>
            <a:ext cx="8858383" cy="2096482"/>
          </a:xfrm>
        </p:spPr>
        <p:txBody>
          <a:bodyPr/>
          <a:lstStyle/>
          <a:p>
            <a:pPr lvl="1"/>
            <a:r>
              <a:rPr lang="en-US" dirty="0"/>
              <a:t>Did you think of somebody with a rod and reel on the beach or in a small boat? </a:t>
            </a:r>
          </a:p>
          <a:p>
            <a:pPr lvl="1"/>
            <a:endParaRPr lang="en-US" dirty="0"/>
          </a:p>
          <a:p>
            <a:pPr lvl="1"/>
            <a:r>
              <a:rPr lang="en-US" dirty="0"/>
              <a:t>You’re probably thinking of a recreational fisherman. Somebody who catches fish for fun!</a:t>
            </a:r>
          </a:p>
        </p:txBody>
      </p:sp>
      <p:pic>
        <p:nvPicPr>
          <p:cNvPr id="5" name="Picture 4">
            <a:extLst>
              <a:ext uri="{FF2B5EF4-FFF2-40B4-BE49-F238E27FC236}">
                <a16:creationId xmlns:a16="http://schemas.microsoft.com/office/drawing/2014/main" id="{EE3B1F6D-65FD-F08A-693A-A589D65636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72040" y="1690688"/>
            <a:ext cx="2045556" cy="3080657"/>
          </a:xfrm>
          <a:prstGeom prst="rect">
            <a:avLst/>
          </a:prstGeom>
        </p:spPr>
      </p:pic>
      <p:pic>
        <p:nvPicPr>
          <p:cNvPr id="7" name="Picture 6" descr="A picture containing graphical user interface&#10;&#10;Description automatically generated">
            <a:extLst>
              <a:ext uri="{FF2B5EF4-FFF2-40B4-BE49-F238E27FC236}">
                <a16:creationId xmlns:a16="http://schemas.microsoft.com/office/drawing/2014/main" id="{F7B60697-67A7-8383-288F-CD1DAEEB82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5708" y="3730627"/>
            <a:ext cx="4096016" cy="2745202"/>
          </a:xfrm>
          <a:prstGeom prst="rect">
            <a:avLst/>
          </a:prstGeom>
        </p:spPr>
      </p:pic>
    </p:spTree>
    <p:extLst>
      <p:ext uri="{BB962C8B-B14F-4D97-AF65-F5344CB8AC3E}">
        <p14:creationId xmlns:p14="http://schemas.microsoft.com/office/powerpoint/2010/main" val="366230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0F45B-51F8-4E3B-85EE-02EA71D2812C}"/>
              </a:ext>
            </a:extLst>
          </p:cNvPr>
          <p:cNvSpPr>
            <a:spLocks noGrp="1"/>
          </p:cNvSpPr>
          <p:nvPr>
            <p:ph type="title"/>
          </p:nvPr>
        </p:nvSpPr>
        <p:spPr>
          <a:solidFill>
            <a:schemeClr val="bg1">
              <a:lumMod val="85000"/>
            </a:schemeClr>
          </a:solidFill>
        </p:spPr>
        <p:txBody>
          <a:bodyPr/>
          <a:lstStyle/>
          <a:p>
            <a:r>
              <a:rPr lang="en-US" dirty="0"/>
              <a:t>Did you know about commercial fishermen?</a:t>
            </a:r>
          </a:p>
        </p:txBody>
      </p:sp>
      <p:sp>
        <p:nvSpPr>
          <p:cNvPr id="3" name="Content Placeholder 2">
            <a:extLst>
              <a:ext uri="{FF2B5EF4-FFF2-40B4-BE49-F238E27FC236}">
                <a16:creationId xmlns:a16="http://schemas.microsoft.com/office/drawing/2014/main" id="{618C238C-F2E0-4B6E-B494-5ECCE5918AAA}"/>
              </a:ext>
            </a:extLst>
          </p:cNvPr>
          <p:cNvSpPr>
            <a:spLocks noGrp="1"/>
          </p:cNvSpPr>
          <p:nvPr>
            <p:ph idx="1"/>
          </p:nvPr>
        </p:nvSpPr>
        <p:spPr/>
        <p:txBody>
          <a:bodyPr/>
          <a:lstStyle/>
          <a:p>
            <a:r>
              <a:rPr lang="en-US" dirty="0"/>
              <a:t>Commercial fishermen catch fish for their job</a:t>
            </a:r>
          </a:p>
          <a:p>
            <a:pPr lvl="1"/>
            <a:r>
              <a:rPr lang="en-US" dirty="0"/>
              <a:t>They use boats, nets, and lots of hooks</a:t>
            </a:r>
          </a:p>
          <a:p>
            <a:pPr lvl="1"/>
            <a:endParaRPr lang="en-US" dirty="0"/>
          </a:p>
          <a:p>
            <a:r>
              <a:rPr lang="en-US" dirty="0"/>
              <a:t>That means that they can catch lots of fish at once </a:t>
            </a:r>
          </a:p>
          <a:p>
            <a:pPr marL="0" indent="0">
              <a:buNone/>
            </a:pPr>
            <a:endParaRPr lang="en-US" dirty="0"/>
          </a:p>
          <a:p>
            <a:pPr lvl="1"/>
            <a:endParaRPr lang="en-US" dirty="0"/>
          </a:p>
        </p:txBody>
      </p:sp>
      <p:pic>
        <p:nvPicPr>
          <p:cNvPr id="5" name="Picture 4" descr="A picture containing text&#10;&#10;Description automatically generated">
            <a:extLst>
              <a:ext uri="{FF2B5EF4-FFF2-40B4-BE49-F238E27FC236}">
                <a16:creationId xmlns:a16="http://schemas.microsoft.com/office/drawing/2014/main" id="{1AC13433-CA80-48F6-F19A-43FA2301FA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17130" y="2954306"/>
            <a:ext cx="4759036" cy="2093976"/>
          </a:xfrm>
          <a:prstGeom prst="rect">
            <a:avLst/>
          </a:prstGeom>
        </p:spPr>
      </p:pic>
      <p:pic>
        <p:nvPicPr>
          <p:cNvPr id="7" name="Picture 6" descr="A picture containing graphical user interface&#10;&#10;Description automatically generated">
            <a:extLst>
              <a:ext uri="{FF2B5EF4-FFF2-40B4-BE49-F238E27FC236}">
                <a16:creationId xmlns:a16="http://schemas.microsoft.com/office/drawing/2014/main" id="{511CD86E-CEC2-0BDF-2860-0BBF2E8689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500" y="3599833"/>
            <a:ext cx="4762500" cy="2489200"/>
          </a:xfrm>
          <a:prstGeom prst="rect">
            <a:avLst/>
          </a:prstGeom>
        </p:spPr>
      </p:pic>
    </p:spTree>
    <p:extLst>
      <p:ext uri="{BB962C8B-B14F-4D97-AF65-F5344CB8AC3E}">
        <p14:creationId xmlns:p14="http://schemas.microsoft.com/office/powerpoint/2010/main" val="78687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14272-85D2-482C-9166-48FEA34846EC}"/>
              </a:ext>
            </a:extLst>
          </p:cNvPr>
          <p:cNvSpPr>
            <a:spLocks noGrp="1"/>
          </p:cNvSpPr>
          <p:nvPr>
            <p:ph type="title"/>
          </p:nvPr>
        </p:nvSpPr>
        <p:spPr>
          <a:solidFill>
            <a:schemeClr val="bg1">
              <a:lumMod val="85000"/>
            </a:schemeClr>
          </a:solidFill>
        </p:spPr>
        <p:txBody>
          <a:bodyPr/>
          <a:lstStyle/>
          <a:p>
            <a:pPr algn="ctr"/>
            <a:r>
              <a:rPr lang="en-US" dirty="0"/>
              <a:t>Today’s activity</a:t>
            </a:r>
          </a:p>
        </p:txBody>
      </p:sp>
      <p:sp>
        <p:nvSpPr>
          <p:cNvPr id="3" name="Content Placeholder 2">
            <a:extLst>
              <a:ext uri="{FF2B5EF4-FFF2-40B4-BE49-F238E27FC236}">
                <a16:creationId xmlns:a16="http://schemas.microsoft.com/office/drawing/2014/main" id="{17D49FE4-3E8D-43A0-8AC3-EB6E17D3E9E9}"/>
              </a:ext>
            </a:extLst>
          </p:cNvPr>
          <p:cNvSpPr>
            <a:spLocks noGrp="1"/>
          </p:cNvSpPr>
          <p:nvPr>
            <p:ph idx="1"/>
          </p:nvPr>
        </p:nvSpPr>
        <p:spPr/>
        <p:txBody>
          <a:bodyPr/>
          <a:lstStyle/>
          <a:p>
            <a:r>
              <a:rPr lang="en-US" dirty="0"/>
              <a:t>Everybody gets a chance to be a commercial fisherman and a recreational fisherman</a:t>
            </a:r>
          </a:p>
          <a:p>
            <a:endParaRPr lang="en-US" dirty="0"/>
          </a:p>
          <a:p>
            <a:r>
              <a:rPr lang="en-US" dirty="0"/>
              <a:t>We’re fishing for Atlantic Cod, which look like this:</a:t>
            </a:r>
          </a:p>
          <a:p>
            <a:endParaRPr lang="en-US" dirty="0"/>
          </a:p>
          <a:p>
            <a:r>
              <a:rPr lang="en-US" dirty="0"/>
              <a:t>Whoever catches the most fish is the winner!</a:t>
            </a:r>
          </a:p>
          <a:p>
            <a:pPr marL="0" indent="0">
              <a:buNone/>
            </a:pPr>
            <a:endParaRPr lang="en-US" dirty="0"/>
          </a:p>
        </p:txBody>
      </p:sp>
      <p:pic>
        <p:nvPicPr>
          <p:cNvPr id="4" name="Picture 3">
            <a:extLst>
              <a:ext uri="{FF2B5EF4-FFF2-40B4-BE49-F238E27FC236}">
                <a16:creationId xmlns:a16="http://schemas.microsoft.com/office/drawing/2014/main" id="{9712AB61-7F01-4B44-A374-0C34C1E8EBDC}"/>
              </a:ext>
            </a:extLst>
          </p:cNvPr>
          <p:cNvPicPr>
            <a:picLocks noChangeAspect="1"/>
          </p:cNvPicPr>
          <p:nvPr/>
        </p:nvPicPr>
        <p:blipFill>
          <a:blip r:embed="rId2"/>
          <a:stretch>
            <a:fillRect/>
          </a:stretch>
        </p:blipFill>
        <p:spPr>
          <a:xfrm>
            <a:off x="8444996" y="2810336"/>
            <a:ext cx="3420432" cy="1190958"/>
          </a:xfrm>
          <a:prstGeom prst="rect">
            <a:avLst/>
          </a:prstGeom>
        </p:spPr>
      </p:pic>
    </p:spTree>
    <p:extLst>
      <p:ext uri="{BB962C8B-B14F-4D97-AF65-F5344CB8AC3E}">
        <p14:creationId xmlns:p14="http://schemas.microsoft.com/office/powerpoint/2010/main" val="894218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4F2A0-761A-7740-A615-0F5ADD74F016}"/>
              </a:ext>
            </a:extLst>
          </p:cNvPr>
          <p:cNvSpPr>
            <a:spLocks noGrp="1"/>
          </p:cNvSpPr>
          <p:nvPr>
            <p:ph type="title"/>
          </p:nvPr>
        </p:nvSpPr>
        <p:spPr>
          <a:xfrm>
            <a:off x="838200" y="288923"/>
            <a:ext cx="10515600" cy="1325563"/>
          </a:xfrm>
          <a:solidFill>
            <a:schemeClr val="bg1">
              <a:lumMod val="85000"/>
            </a:schemeClr>
          </a:solidFill>
        </p:spPr>
        <p:txBody>
          <a:bodyPr/>
          <a:lstStyle/>
          <a:p>
            <a:pPr algn="ctr"/>
            <a:r>
              <a:rPr lang="en-US" dirty="0"/>
              <a:t>Vocabulary Check-in</a:t>
            </a:r>
          </a:p>
        </p:txBody>
      </p:sp>
      <p:sp>
        <p:nvSpPr>
          <p:cNvPr id="3" name="Content Placeholder 2">
            <a:extLst>
              <a:ext uri="{FF2B5EF4-FFF2-40B4-BE49-F238E27FC236}">
                <a16:creationId xmlns:a16="http://schemas.microsoft.com/office/drawing/2014/main" id="{A7D6C0EE-54B6-8E26-4FFC-9CD21861202D}"/>
              </a:ext>
            </a:extLst>
          </p:cNvPr>
          <p:cNvSpPr>
            <a:spLocks noGrp="1"/>
          </p:cNvSpPr>
          <p:nvPr>
            <p:ph idx="1"/>
          </p:nvPr>
        </p:nvSpPr>
        <p:spPr>
          <a:xfrm>
            <a:off x="838200" y="1732913"/>
            <a:ext cx="10515600" cy="4351338"/>
          </a:xfrm>
        </p:spPr>
        <p:txBody>
          <a:bodyPr/>
          <a:lstStyle/>
          <a:p>
            <a:r>
              <a:rPr lang="en-US" dirty="0"/>
              <a:t>Fish Stock: The number of fish in a population </a:t>
            </a:r>
          </a:p>
          <a:p>
            <a:endParaRPr lang="en-US" dirty="0"/>
          </a:p>
          <a:p>
            <a:r>
              <a:rPr lang="en-US" dirty="0"/>
              <a:t>Fishery: An area where fish are caught for commercial or recreational 	      purposes</a:t>
            </a:r>
          </a:p>
          <a:p>
            <a:endParaRPr lang="en-US" dirty="0"/>
          </a:p>
          <a:p>
            <a:r>
              <a:rPr lang="en-US" dirty="0"/>
              <a:t>Overfishing: Taking more fish than we should. This means the fish 			   stock will get smaller over time.</a:t>
            </a:r>
          </a:p>
          <a:p>
            <a:endParaRPr lang="en-US" dirty="0"/>
          </a:p>
          <a:p>
            <a:endParaRPr lang="en-US" dirty="0"/>
          </a:p>
        </p:txBody>
      </p:sp>
      <p:pic>
        <p:nvPicPr>
          <p:cNvPr id="4" name="Picture 3" descr="A picture containing text&#10;&#10;Description automatically generated">
            <a:extLst>
              <a:ext uri="{FF2B5EF4-FFF2-40B4-BE49-F238E27FC236}">
                <a16:creationId xmlns:a16="http://schemas.microsoft.com/office/drawing/2014/main" id="{90C27EB5-6BE3-22CC-ACCD-5276CBED39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419" y="4940555"/>
            <a:ext cx="4263267" cy="1875838"/>
          </a:xfrm>
          <a:prstGeom prst="rect">
            <a:avLst/>
          </a:prstGeom>
        </p:spPr>
      </p:pic>
      <p:pic>
        <p:nvPicPr>
          <p:cNvPr id="5" name="Picture 4">
            <a:extLst>
              <a:ext uri="{FF2B5EF4-FFF2-40B4-BE49-F238E27FC236}">
                <a16:creationId xmlns:a16="http://schemas.microsoft.com/office/drawing/2014/main" id="{50D95A41-A15A-0F34-8DDD-D2F86E9763D3}"/>
              </a:ext>
            </a:extLst>
          </p:cNvPr>
          <p:cNvPicPr>
            <a:picLocks noChangeAspect="1"/>
          </p:cNvPicPr>
          <p:nvPr/>
        </p:nvPicPr>
        <p:blipFill>
          <a:blip r:embed="rId3"/>
          <a:stretch>
            <a:fillRect/>
          </a:stretch>
        </p:blipFill>
        <p:spPr>
          <a:xfrm flipH="1">
            <a:off x="1634688" y="6021275"/>
            <a:ext cx="642298" cy="206668"/>
          </a:xfrm>
          <a:prstGeom prst="rect">
            <a:avLst/>
          </a:prstGeom>
        </p:spPr>
      </p:pic>
      <p:pic>
        <p:nvPicPr>
          <p:cNvPr id="6" name="Picture 5">
            <a:extLst>
              <a:ext uri="{FF2B5EF4-FFF2-40B4-BE49-F238E27FC236}">
                <a16:creationId xmlns:a16="http://schemas.microsoft.com/office/drawing/2014/main" id="{41607E34-3685-338D-84D9-B6E8792C26E4}"/>
              </a:ext>
            </a:extLst>
          </p:cNvPr>
          <p:cNvPicPr>
            <a:picLocks noChangeAspect="1"/>
          </p:cNvPicPr>
          <p:nvPr/>
        </p:nvPicPr>
        <p:blipFill>
          <a:blip r:embed="rId3"/>
          <a:stretch>
            <a:fillRect/>
          </a:stretch>
        </p:blipFill>
        <p:spPr>
          <a:xfrm flipH="1">
            <a:off x="1591709" y="5641390"/>
            <a:ext cx="699611" cy="237084"/>
          </a:xfrm>
          <a:prstGeom prst="rect">
            <a:avLst/>
          </a:prstGeom>
        </p:spPr>
      </p:pic>
      <p:pic>
        <p:nvPicPr>
          <p:cNvPr id="7" name="Picture 6">
            <a:extLst>
              <a:ext uri="{FF2B5EF4-FFF2-40B4-BE49-F238E27FC236}">
                <a16:creationId xmlns:a16="http://schemas.microsoft.com/office/drawing/2014/main" id="{6A4CE1C7-4880-1AAA-DB7A-06D3539AC628}"/>
              </a:ext>
            </a:extLst>
          </p:cNvPr>
          <p:cNvPicPr>
            <a:picLocks noChangeAspect="1"/>
          </p:cNvPicPr>
          <p:nvPr/>
        </p:nvPicPr>
        <p:blipFill>
          <a:blip r:embed="rId3"/>
          <a:stretch>
            <a:fillRect/>
          </a:stretch>
        </p:blipFill>
        <p:spPr>
          <a:xfrm rot="20500380">
            <a:off x="1199668" y="5885726"/>
            <a:ext cx="636966" cy="221785"/>
          </a:xfrm>
          <a:prstGeom prst="rect">
            <a:avLst/>
          </a:prstGeom>
        </p:spPr>
      </p:pic>
      <p:pic>
        <p:nvPicPr>
          <p:cNvPr id="8" name="Picture 7">
            <a:extLst>
              <a:ext uri="{FF2B5EF4-FFF2-40B4-BE49-F238E27FC236}">
                <a16:creationId xmlns:a16="http://schemas.microsoft.com/office/drawing/2014/main" id="{00889DB7-A548-2C1F-AA78-E3141FFE0702}"/>
              </a:ext>
            </a:extLst>
          </p:cNvPr>
          <p:cNvPicPr>
            <a:picLocks noChangeAspect="1"/>
          </p:cNvPicPr>
          <p:nvPr/>
        </p:nvPicPr>
        <p:blipFill>
          <a:blip r:embed="rId3"/>
          <a:stretch>
            <a:fillRect/>
          </a:stretch>
        </p:blipFill>
        <p:spPr>
          <a:xfrm rot="19777649">
            <a:off x="1017174" y="5729974"/>
            <a:ext cx="605759" cy="210919"/>
          </a:xfrm>
          <a:prstGeom prst="rect">
            <a:avLst/>
          </a:prstGeom>
        </p:spPr>
      </p:pic>
      <p:pic>
        <p:nvPicPr>
          <p:cNvPr id="9" name="Picture 8">
            <a:extLst>
              <a:ext uri="{FF2B5EF4-FFF2-40B4-BE49-F238E27FC236}">
                <a16:creationId xmlns:a16="http://schemas.microsoft.com/office/drawing/2014/main" id="{CE3959D1-FA76-A768-FB60-2C6699A8BB73}"/>
              </a:ext>
            </a:extLst>
          </p:cNvPr>
          <p:cNvPicPr>
            <a:picLocks noChangeAspect="1"/>
          </p:cNvPicPr>
          <p:nvPr/>
        </p:nvPicPr>
        <p:blipFill>
          <a:blip r:embed="rId3"/>
          <a:stretch>
            <a:fillRect/>
          </a:stretch>
        </p:blipFill>
        <p:spPr>
          <a:xfrm rot="222144">
            <a:off x="2006542" y="5852229"/>
            <a:ext cx="605083" cy="210684"/>
          </a:xfrm>
          <a:prstGeom prst="rect">
            <a:avLst/>
          </a:prstGeom>
        </p:spPr>
      </p:pic>
      <p:pic>
        <p:nvPicPr>
          <p:cNvPr id="10" name="Picture 9">
            <a:extLst>
              <a:ext uri="{FF2B5EF4-FFF2-40B4-BE49-F238E27FC236}">
                <a16:creationId xmlns:a16="http://schemas.microsoft.com/office/drawing/2014/main" id="{218221BC-0A77-A1E2-0389-B63E5829B67E}"/>
              </a:ext>
            </a:extLst>
          </p:cNvPr>
          <p:cNvPicPr>
            <a:picLocks noChangeAspect="1"/>
          </p:cNvPicPr>
          <p:nvPr/>
        </p:nvPicPr>
        <p:blipFill>
          <a:blip r:embed="rId3"/>
          <a:stretch>
            <a:fillRect/>
          </a:stretch>
        </p:blipFill>
        <p:spPr>
          <a:xfrm rot="602161">
            <a:off x="2081465" y="5735365"/>
            <a:ext cx="605558" cy="162992"/>
          </a:xfrm>
          <a:prstGeom prst="rect">
            <a:avLst/>
          </a:prstGeom>
        </p:spPr>
      </p:pic>
      <p:pic>
        <p:nvPicPr>
          <p:cNvPr id="12" name="Picture 11" descr="A picture containing indoor&#10;&#10;Description automatically generated">
            <a:extLst>
              <a:ext uri="{FF2B5EF4-FFF2-40B4-BE49-F238E27FC236}">
                <a16:creationId xmlns:a16="http://schemas.microsoft.com/office/drawing/2014/main" id="{F95E3BBB-5D6F-9373-0AAC-E79B9E89C8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25260" y="1826586"/>
            <a:ext cx="2292431" cy="690786"/>
          </a:xfrm>
          <a:prstGeom prst="rect">
            <a:avLst/>
          </a:prstGeom>
        </p:spPr>
      </p:pic>
      <p:pic>
        <p:nvPicPr>
          <p:cNvPr id="14" name="Picture 13" descr="Background pattern&#10;&#10;Description automatically generated">
            <a:extLst>
              <a:ext uri="{FF2B5EF4-FFF2-40B4-BE49-F238E27FC236}">
                <a16:creationId xmlns:a16="http://schemas.microsoft.com/office/drawing/2014/main" id="{4E48B838-9DBB-1666-0195-2C7392BD9F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98308" y="4686021"/>
            <a:ext cx="3412032" cy="1910738"/>
          </a:xfrm>
          <a:prstGeom prst="rect">
            <a:avLst/>
          </a:prstGeom>
        </p:spPr>
      </p:pic>
    </p:spTree>
    <p:extLst>
      <p:ext uri="{BB962C8B-B14F-4D97-AF65-F5344CB8AC3E}">
        <p14:creationId xmlns:p14="http://schemas.microsoft.com/office/powerpoint/2010/main" val="796820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78F6C-E475-4646-8885-DC086026CA0D}"/>
              </a:ext>
            </a:extLst>
          </p:cNvPr>
          <p:cNvSpPr>
            <a:spLocks noGrp="1"/>
          </p:cNvSpPr>
          <p:nvPr>
            <p:ph type="title"/>
          </p:nvPr>
        </p:nvSpPr>
        <p:spPr>
          <a:xfrm>
            <a:off x="838200" y="252562"/>
            <a:ext cx="10515600" cy="1140027"/>
          </a:xfrm>
          <a:solidFill>
            <a:schemeClr val="bg1">
              <a:lumMod val="85000"/>
            </a:schemeClr>
          </a:solidFill>
        </p:spPr>
        <p:txBody>
          <a:bodyPr/>
          <a:lstStyle/>
          <a:p>
            <a:pPr algn="ctr"/>
            <a:r>
              <a:rPr lang="en-US" dirty="0"/>
              <a:t>What did we learn?</a:t>
            </a:r>
          </a:p>
        </p:txBody>
      </p:sp>
      <p:pic>
        <p:nvPicPr>
          <p:cNvPr id="5" name="Content Placeholder 4" descr="Chart, line chart&#10;&#10;Description automatically generated">
            <a:extLst>
              <a:ext uri="{FF2B5EF4-FFF2-40B4-BE49-F238E27FC236}">
                <a16:creationId xmlns:a16="http://schemas.microsoft.com/office/drawing/2014/main" id="{76E0ECE7-D755-E49D-1916-2E56F7963A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1870" y="1492547"/>
            <a:ext cx="4446864" cy="5332861"/>
          </a:xfrm>
        </p:spPr>
      </p:pic>
      <p:pic>
        <p:nvPicPr>
          <p:cNvPr id="3" name="Picture 2">
            <a:extLst>
              <a:ext uri="{FF2B5EF4-FFF2-40B4-BE49-F238E27FC236}">
                <a16:creationId xmlns:a16="http://schemas.microsoft.com/office/drawing/2014/main" id="{FAEF89C5-8657-45D9-B352-5C0B75007DB8}"/>
              </a:ext>
            </a:extLst>
          </p:cNvPr>
          <p:cNvPicPr>
            <a:picLocks noChangeAspect="1"/>
          </p:cNvPicPr>
          <p:nvPr/>
        </p:nvPicPr>
        <p:blipFill>
          <a:blip r:embed="rId3"/>
          <a:stretch>
            <a:fillRect/>
          </a:stretch>
        </p:blipFill>
        <p:spPr>
          <a:xfrm>
            <a:off x="6527252" y="1486699"/>
            <a:ext cx="4512878" cy="5338709"/>
          </a:xfrm>
          <a:prstGeom prst="rect">
            <a:avLst/>
          </a:prstGeom>
        </p:spPr>
      </p:pic>
      <p:sp>
        <p:nvSpPr>
          <p:cNvPr id="4" name="Arrow: Right 3">
            <a:extLst>
              <a:ext uri="{FF2B5EF4-FFF2-40B4-BE49-F238E27FC236}">
                <a16:creationId xmlns:a16="http://schemas.microsoft.com/office/drawing/2014/main" id="{5960D174-BE2B-425C-9E18-57CD82E88780}"/>
              </a:ext>
            </a:extLst>
          </p:cNvPr>
          <p:cNvSpPr/>
          <p:nvPr/>
        </p:nvSpPr>
        <p:spPr>
          <a:xfrm rot="3183554">
            <a:off x="2252269" y="3362480"/>
            <a:ext cx="3217088" cy="89611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9F97919F-E0E7-4807-8FB2-12518C9DFB1A}"/>
              </a:ext>
            </a:extLst>
          </p:cNvPr>
          <p:cNvSpPr/>
          <p:nvPr/>
        </p:nvSpPr>
        <p:spPr>
          <a:xfrm rot="18848770">
            <a:off x="6881896" y="3090671"/>
            <a:ext cx="3217088" cy="89611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31064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1A9179-BA86-4E59-A6EF-EB5A449A13AE}"/>
              </a:ext>
            </a:extLst>
          </p:cNvPr>
          <p:cNvSpPr>
            <a:spLocks noGrp="1"/>
          </p:cNvSpPr>
          <p:nvPr>
            <p:ph idx="1"/>
          </p:nvPr>
        </p:nvSpPr>
        <p:spPr>
          <a:xfrm>
            <a:off x="838200" y="1779905"/>
            <a:ext cx="10515600" cy="4351338"/>
          </a:xfrm>
        </p:spPr>
        <p:txBody>
          <a:bodyPr/>
          <a:lstStyle/>
          <a:p>
            <a:r>
              <a:rPr lang="en-US" dirty="0"/>
              <a:t>When we fished for cod today, we started to run out! </a:t>
            </a:r>
          </a:p>
        </p:txBody>
      </p:sp>
      <p:sp>
        <p:nvSpPr>
          <p:cNvPr id="4" name="Title 1">
            <a:extLst>
              <a:ext uri="{FF2B5EF4-FFF2-40B4-BE49-F238E27FC236}">
                <a16:creationId xmlns:a16="http://schemas.microsoft.com/office/drawing/2014/main" id="{2C7CE39B-6730-45E8-9136-1531C4442B5C}"/>
              </a:ext>
            </a:extLst>
          </p:cNvPr>
          <p:cNvSpPr>
            <a:spLocks noGrp="1"/>
          </p:cNvSpPr>
          <p:nvPr>
            <p:ph type="title"/>
          </p:nvPr>
        </p:nvSpPr>
        <p:spPr>
          <a:xfrm>
            <a:off x="838200" y="365125"/>
            <a:ext cx="10515600" cy="1325563"/>
          </a:xfrm>
          <a:solidFill>
            <a:schemeClr val="bg1">
              <a:lumMod val="85000"/>
            </a:schemeClr>
          </a:solidFill>
        </p:spPr>
        <p:txBody>
          <a:bodyPr/>
          <a:lstStyle/>
          <a:p>
            <a:pPr algn="ctr"/>
            <a:r>
              <a:rPr lang="en-US" dirty="0"/>
              <a:t>What did we learn?</a:t>
            </a:r>
          </a:p>
        </p:txBody>
      </p:sp>
      <p:sp>
        <p:nvSpPr>
          <p:cNvPr id="6" name="TextBox 5">
            <a:extLst>
              <a:ext uri="{FF2B5EF4-FFF2-40B4-BE49-F238E27FC236}">
                <a16:creationId xmlns:a16="http://schemas.microsoft.com/office/drawing/2014/main" id="{0F68361A-E9A3-44A2-99D6-27EEC6E1F8D7}"/>
              </a:ext>
            </a:extLst>
          </p:cNvPr>
          <p:cNvSpPr txBox="1"/>
          <p:nvPr/>
        </p:nvSpPr>
        <p:spPr>
          <a:xfrm>
            <a:off x="2978927" y="2440148"/>
            <a:ext cx="6234146" cy="461665"/>
          </a:xfrm>
          <a:prstGeom prst="rect">
            <a:avLst/>
          </a:prstGeom>
          <a:solidFill>
            <a:srgbClr val="FF0000"/>
          </a:solidFill>
        </p:spPr>
        <p:txBody>
          <a:bodyPr wrap="square" rtlCol="0">
            <a:spAutoFit/>
          </a:bodyPr>
          <a:lstStyle/>
          <a:p>
            <a:pPr algn="ctr"/>
            <a:r>
              <a:rPr lang="en-US" sz="2400" dirty="0"/>
              <a:t>Does that mean commercial fishermen are bad?</a:t>
            </a:r>
          </a:p>
        </p:txBody>
      </p:sp>
      <p:sp>
        <p:nvSpPr>
          <p:cNvPr id="7" name="TextBox 6">
            <a:extLst>
              <a:ext uri="{FF2B5EF4-FFF2-40B4-BE49-F238E27FC236}">
                <a16:creationId xmlns:a16="http://schemas.microsoft.com/office/drawing/2014/main" id="{FFD953FF-72F6-4F06-A0AF-D7D7FBE8C69D}"/>
              </a:ext>
            </a:extLst>
          </p:cNvPr>
          <p:cNvSpPr txBox="1"/>
          <p:nvPr/>
        </p:nvSpPr>
        <p:spPr>
          <a:xfrm>
            <a:off x="2379502" y="3058361"/>
            <a:ext cx="7432996" cy="1015663"/>
          </a:xfrm>
          <a:prstGeom prst="rect">
            <a:avLst/>
          </a:prstGeom>
          <a:solidFill>
            <a:srgbClr val="00B050"/>
          </a:solidFill>
        </p:spPr>
        <p:txBody>
          <a:bodyPr wrap="square" rtlCol="0">
            <a:spAutoFit/>
          </a:bodyPr>
          <a:lstStyle/>
          <a:p>
            <a:pPr algn="ctr"/>
            <a:r>
              <a:rPr lang="en-US" sz="2000" dirty="0"/>
              <a:t>No! But it means that we should have rules about how many fish we catch at once. Scientists, fishermen, and lawmakers need to work together to make sure there are enough fish for everybody.</a:t>
            </a:r>
          </a:p>
        </p:txBody>
      </p:sp>
      <p:pic>
        <p:nvPicPr>
          <p:cNvPr id="8" name="Picture 7">
            <a:extLst>
              <a:ext uri="{FF2B5EF4-FFF2-40B4-BE49-F238E27FC236}">
                <a16:creationId xmlns:a16="http://schemas.microsoft.com/office/drawing/2014/main" id="{66C24A8B-7174-4EED-97EC-C3250214F9F9}"/>
              </a:ext>
            </a:extLst>
          </p:cNvPr>
          <p:cNvPicPr>
            <a:picLocks noChangeAspect="1"/>
          </p:cNvPicPr>
          <p:nvPr/>
        </p:nvPicPr>
        <p:blipFill>
          <a:blip r:embed="rId2"/>
          <a:stretch>
            <a:fillRect/>
          </a:stretch>
        </p:blipFill>
        <p:spPr>
          <a:xfrm>
            <a:off x="8023116" y="4731227"/>
            <a:ext cx="2030144" cy="2091109"/>
          </a:xfrm>
          <a:prstGeom prst="rect">
            <a:avLst/>
          </a:prstGeom>
        </p:spPr>
      </p:pic>
      <p:pic>
        <p:nvPicPr>
          <p:cNvPr id="9" name="Picture 8">
            <a:extLst>
              <a:ext uri="{FF2B5EF4-FFF2-40B4-BE49-F238E27FC236}">
                <a16:creationId xmlns:a16="http://schemas.microsoft.com/office/drawing/2014/main" id="{47ED58A7-3FAE-4B6C-8B8B-56BD6E638367}"/>
              </a:ext>
            </a:extLst>
          </p:cNvPr>
          <p:cNvPicPr>
            <a:picLocks noChangeAspect="1"/>
          </p:cNvPicPr>
          <p:nvPr/>
        </p:nvPicPr>
        <p:blipFill>
          <a:blip r:embed="rId3"/>
          <a:stretch>
            <a:fillRect/>
          </a:stretch>
        </p:blipFill>
        <p:spPr>
          <a:xfrm flipH="1">
            <a:off x="916382" y="5020694"/>
            <a:ext cx="3092191" cy="1188823"/>
          </a:xfrm>
          <a:prstGeom prst="rect">
            <a:avLst/>
          </a:prstGeom>
        </p:spPr>
      </p:pic>
      <p:sp>
        <p:nvSpPr>
          <p:cNvPr id="10" name="TextBox 9">
            <a:extLst>
              <a:ext uri="{FF2B5EF4-FFF2-40B4-BE49-F238E27FC236}">
                <a16:creationId xmlns:a16="http://schemas.microsoft.com/office/drawing/2014/main" id="{83CD2431-DA50-4CE8-B07B-647CDFDF5E59}"/>
              </a:ext>
            </a:extLst>
          </p:cNvPr>
          <p:cNvSpPr txBox="1"/>
          <p:nvPr/>
        </p:nvSpPr>
        <p:spPr>
          <a:xfrm>
            <a:off x="838200" y="4507913"/>
            <a:ext cx="10131552" cy="646331"/>
          </a:xfrm>
          <a:prstGeom prst="rect">
            <a:avLst/>
          </a:prstGeom>
          <a:noFill/>
        </p:spPr>
        <p:txBody>
          <a:bodyPr wrap="square" rtlCol="0">
            <a:spAutoFit/>
          </a:bodyPr>
          <a:lstStyle/>
          <a:p>
            <a:r>
              <a:rPr lang="en-US" dirty="0"/>
              <a:t>Without rules, the cod stock went 		and when we added them, the scallop stock went 		</a:t>
            </a:r>
          </a:p>
        </p:txBody>
      </p:sp>
      <p:pic>
        <p:nvPicPr>
          <p:cNvPr id="11" name="Picture 10">
            <a:extLst>
              <a:ext uri="{FF2B5EF4-FFF2-40B4-BE49-F238E27FC236}">
                <a16:creationId xmlns:a16="http://schemas.microsoft.com/office/drawing/2014/main" id="{76399739-D4EB-4B95-983A-DA8D93A9C5D4}"/>
              </a:ext>
            </a:extLst>
          </p:cNvPr>
          <p:cNvPicPr>
            <a:picLocks noChangeAspect="1"/>
          </p:cNvPicPr>
          <p:nvPr/>
        </p:nvPicPr>
        <p:blipFill>
          <a:blip r:embed="rId4"/>
          <a:stretch>
            <a:fillRect/>
          </a:stretch>
        </p:blipFill>
        <p:spPr>
          <a:xfrm>
            <a:off x="4374272" y="4230572"/>
            <a:ext cx="689290" cy="846033"/>
          </a:xfrm>
          <a:prstGeom prst="rect">
            <a:avLst/>
          </a:prstGeom>
        </p:spPr>
      </p:pic>
      <p:pic>
        <p:nvPicPr>
          <p:cNvPr id="12" name="Picture 11">
            <a:extLst>
              <a:ext uri="{FF2B5EF4-FFF2-40B4-BE49-F238E27FC236}">
                <a16:creationId xmlns:a16="http://schemas.microsoft.com/office/drawing/2014/main" id="{190D59AF-EF0E-46B1-81AA-71B91C539875}"/>
              </a:ext>
            </a:extLst>
          </p:cNvPr>
          <p:cNvPicPr>
            <a:picLocks noChangeAspect="1"/>
          </p:cNvPicPr>
          <p:nvPr/>
        </p:nvPicPr>
        <p:blipFill>
          <a:blip r:embed="rId5"/>
          <a:stretch>
            <a:fillRect/>
          </a:stretch>
        </p:blipFill>
        <p:spPr>
          <a:xfrm>
            <a:off x="10206069" y="4308211"/>
            <a:ext cx="829403" cy="846033"/>
          </a:xfrm>
          <a:prstGeom prst="rect">
            <a:avLst/>
          </a:prstGeom>
        </p:spPr>
      </p:pic>
    </p:spTree>
    <p:extLst>
      <p:ext uri="{BB962C8B-B14F-4D97-AF65-F5344CB8AC3E}">
        <p14:creationId xmlns:p14="http://schemas.microsoft.com/office/powerpoint/2010/main" val="4136449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A8A9F-503E-47B3-8600-EA3715B6FBCA}"/>
              </a:ext>
            </a:extLst>
          </p:cNvPr>
          <p:cNvSpPr>
            <a:spLocks noGrp="1"/>
          </p:cNvSpPr>
          <p:nvPr>
            <p:ph type="title"/>
          </p:nvPr>
        </p:nvSpPr>
        <p:spPr>
          <a:solidFill>
            <a:schemeClr val="bg1">
              <a:lumMod val="85000"/>
            </a:schemeClr>
          </a:solidFill>
        </p:spPr>
        <p:txBody>
          <a:bodyPr/>
          <a:lstStyle/>
          <a:p>
            <a:pPr algn="ctr"/>
            <a:r>
              <a:rPr lang="en-US" dirty="0"/>
              <a:t>Photo Attributions</a:t>
            </a:r>
          </a:p>
        </p:txBody>
      </p:sp>
      <p:sp>
        <p:nvSpPr>
          <p:cNvPr id="3" name="Content Placeholder 2">
            <a:extLst>
              <a:ext uri="{FF2B5EF4-FFF2-40B4-BE49-F238E27FC236}">
                <a16:creationId xmlns:a16="http://schemas.microsoft.com/office/drawing/2014/main" id="{A5C77D3B-2421-D275-0FD3-FE78BF80A4A9}"/>
              </a:ext>
            </a:extLst>
          </p:cNvPr>
          <p:cNvSpPr>
            <a:spLocks noGrp="1"/>
          </p:cNvSpPr>
          <p:nvPr>
            <p:ph idx="1"/>
          </p:nvPr>
        </p:nvSpPr>
        <p:spPr>
          <a:xfrm>
            <a:off x="838200" y="1825623"/>
            <a:ext cx="10515600" cy="4667251"/>
          </a:xfrm>
        </p:spPr>
        <p:txBody>
          <a:bodyPr>
            <a:noAutofit/>
          </a:bodyPr>
          <a:lstStyle/>
          <a:p>
            <a:r>
              <a:rPr lang="en-US" sz="800" dirty="0"/>
              <a:t>Slide 1 – </a:t>
            </a:r>
          </a:p>
          <a:p>
            <a:pPr lvl="1"/>
            <a:r>
              <a:rPr lang="en-US" sz="800" dirty="0"/>
              <a:t>Purse Seine: </a:t>
            </a:r>
            <a:r>
              <a:rPr lang="en-US" sz="800" b="0" i="0" dirty="0">
                <a:solidFill>
                  <a:srgbClr val="0A0A0A"/>
                </a:solidFill>
                <a:effectLst/>
              </a:rPr>
              <a:t>Tracey Saxby, Integration and Application Network (</a:t>
            </a:r>
            <a:r>
              <a:rPr lang="en-US" sz="800" b="0" i="0" dirty="0" err="1">
                <a:solidFill>
                  <a:srgbClr val="0A0A0A"/>
                </a:solidFill>
                <a:effectLst/>
              </a:rPr>
              <a:t>ian.umces.edu</a:t>
            </a:r>
            <a:r>
              <a:rPr lang="en-US" sz="800" b="0" i="0" dirty="0">
                <a:solidFill>
                  <a:srgbClr val="0A0A0A"/>
                </a:solidFill>
                <a:effectLst/>
              </a:rPr>
              <a:t>/media-library) (also featured on slides 4, 6). </a:t>
            </a:r>
          </a:p>
          <a:p>
            <a:pPr lvl="1"/>
            <a:r>
              <a:rPr lang="en-US" sz="800" b="0" i="0" dirty="0">
                <a:solidFill>
                  <a:srgbClr val="0A0A0A"/>
                </a:solidFill>
                <a:effectLst/>
              </a:rPr>
              <a:t>Surf f</a:t>
            </a:r>
            <a:r>
              <a:rPr lang="en-US" sz="800" dirty="0">
                <a:solidFill>
                  <a:srgbClr val="0A0A0A"/>
                </a:solidFill>
              </a:rPr>
              <a:t>isherman: </a:t>
            </a:r>
            <a:r>
              <a:rPr lang="en-US" sz="800" b="0" i="0" dirty="0">
                <a:solidFill>
                  <a:srgbClr val="0A0A0A"/>
                </a:solidFill>
                <a:effectLst/>
              </a:rPr>
              <a:t>Tracey Saxby, Integration and Application Network (</a:t>
            </a:r>
            <a:r>
              <a:rPr lang="en-US" sz="800" b="0" i="0" dirty="0" err="1">
                <a:solidFill>
                  <a:srgbClr val="0A0A0A"/>
                </a:solidFill>
                <a:effectLst/>
              </a:rPr>
              <a:t>ian.umces.edu</a:t>
            </a:r>
            <a:r>
              <a:rPr lang="en-US" sz="800" b="0" i="0" dirty="0">
                <a:solidFill>
                  <a:srgbClr val="0A0A0A"/>
                </a:solidFill>
                <a:effectLst/>
              </a:rPr>
              <a:t>/media-library) (also featured on slide 3).</a:t>
            </a:r>
          </a:p>
          <a:p>
            <a:pPr lvl="1"/>
            <a:r>
              <a:rPr lang="en-US" sz="800" dirty="0">
                <a:solidFill>
                  <a:srgbClr val="0A0A0A"/>
                </a:solidFill>
              </a:rPr>
              <a:t>Atlantic cod: </a:t>
            </a:r>
            <a:r>
              <a:rPr lang="en-US" sz="800" b="0" i="0" dirty="0">
                <a:solidFill>
                  <a:srgbClr val="0A0A0A"/>
                </a:solidFill>
                <a:effectLst/>
              </a:rPr>
              <a:t>Kim Kraeer, Lucy Van Essen-Fishman, Integration and Application Network (ian.umces.edu/media-library) (also featured on slides 5,6, 9)</a:t>
            </a:r>
            <a:endParaRPr lang="en-US" sz="800" dirty="0"/>
          </a:p>
          <a:p>
            <a:r>
              <a:rPr lang="en-US" sz="800" dirty="0"/>
              <a:t>Slide 2 – </a:t>
            </a:r>
          </a:p>
          <a:p>
            <a:pPr lvl="1"/>
            <a:r>
              <a:rPr lang="en-US" sz="800" dirty="0"/>
              <a:t>Will next to sign: Laura Patrick/VIMS</a:t>
            </a:r>
          </a:p>
          <a:p>
            <a:pPr lvl="1"/>
            <a:r>
              <a:rPr lang="en-US" sz="800" dirty="0"/>
              <a:t>Will with fish: John Marcin</a:t>
            </a:r>
          </a:p>
          <a:p>
            <a:r>
              <a:rPr lang="en-US" sz="800" dirty="0"/>
              <a:t>Slide 3 - </a:t>
            </a:r>
          </a:p>
          <a:p>
            <a:pPr lvl="1"/>
            <a:r>
              <a:rPr lang="en-US" sz="800" dirty="0">
                <a:solidFill>
                  <a:srgbClr val="0A0A0A"/>
                </a:solidFill>
              </a:rPr>
              <a:t>Fisherman in boat: </a:t>
            </a:r>
            <a:r>
              <a:rPr kumimoji="0" lang="en-US" sz="800" i="0" u="none" strike="noStrike" kern="1200" cap="none" spc="0" normalizeH="0" baseline="0" noProof="0" dirty="0">
                <a:ln>
                  <a:noFill/>
                </a:ln>
                <a:solidFill>
                  <a:prstClr val="black"/>
                </a:solidFill>
                <a:effectLst/>
                <a:uLnTx/>
                <a:uFillTx/>
                <a:ea typeface="+mn-ea"/>
                <a:cs typeface="+mn-cs"/>
              </a:rPr>
              <a:t>Diana </a:t>
            </a:r>
            <a:r>
              <a:rPr kumimoji="0" lang="en-US" sz="800" i="0" u="none" strike="noStrike" kern="1200" cap="none" spc="0" normalizeH="0" baseline="0" noProof="0" dirty="0" err="1">
                <a:ln>
                  <a:noFill/>
                </a:ln>
                <a:solidFill>
                  <a:prstClr val="black"/>
                </a:solidFill>
                <a:effectLst/>
                <a:uLnTx/>
                <a:uFillTx/>
                <a:ea typeface="+mn-ea"/>
                <a:cs typeface="+mn-cs"/>
              </a:rPr>
              <a:t>Kleine</a:t>
            </a:r>
            <a:r>
              <a:rPr kumimoji="0" lang="en-US" sz="800" i="0" u="none" strike="noStrike" kern="1200" cap="none" spc="0" normalizeH="0" baseline="0" noProof="0" dirty="0">
                <a:ln>
                  <a:noFill/>
                </a:ln>
                <a:solidFill>
                  <a:prstClr val="black"/>
                </a:solidFill>
                <a:effectLst/>
                <a:uLnTx/>
                <a:uFillTx/>
                <a:ea typeface="+mn-ea"/>
                <a:cs typeface="+mn-cs"/>
              </a:rPr>
              <a:t>, Marine Botany UQ (</a:t>
            </a:r>
            <a:r>
              <a:rPr kumimoji="0" lang="en-US" sz="800" i="0" u="none" strike="noStrike" kern="1200" cap="none" spc="0" normalizeH="0" baseline="0" noProof="0" dirty="0" err="1">
                <a:ln>
                  <a:noFill/>
                </a:ln>
                <a:solidFill>
                  <a:prstClr val="black"/>
                </a:solidFill>
                <a:effectLst/>
                <a:uLnTx/>
                <a:uFillTx/>
                <a:ea typeface="+mn-ea"/>
                <a:cs typeface="+mn-cs"/>
              </a:rPr>
              <a:t>ian.umces.edu</a:t>
            </a:r>
            <a:r>
              <a:rPr kumimoji="0" lang="en-US" sz="800" i="0" u="none" strike="noStrike" kern="1200" cap="none" spc="0" normalizeH="0" baseline="0" noProof="0" dirty="0">
                <a:ln>
                  <a:noFill/>
                </a:ln>
                <a:solidFill>
                  <a:prstClr val="black"/>
                </a:solidFill>
                <a:effectLst/>
                <a:uLnTx/>
                <a:uFillTx/>
                <a:ea typeface="+mn-ea"/>
                <a:cs typeface="+mn-cs"/>
              </a:rPr>
              <a:t>/media-library)</a:t>
            </a:r>
          </a:p>
          <a:p>
            <a:pPr lvl="1"/>
            <a:r>
              <a:rPr lang="en-US" sz="800" dirty="0">
                <a:solidFill>
                  <a:prstClr val="black"/>
                </a:solidFill>
              </a:rPr>
              <a:t>Will: John Marcin</a:t>
            </a:r>
          </a:p>
          <a:p>
            <a:r>
              <a:rPr lang="en-US" sz="800" dirty="0"/>
              <a:t>Slide 4 – </a:t>
            </a:r>
          </a:p>
          <a:p>
            <a:pPr lvl="1"/>
            <a:r>
              <a:rPr lang="en-US" sz="800" dirty="0"/>
              <a:t>Tuna Boat: </a:t>
            </a:r>
            <a:r>
              <a:rPr lang="en-US" sz="800" b="0" i="0" dirty="0">
                <a:solidFill>
                  <a:srgbClr val="0A0A0A"/>
                </a:solidFill>
                <a:effectLst/>
              </a:rPr>
              <a:t>Kim Kraeer, Lucy Van Essen-Fishman, Integration and Application Network (</a:t>
            </a:r>
            <a:r>
              <a:rPr lang="en-US" sz="800" b="0" i="0" dirty="0" err="1">
                <a:solidFill>
                  <a:srgbClr val="0A0A0A"/>
                </a:solidFill>
                <a:effectLst/>
              </a:rPr>
              <a:t>ian.umces.edu</a:t>
            </a:r>
            <a:r>
              <a:rPr lang="en-US" sz="800" b="0" i="0" dirty="0">
                <a:solidFill>
                  <a:srgbClr val="0A0A0A"/>
                </a:solidFill>
                <a:effectLst/>
              </a:rPr>
              <a:t>/media-library)</a:t>
            </a:r>
          </a:p>
          <a:p>
            <a:r>
              <a:rPr lang="en-US" sz="800" dirty="0"/>
              <a:t>Slide 6 –</a:t>
            </a:r>
          </a:p>
          <a:p>
            <a:pPr lvl="1"/>
            <a:r>
              <a:rPr lang="en-US" sz="800" dirty="0"/>
              <a:t>Salmon: </a:t>
            </a:r>
            <a:r>
              <a:rPr lang="en-US" sz="800" b="0" i="0" dirty="0">
                <a:solidFill>
                  <a:srgbClr val="0A0A0A"/>
                </a:solidFill>
                <a:effectLst/>
              </a:rPr>
              <a:t>Joe Edgerton, Integration and Application Network (</a:t>
            </a:r>
            <a:r>
              <a:rPr lang="en-US" sz="800" b="0" i="0" dirty="0" err="1">
                <a:solidFill>
                  <a:srgbClr val="0A0A0A"/>
                </a:solidFill>
                <a:effectLst/>
              </a:rPr>
              <a:t>ian.umces.edu</a:t>
            </a:r>
            <a:r>
              <a:rPr lang="en-US" sz="800" b="0" i="0" dirty="0">
                <a:solidFill>
                  <a:srgbClr val="0A0A0A"/>
                </a:solidFill>
                <a:effectLst/>
              </a:rPr>
              <a:t>/media-library)</a:t>
            </a:r>
          </a:p>
          <a:p>
            <a:pPr lvl="1"/>
            <a:r>
              <a:rPr lang="en-US" sz="800" dirty="0"/>
              <a:t>Fish School: </a:t>
            </a:r>
            <a:r>
              <a:rPr lang="en-US" sz="800" b="0" i="0" dirty="0">
                <a:solidFill>
                  <a:srgbClr val="0A0A0A"/>
                </a:solidFill>
                <a:effectLst/>
              </a:rPr>
              <a:t>Tracey Saxby, Integration and Application Network (</a:t>
            </a:r>
            <a:r>
              <a:rPr lang="en-US" sz="800" b="0" i="0" dirty="0" err="1">
                <a:solidFill>
                  <a:srgbClr val="0A0A0A"/>
                </a:solidFill>
                <a:effectLst/>
              </a:rPr>
              <a:t>ian.umces.edu</a:t>
            </a:r>
            <a:r>
              <a:rPr lang="en-US" sz="800" b="0" i="0" dirty="0">
                <a:solidFill>
                  <a:srgbClr val="0A0A0A"/>
                </a:solidFill>
                <a:effectLst/>
              </a:rPr>
              <a:t>/media-library)</a:t>
            </a:r>
            <a:endParaRPr lang="en-US" sz="800" dirty="0"/>
          </a:p>
          <a:p>
            <a:r>
              <a:rPr lang="en-US" sz="800" dirty="0"/>
              <a:t>Slide 7 – </a:t>
            </a:r>
          </a:p>
          <a:p>
            <a:pPr lvl="1"/>
            <a:r>
              <a:rPr lang="en-US" sz="800" dirty="0"/>
              <a:t>NOAA Stock SMART database</a:t>
            </a:r>
          </a:p>
          <a:p>
            <a:r>
              <a:rPr lang="en-US" sz="800" dirty="0"/>
              <a:t>Slide 8 –</a:t>
            </a:r>
          </a:p>
          <a:p>
            <a:pPr lvl="1"/>
            <a:r>
              <a:rPr lang="en-US" sz="800" dirty="0"/>
              <a:t>Scallop: </a:t>
            </a:r>
            <a:r>
              <a:rPr lang="en-US" sz="800" b="0" i="0" dirty="0">
                <a:solidFill>
                  <a:srgbClr val="0A0A0A"/>
                </a:solidFill>
                <a:effectLst/>
              </a:rPr>
              <a:t>Dieter Tracey, Water and Rivers Commission (</a:t>
            </a:r>
            <a:r>
              <a:rPr lang="en-US" sz="800" b="0" i="0" dirty="0" err="1">
                <a:solidFill>
                  <a:srgbClr val="0A0A0A"/>
                </a:solidFill>
                <a:effectLst/>
              </a:rPr>
              <a:t>ian.umces.edu</a:t>
            </a:r>
            <a:r>
              <a:rPr lang="en-US" sz="800" b="0" i="0" dirty="0">
                <a:solidFill>
                  <a:srgbClr val="0A0A0A"/>
                </a:solidFill>
                <a:effectLst/>
              </a:rPr>
              <a:t>/media-library)</a:t>
            </a:r>
          </a:p>
          <a:p>
            <a:pPr marL="457200" lvl="1" indent="0">
              <a:buNone/>
            </a:pPr>
            <a:endParaRPr lang="en-US" sz="800" dirty="0">
              <a:solidFill>
                <a:prstClr val="black"/>
              </a:solidFill>
            </a:endParaRPr>
          </a:p>
          <a:p>
            <a:pPr marL="457200" lvl="1" indent="0">
              <a:buNone/>
            </a:pPr>
            <a:endParaRPr lang="en-US" sz="800" dirty="0">
              <a:solidFill>
                <a:prstClr val="black"/>
              </a:solidFill>
            </a:endParaRPr>
          </a:p>
          <a:p>
            <a:pPr lvl="1"/>
            <a:endParaRPr kumimoji="0" lang="en-US" sz="800" i="0" u="none" strike="noStrike" kern="1200" cap="none" spc="0" normalizeH="0" baseline="0" noProof="0" dirty="0">
              <a:ln>
                <a:noFill/>
              </a:ln>
              <a:solidFill>
                <a:prstClr val="black"/>
              </a:solidFill>
              <a:effectLst/>
              <a:uLnTx/>
              <a:uFillTx/>
              <a:ea typeface="+mn-ea"/>
              <a:cs typeface="+mn-cs"/>
            </a:endParaRPr>
          </a:p>
        </p:txBody>
      </p:sp>
      <p:sp>
        <p:nvSpPr>
          <p:cNvPr id="7" name="TextBox 6">
            <a:extLst>
              <a:ext uri="{FF2B5EF4-FFF2-40B4-BE49-F238E27FC236}">
                <a16:creationId xmlns:a16="http://schemas.microsoft.com/office/drawing/2014/main" id="{8D41E76C-F0EC-C425-2E0F-C99D8D9F330B}"/>
              </a:ext>
            </a:extLst>
          </p:cNvPr>
          <p:cNvSpPr txBox="1"/>
          <p:nvPr/>
        </p:nvSpPr>
        <p:spPr>
          <a:xfrm>
            <a:off x="1077686" y="6128657"/>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41832244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Going Fishing in the Classroom</Template>
  <TotalTime>57</TotalTime>
  <Words>529</Words>
  <Application>Microsoft Office PowerPoint</Application>
  <PresentationFormat>Widescreen</PresentationFormat>
  <Paragraphs>53</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Going Fishing in the Classroom</vt:lpstr>
      <vt:lpstr>Meet the Scientist</vt:lpstr>
      <vt:lpstr>What does a fisherman look like?</vt:lpstr>
      <vt:lpstr>Did you know about commercial fishermen?</vt:lpstr>
      <vt:lpstr>Today’s activity</vt:lpstr>
      <vt:lpstr>Vocabulary Check-in</vt:lpstr>
      <vt:lpstr>What did we learn?</vt:lpstr>
      <vt:lpstr>What did we learn?</vt:lpstr>
      <vt:lpstr>Photo Attributions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Going Fishing in the Classroom</dc:title>
  <dc:creator>Will O. Shoup</dc:creator>
  <cp:lastModifiedBy>Will O. Shoup</cp:lastModifiedBy>
  <cp:revision>4</cp:revision>
  <dcterms:created xsi:type="dcterms:W3CDTF">2022-12-14T15:23:39Z</dcterms:created>
  <dcterms:modified xsi:type="dcterms:W3CDTF">2023-04-03T17:18:54Z</dcterms:modified>
</cp:coreProperties>
</file>