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webextensions/webextension1.xml" ContentType="application/vnd.ms-office.webextension+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60" r:id="rId5"/>
    <p:sldId id="261" r:id="rId6"/>
    <p:sldId id="262" r:id="rId7"/>
    <p:sldId id="263" r:id="rId8"/>
    <p:sldId id="275" r:id="rId9"/>
    <p:sldId id="271" r:id="rId10"/>
    <p:sldId id="264" r:id="rId11"/>
    <p:sldId id="272" r:id="rId12"/>
    <p:sldId id="273" r:id="rId13"/>
    <p:sldId id="276" r:id="rId14"/>
    <p:sldId id="274" r:id="rId15"/>
    <p:sldId id="277" r:id="rId16"/>
    <p:sldId id="278" r:id="rId17"/>
    <p:sldId id="279" r:id="rId18"/>
    <p:sldId id="267" r:id="rId19"/>
    <p:sldId id="268" r:id="rId20"/>
    <p:sldId id="26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D9D5"/>
    <a:srgbClr val="D794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C03A3B-9983-4BDA-B295-48F137FBC448}" v="72" dt="2023-04-06T15:54:53.2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3913" autoAdjust="0"/>
  </p:normalViewPr>
  <p:slideViewPr>
    <p:cSldViewPr snapToGrid="0">
      <p:cViewPr varScale="1">
        <p:scale>
          <a:sx n="78" d="100"/>
          <a:sy n="78" d="100"/>
        </p:scale>
        <p:origin x="181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rek Jackson" userId="bf694b8f7562215e" providerId="LiveId" clId="{68C03A3B-9983-4BDA-B295-48F137FBC448}"/>
    <pc:docChg chg="undo custSel addSld delSld modSld sldOrd">
      <pc:chgData name="Derek Jackson" userId="bf694b8f7562215e" providerId="LiveId" clId="{68C03A3B-9983-4BDA-B295-48F137FBC448}" dt="2023-04-06T15:56:26.464" v="545" actId="20577"/>
      <pc:docMkLst>
        <pc:docMk/>
      </pc:docMkLst>
      <pc:sldChg chg="addSp delSp modSp mod modNotesTx">
        <pc:chgData name="Derek Jackson" userId="bf694b8f7562215e" providerId="LiveId" clId="{68C03A3B-9983-4BDA-B295-48F137FBC448}" dt="2023-04-06T15:56:26.464" v="545" actId="20577"/>
        <pc:sldMkLst>
          <pc:docMk/>
          <pc:sldMk cId="1919587895" sldId="258"/>
        </pc:sldMkLst>
        <pc:picChg chg="add mod">
          <ac:chgData name="Derek Jackson" userId="bf694b8f7562215e" providerId="LiveId" clId="{68C03A3B-9983-4BDA-B295-48F137FBC448}" dt="2023-04-06T15:54:44.160" v="492" actId="1076"/>
          <ac:picMkLst>
            <pc:docMk/>
            <pc:sldMk cId="1919587895" sldId="258"/>
            <ac:picMk id="3" creationId="{DAA9A876-818D-3DD8-C8E8-013B80D024A2}"/>
          </ac:picMkLst>
        </pc:picChg>
        <pc:picChg chg="add mod">
          <ac:chgData name="Derek Jackson" userId="bf694b8f7562215e" providerId="LiveId" clId="{68C03A3B-9983-4BDA-B295-48F137FBC448}" dt="2023-04-06T15:55:09.769" v="498" actId="1076"/>
          <ac:picMkLst>
            <pc:docMk/>
            <pc:sldMk cId="1919587895" sldId="258"/>
            <ac:picMk id="6" creationId="{B2E5D828-0C6D-B7E2-72D7-726534F9D083}"/>
          </ac:picMkLst>
        </pc:picChg>
        <pc:picChg chg="mod">
          <ac:chgData name="Derek Jackson" userId="bf694b8f7562215e" providerId="LiveId" clId="{68C03A3B-9983-4BDA-B295-48F137FBC448}" dt="2023-04-06T15:55:02.308" v="497" actId="1076"/>
          <ac:picMkLst>
            <pc:docMk/>
            <pc:sldMk cId="1919587895" sldId="258"/>
            <ac:picMk id="11" creationId="{EBA51741-561E-2EA9-6808-01DB38C2C60F}"/>
          </ac:picMkLst>
        </pc:picChg>
        <pc:picChg chg="del">
          <ac:chgData name="Derek Jackson" userId="bf694b8f7562215e" providerId="LiveId" clId="{68C03A3B-9983-4BDA-B295-48F137FBC448}" dt="2023-04-06T15:54:47.712" v="493" actId="478"/>
          <ac:picMkLst>
            <pc:docMk/>
            <pc:sldMk cId="1919587895" sldId="258"/>
            <ac:picMk id="12" creationId="{3A275579-E4D4-DA28-76D0-5D88838CBD81}"/>
          </ac:picMkLst>
        </pc:picChg>
        <pc:picChg chg="del">
          <ac:chgData name="Derek Jackson" userId="bf694b8f7562215e" providerId="LiveId" clId="{68C03A3B-9983-4BDA-B295-48F137FBC448}" dt="2023-04-06T15:54:52.010" v="494" actId="21"/>
          <ac:picMkLst>
            <pc:docMk/>
            <pc:sldMk cId="1919587895" sldId="258"/>
            <ac:picMk id="13" creationId="{D5149976-E173-9AB3-6EB6-03DEE816987B}"/>
          </ac:picMkLst>
        </pc:picChg>
      </pc:sldChg>
      <pc:sldChg chg="modSp mod modNotesTx">
        <pc:chgData name="Derek Jackson" userId="bf694b8f7562215e" providerId="LiveId" clId="{68C03A3B-9983-4BDA-B295-48F137FBC448}" dt="2023-04-05T13:56:16.002" v="27" actId="20577"/>
        <pc:sldMkLst>
          <pc:docMk/>
          <pc:sldMk cId="42366059" sldId="260"/>
        </pc:sldMkLst>
        <pc:spChg chg="mod">
          <ac:chgData name="Derek Jackson" userId="bf694b8f7562215e" providerId="LiveId" clId="{68C03A3B-9983-4BDA-B295-48F137FBC448}" dt="2023-04-05T13:55:33.316" v="21" actId="255"/>
          <ac:spMkLst>
            <pc:docMk/>
            <pc:sldMk cId="42366059" sldId="260"/>
            <ac:spMk id="3" creationId="{8974C677-DA60-9277-4449-FEA5F220CAEA}"/>
          </ac:spMkLst>
        </pc:spChg>
        <pc:spChg chg="mod">
          <ac:chgData name="Derek Jackson" userId="bf694b8f7562215e" providerId="LiveId" clId="{68C03A3B-9983-4BDA-B295-48F137FBC448}" dt="2023-04-05T13:55:52.979" v="23" actId="1076"/>
          <ac:spMkLst>
            <pc:docMk/>
            <pc:sldMk cId="42366059" sldId="260"/>
            <ac:spMk id="4" creationId="{B8729ECD-13BE-5DD3-D37A-36C68E3F465A}"/>
          </ac:spMkLst>
        </pc:spChg>
      </pc:sldChg>
      <pc:sldChg chg="modSp mod">
        <pc:chgData name="Derek Jackson" userId="bf694b8f7562215e" providerId="LiveId" clId="{68C03A3B-9983-4BDA-B295-48F137FBC448}" dt="2023-04-05T14:39:13.404" v="125" actId="207"/>
        <pc:sldMkLst>
          <pc:docMk/>
          <pc:sldMk cId="2651571371" sldId="261"/>
        </pc:sldMkLst>
        <pc:spChg chg="mod">
          <ac:chgData name="Derek Jackson" userId="bf694b8f7562215e" providerId="LiveId" clId="{68C03A3B-9983-4BDA-B295-48F137FBC448}" dt="2023-04-05T14:39:13.404" v="125" actId="207"/>
          <ac:spMkLst>
            <pc:docMk/>
            <pc:sldMk cId="2651571371" sldId="261"/>
            <ac:spMk id="6" creationId="{0F46BEA2-FAFF-079D-D106-458F8D64C475}"/>
          </ac:spMkLst>
        </pc:spChg>
      </pc:sldChg>
      <pc:sldChg chg="modNotesTx">
        <pc:chgData name="Derek Jackson" userId="bf694b8f7562215e" providerId="LiveId" clId="{68C03A3B-9983-4BDA-B295-48F137FBC448}" dt="2023-04-05T14:41:34.958" v="128" actId="20577"/>
        <pc:sldMkLst>
          <pc:docMk/>
          <pc:sldMk cId="1725090635" sldId="263"/>
        </pc:sldMkLst>
      </pc:sldChg>
      <pc:sldChg chg="modSp mod">
        <pc:chgData name="Derek Jackson" userId="bf694b8f7562215e" providerId="LiveId" clId="{68C03A3B-9983-4BDA-B295-48F137FBC448}" dt="2023-04-05T14:18:13.187" v="46" actId="255"/>
        <pc:sldMkLst>
          <pc:docMk/>
          <pc:sldMk cId="3835959354" sldId="267"/>
        </pc:sldMkLst>
        <pc:spChg chg="mod">
          <ac:chgData name="Derek Jackson" userId="bf694b8f7562215e" providerId="LiveId" clId="{68C03A3B-9983-4BDA-B295-48F137FBC448}" dt="2023-04-05T14:18:13.187" v="46" actId="255"/>
          <ac:spMkLst>
            <pc:docMk/>
            <pc:sldMk cId="3835959354" sldId="267"/>
            <ac:spMk id="3" creationId="{794A76CC-1BA1-D7DC-8C7F-048DFD39FB04}"/>
          </ac:spMkLst>
        </pc:spChg>
      </pc:sldChg>
      <pc:sldChg chg="modNotesTx">
        <pc:chgData name="Derek Jackson" userId="bf694b8f7562215e" providerId="LiveId" clId="{68C03A3B-9983-4BDA-B295-48F137FBC448}" dt="2023-04-05T14:34:33.681" v="114" actId="20577"/>
        <pc:sldMkLst>
          <pc:docMk/>
          <pc:sldMk cId="737980543" sldId="268"/>
        </pc:sldMkLst>
      </pc:sldChg>
      <pc:sldChg chg="modSp mod">
        <pc:chgData name="Derek Jackson" userId="bf694b8f7562215e" providerId="LiveId" clId="{68C03A3B-9983-4BDA-B295-48F137FBC448}" dt="2023-04-05T14:19:07.579" v="47" actId="255"/>
        <pc:sldMkLst>
          <pc:docMk/>
          <pc:sldMk cId="4278983217" sldId="269"/>
        </pc:sldMkLst>
        <pc:spChg chg="mod">
          <ac:chgData name="Derek Jackson" userId="bf694b8f7562215e" providerId="LiveId" clId="{68C03A3B-9983-4BDA-B295-48F137FBC448}" dt="2023-04-05T14:19:07.579" v="47" actId="255"/>
          <ac:spMkLst>
            <pc:docMk/>
            <pc:sldMk cId="4278983217" sldId="269"/>
            <ac:spMk id="9" creationId="{62928D1E-117C-A87B-C348-68F81CF9EA2C}"/>
          </ac:spMkLst>
        </pc:spChg>
      </pc:sldChg>
      <pc:sldChg chg="modNotesTx">
        <pc:chgData name="Derek Jackson" userId="bf694b8f7562215e" providerId="LiveId" clId="{68C03A3B-9983-4BDA-B295-48F137FBC448}" dt="2023-04-06T14:39:16.320" v="479" actId="20577"/>
        <pc:sldMkLst>
          <pc:docMk/>
          <pc:sldMk cId="1579847555" sldId="271"/>
        </pc:sldMkLst>
      </pc:sldChg>
      <pc:sldChg chg="modNotesTx">
        <pc:chgData name="Derek Jackson" userId="bf694b8f7562215e" providerId="LiveId" clId="{68C03A3B-9983-4BDA-B295-48F137FBC448}" dt="2023-04-06T14:47:58.510" v="481" actId="20577"/>
        <pc:sldMkLst>
          <pc:docMk/>
          <pc:sldMk cId="4041123315" sldId="272"/>
        </pc:sldMkLst>
      </pc:sldChg>
      <pc:sldChg chg="modSp mod modNotesTx">
        <pc:chgData name="Derek Jackson" userId="bf694b8f7562215e" providerId="LiveId" clId="{68C03A3B-9983-4BDA-B295-48F137FBC448}" dt="2023-04-05T14:26:17.168" v="52" actId="20577"/>
        <pc:sldMkLst>
          <pc:docMk/>
          <pc:sldMk cId="84257655" sldId="273"/>
        </pc:sldMkLst>
        <pc:spChg chg="mod">
          <ac:chgData name="Derek Jackson" userId="bf694b8f7562215e" providerId="LiveId" clId="{68C03A3B-9983-4BDA-B295-48F137FBC448}" dt="2023-04-05T14:26:17.168" v="52" actId="20577"/>
          <ac:spMkLst>
            <pc:docMk/>
            <pc:sldMk cId="84257655" sldId="273"/>
            <ac:spMk id="3" creationId="{E415D76F-3A31-7B76-CCAC-03AE337834CE}"/>
          </ac:spMkLst>
        </pc:spChg>
      </pc:sldChg>
      <pc:sldChg chg="ord">
        <pc:chgData name="Derek Jackson" userId="bf694b8f7562215e" providerId="LiveId" clId="{68C03A3B-9983-4BDA-B295-48F137FBC448}" dt="2023-04-06T14:51:11.470" v="483"/>
        <pc:sldMkLst>
          <pc:docMk/>
          <pc:sldMk cId="3926173826" sldId="274"/>
        </pc:sldMkLst>
      </pc:sldChg>
      <pc:sldChg chg="modSp mod">
        <pc:chgData name="Derek Jackson" userId="bf694b8f7562215e" providerId="LiveId" clId="{68C03A3B-9983-4BDA-B295-48F137FBC448}" dt="2023-04-05T14:46:38.709" v="137" actId="1076"/>
        <pc:sldMkLst>
          <pc:docMk/>
          <pc:sldMk cId="272443483" sldId="275"/>
        </pc:sldMkLst>
        <pc:spChg chg="mod">
          <ac:chgData name="Derek Jackson" userId="bf694b8f7562215e" providerId="LiveId" clId="{68C03A3B-9983-4BDA-B295-48F137FBC448}" dt="2023-04-05T14:04:29.844" v="44" actId="20577"/>
          <ac:spMkLst>
            <pc:docMk/>
            <pc:sldMk cId="272443483" sldId="275"/>
            <ac:spMk id="11" creationId="{6B7A5517-874E-B99F-4F35-3BF18711AD02}"/>
          </ac:spMkLst>
        </pc:spChg>
        <pc:spChg chg="mod">
          <ac:chgData name="Derek Jackson" userId="bf694b8f7562215e" providerId="LiveId" clId="{68C03A3B-9983-4BDA-B295-48F137FBC448}" dt="2023-04-05T14:46:31.961" v="136" actId="1076"/>
          <ac:spMkLst>
            <pc:docMk/>
            <pc:sldMk cId="272443483" sldId="275"/>
            <ac:spMk id="14" creationId="{B6B1DA9D-1B89-7058-F7F6-1D6875FFE36C}"/>
          </ac:spMkLst>
        </pc:spChg>
        <pc:spChg chg="mod">
          <ac:chgData name="Derek Jackson" userId="bf694b8f7562215e" providerId="LiveId" clId="{68C03A3B-9983-4BDA-B295-48F137FBC448}" dt="2023-04-05T14:46:38.709" v="137" actId="1076"/>
          <ac:spMkLst>
            <pc:docMk/>
            <pc:sldMk cId="272443483" sldId="275"/>
            <ac:spMk id="16" creationId="{E503581C-8F02-6567-2ED0-98913F88AFC3}"/>
          </ac:spMkLst>
        </pc:spChg>
        <pc:picChg chg="mod">
          <ac:chgData name="Derek Jackson" userId="bf694b8f7562215e" providerId="LiveId" clId="{68C03A3B-9983-4BDA-B295-48F137FBC448}" dt="2023-04-05T14:46:09.865" v="131" actId="14100"/>
          <ac:picMkLst>
            <pc:docMk/>
            <pc:sldMk cId="272443483" sldId="275"/>
            <ac:picMk id="13" creationId="{B87852F0-ACAC-2EF6-1883-667A2DB8FC69}"/>
          </ac:picMkLst>
        </pc:picChg>
        <pc:picChg chg="mod">
          <ac:chgData name="Derek Jackson" userId="bf694b8f7562215e" providerId="LiveId" clId="{68C03A3B-9983-4BDA-B295-48F137FBC448}" dt="2023-04-05T14:46:12.647" v="132" actId="14100"/>
          <ac:picMkLst>
            <pc:docMk/>
            <pc:sldMk cId="272443483" sldId="275"/>
            <ac:picMk id="15" creationId="{B4833172-DEEE-2C63-F59F-0786A41F657F}"/>
          </ac:picMkLst>
        </pc:picChg>
      </pc:sldChg>
      <pc:sldChg chg="addSp delSp modSp new mod delAnim modAnim modNotesTx">
        <pc:chgData name="Derek Jackson" userId="bf694b8f7562215e" providerId="LiveId" clId="{68C03A3B-9983-4BDA-B295-48F137FBC448}" dt="2023-04-05T15:14:29.151" v="473"/>
        <pc:sldMkLst>
          <pc:docMk/>
          <pc:sldMk cId="1691044720" sldId="277"/>
        </pc:sldMkLst>
        <pc:spChg chg="mod">
          <ac:chgData name="Derek Jackson" userId="bf694b8f7562215e" providerId="LiveId" clId="{68C03A3B-9983-4BDA-B295-48F137FBC448}" dt="2023-04-05T14:52:54.191" v="153" actId="1076"/>
          <ac:spMkLst>
            <pc:docMk/>
            <pc:sldMk cId="1691044720" sldId="277"/>
            <ac:spMk id="2" creationId="{61E00ACE-887B-68A2-B5A0-7B3D32E4975A}"/>
          </ac:spMkLst>
        </pc:spChg>
        <pc:spChg chg="mod">
          <ac:chgData name="Derek Jackson" userId="bf694b8f7562215e" providerId="LiveId" clId="{68C03A3B-9983-4BDA-B295-48F137FBC448}" dt="2023-04-05T14:52:45.888" v="149" actId="14100"/>
          <ac:spMkLst>
            <pc:docMk/>
            <pc:sldMk cId="1691044720" sldId="277"/>
            <ac:spMk id="3" creationId="{C6827113-62DF-A61A-AE5F-F3F3F7F2369F}"/>
          </ac:spMkLst>
        </pc:spChg>
        <pc:spChg chg="add del">
          <ac:chgData name="Derek Jackson" userId="bf694b8f7562215e" providerId="LiveId" clId="{68C03A3B-9983-4BDA-B295-48F137FBC448}" dt="2023-04-05T14:54:44.682" v="159" actId="478"/>
          <ac:spMkLst>
            <pc:docMk/>
            <pc:sldMk cId="1691044720" sldId="277"/>
            <ac:spMk id="6" creationId="{6C049401-48CF-6982-38BD-2E5A56BDEC89}"/>
          </ac:spMkLst>
        </pc:spChg>
        <pc:spChg chg="add del mod">
          <ac:chgData name="Derek Jackson" userId="bf694b8f7562215e" providerId="LiveId" clId="{68C03A3B-9983-4BDA-B295-48F137FBC448}" dt="2023-04-05T14:57:02.284" v="208"/>
          <ac:spMkLst>
            <pc:docMk/>
            <pc:sldMk cId="1691044720" sldId="277"/>
            <ac:spMk id="7" creationId="{D6A3EB09-27BA-CE0B-DF89-2F53BBB59BFF}"/>
          </ac:spMkLst>
        </pc:spChg>
        <pc:spChg chg="add del mod">
          <ac:chgData name="Derek Jackson" userId="bf694b8f7562215e" providerId="LiveId" clId="{68C03A3B-9983-4BDA-B295-48F137FBC448}" dt="2023-04-05T15:00:06.276" v="226" actId="21"/>
          <ac:spMkLst>
            <pc:docMk/>
            <pc:sldMk cId="1691044720" sldId="277"/>
            <ac:spMk id="8" creationId="{EBE3A162-881E-E264-D361-14BC728398BA}"/>
          </ac:spMkLst>
        </pc:spChg>
        <pc:spChg chg="add mod">
          <ac:chgData name="Derek Jackson" userId="bf694b8f7562215e" providerId="LiveId" clId="{68C03A3B-9983-4BDA-B295-48F137FBC448}" dt="2023-04-05T15:00:23.750" v="229"/>
          <ac:spMkLst>
            <pc:docMk/>
            <pc:sldMk cId="1691044720" sldId="277"/>
            <ac:spMk id="12" creationId="{4CF52D7F-F6AD-9C8B-A9E1-C3931129E4EF}"/>
          </ac:spMkLst>
        </pc:spChg>
        <pc:spChg chg="add del mod">
          <ac:chgData name="Derek Jackson" userId="bf694b8f7562215e" providerId="LiveId" clId="{68C03A3B-9983-4BDA-B295-48F137FBC448}" dt="2023-04-05T15:03:38.436" v="321"/>
          <ac:spMkLst>
            <pc:docMk/>
            <pc:sldMk cId="1691044720" sldId="277"/>
            <ac:spMk id="13" creationId="{CB6F1428-56BD-2D17-657C-8F2A63AFC146}"/>
          </ac:spMkLst>
        </pc:spChg>
        <pc:spChg chg="add del mod">
          <ac:chgData name="Derek Jackson" userId="bf694b8f7562215e" providerId="LiveId" clId="{68C03A3B-9983-4BDA-B295-48F137FBC448}" dt="2023-04-05T15:09:53.341" v="442" actId="478"/>
          <ac:spMkLst>
            <pc:docMk/>
            <pc:sldMk cId="1691044720" sldId="277"/>
            <ac:spMk id="14" creationId="{68D6C17F-402D-969E-7FED-42C5570B209D}"/>
          </ac:spMkLst>
        </pc:spChg>
        <pc:spChg chg="add del mod">
          <ac:chgData name="Derek Jackson" userId="bf694b8f7562215e" providerId="LiveId" clId="{68C03A3B-9983-4BDA-B295-48F137FBC448}" dt="2023-04-05T15:09:46.547" v="440" actId="478"/>
          <ac:spMkLst>
            <pc:docMk/>
            <pc:sldMk cId="1691044720" sldId="277"/>
            <ac:spMk id="15" creationId="{6E3F04FC-9993-6FEB-0738-6F6CA258FEB7}"/>
          </ac:spMkLst>
        </pc:spChg>
        <pc:picChg chg="add del mod">
          <ac:chgData name="Derek Jackson" userId="bf694b8f7562215e" providerId="LiveId" clId="{68C03A3B-9983-4BDA-B295-48F137FBC448}" dt="2023-04-05T14:59:33.034" v="219" actId="21"/>
          <ac:picMkLst>
            <pc:docMk/>
            <pc:sldMk cId="1691044720" sldId="277"/>
            <ac:picMk id="4" creationId="{D0BD27C6-2701-30BD-3595-303A5E2F720C}"/>
          </ac:picMkLst>
        </pc:picChg>
        <pc:picChg chg="add mod">
          <ac:chgData name="Derek Jackson" userId="bf694b8f7562215e" providerId="LiveId" clId="{68C03A3B-9983-4BDA-B295-48F137FBC448}" dt="2023-04-05T14:59:43.621" v="222" actId="1076"/>
          <ac:picMkLst>
            <pc:docMk/>
            <pc:sldMk cId="1691044720" sldId="277"/>
            <ac:picMk id="5" creationId="{EE5F88A5-67AA-054A-FAF4-591557DAE6FB}"/>
          </ac:picMkLst>
        </pc:picChg>
        <pc:picChg chg="add del mod">
          <ac:chgData name="Derek Jackson" userId="bf694b8f7562215e" providerId="LiveId" clId="{68C03A3B-9983-4BDA-B295-48F137FBC448}" dt="2023-04-05T15:09:56.061" v="443" actId="478"/>
          <ac:picMkLst>
            <pc:docMk/>
            <pc:sldMk cId="1691044720" sldId="277"/>
            <ac:picMk id="9" creationId="{40915B99-D937-13A3-1F2E-C3E0E23CB336}"/>
          </ac:picMkLst>
        </pc:picChg>
        <pc:picChg chg="add del mod">
          <ac:chgData name="Derek Jackson" userId="bf694b8f7562215e" providerId="LiveId" clId="{68C03A3B-9983-4BDA-B295-48F137FBC448}" dt="2023-04-05T15:09:57.686" v="444" actId="478"/>
          <ac:picMkLst>
            <pc:docMk/>
            <pc:sldMk cId="1691044720" sldId="277"/>
            <ac:picMk id="10" creationId="{3FA0C9B0-627B-0324-0FF7-2A7F0A0055C0}"/>
          </ac:picMkLst>
        </pc:picChg>
        <pc:picChg chg="add mod">
          <ac:chgData name="Derek Jackson" userId="bf694b8f7562215e" providerId="LiveId" clId="{68C03A3B-9983-4BDA-B295-48F137FBC448}" dt="2023-04-05T15:00:22.032" v="228" actId="14100"/>
          <ac:picMkLst>
            <pc:docMk/>
            <pc:sldMk cId="1691044720" sldId="277"/>
            <ac:picMk id="11" creationId="{800623EA-9B06-BC43-8348-81B5262C453C}"/>
          </ac:picMkLst>
        </pc:picChg>
      </pc:sldChg>
      <pc:sldChg chg="delSp modSp add mod delAnim modAnim modNotesTx">
        <pc:chgData name="Derek Jackson" userId="bf694b8f7562215e" providerId="LiveId" clId="{68C03A3B-9983-4BDA-B295-48F137FBC448}" dt="2023-04-05T15:13:08.633" v="471"/>
        <pc:sldMkLst>
          <pc:docMk/>
          <pc:sldMk cId="2635833413" sldId="278"/>
        </pc:sldMkLst>
        <pc:spChg chg="del">
          <ac:chgData name="Derek Jackson" userId="bf694b8f7562215e" providerId="LiveId" clId="{68C03A3B-9983-4BDA-B295-48F137FBC448}" dt="2023-04-05T15:10:25.009" v="449" actId="478"/>
          <ac:spMkLst>
            <pc:docMk/>
            <pc:sldMk cId="2635833413" sldId="278"/>
            <ac:spMk id="12" creationId="{4CF52D7F-F6AD-9C8B-A9E1-C3931129E4EF}"/>
          </ac:spMkLst>
        </pc:spChg>
        <pc:spChg chg="mod">
          <ac:chgData name="Derek Jackson" userId="bf694b8f7562215e" providerId="LiveId" clId="{68C03A3B-9983-4BDA-B295-48F137FBC448}" dt="2023-04-05T15:10:56.484" v="452" actId="1076"/>
          <ac:spMkLst>
            <pc:docMk/>
            <pc:sldMk cId="2635833413" sldId="278"/>
            <ac:spMk id="14" creationId="{68D6C17F-402D-969E-7FED-42C5570B209D}"/>
          </ac:spMkLst>
        </pc:spChg>
        <pc:spChg chg="del">
          <ac:chgData name="Derek Jackson" userId="bf694b8f7562215e" providerId="LiveId" clId="{68C03A3B-9983-4BDA-B295-48F137FBC448}" dt="2023-04-05T15:10:13.703" v="447" actId="478"/>
          <ac:spMkLst>
            <pc:docMk/>
            <pc:sldMk cId="2635833413" sldId="278"/>
            <ac:spMk id="15" creationId="{6E3F04FC-9993-6FEB-0738-6F6CA258FEB7}"/>
          </ac:spMkLst>
        </pc:spChg>
        <pc:picChg chg="del">
          <ac:chgData name="Derek Jackson" userId="bf694b8f7562215e" providerId="LiveId" clId="{68C03A3B-9983-4BDA-B295-48F137FBC448}" dt="2023-04-05T15:10:07.880" v="445" actId="478"/>
          <ac:picMkLst>
            <pc:docMk/>
            <pc:sldMk cId="2635833413" sldId="278"/>
            <ac:picMk id="5" creationId="{EE5F88A5-67AA-054A-FAF4-591557DAE6FB}"/>
          </ac:picMkLst>
        </pc:picChg>
        <pc:picChg chg="del">
          <ac:chgData name="Derek Jackson" userId="bf694b8f7562215e" providerId="LiveId" clId="{68C03A3B-9983-4BDA-B295-48F137FBC448}" dt="2023-04-05T15:10:09.850" v="446" actId="478"/>
          <ac:picMkLst>
            <pc:docMk/>
            <pc:sldMk cId="2635833413" sldId="278"/>
            <ac:picMk id="10" creationId="{3FA0C9B0-627B-0324-0FF7-2A7F0A0055C0}"/>
          </ac:picMkLst>
        </pc:picChg>
      </pc:sldChg>
      <pc:sldChg chg="new del">
        <pc:chgData name="Derek Jackson" userId="bf694b8f7562215e" providerId="LiveId" clId="{68C03A3B-9983-4BDA-B295-48F137FBC448}" dt="2023-04-05T15:09:27.273" v="435" actId="47"/>
        <pc:sldMkLst>
          <pc:docMk/>
          <pc:sldMk cId="4162707520" sldId="278"/>
        </pc:sldMkLst>
      </pc:sldChg>
      <pc:sldChg chg="add del">
        <pc:chgData name="Derek Jackson" userId="bf694b8f7562215e" providerId="LiveId" clId="{68C03A3B-9983-4BDA-B295-48F137FBC448}" dt="2023-04-05T14:52:11.582" v="144" actId="47"/>
        <pc:sldMkLst>
          <pc:docMk/>
          <pc:sldMk cId="4199557271" sldId="278"/>
        </pc:sldMkLst>
      </pc:sldChg>
      <pc:sldChg chg="delSp modSp add mod delAnim modAnim modNotesTx">
        <pc:chgData name="Derek Jackson" userId="bf694b8f7562215e" providerId="LiveId" clId="{68C03A3B-9983-4BDA-B295-48F137FBC448}" dt="2023-04-05T15:16:09.424" v="476" actId="5793"/>
        <pc:sldMkLst>
          <pc:docMk/>
          <pc:sldMk cId="168559803" sldId="279"/>
        </pc:sldMkLst>
        <pc:spChg chg="del">
          <ac:chgData name="Derek Jackson" userId="bf694b8f7562215e" providerId="LiveId" clId="{68C03A3B-9983-4BDA-B295-48F137FBC448}" dt="2023-04-05T15:11:16.260" v="458" actId="478"/>
          <ac:spMkLst>
            <pc:docMk/>
            <pc:sldMk cId="168559803" sldId="279"/>
            <ac:spMk id="12" creationId="{4CF52D7F-F6AD-9C8B-A9E1-C3931129E4EF}"/>
          </ac:spMkLst>
        </pc:spChg>
        <pc:spChg chg="del mod">
          <ac:chgData name="Derek Jackson" userId="bf694b8f7562215e" providerId="LiveId" clId="{68C03A3B-9983-4BDA-B295-48F137FBC448}" dt="2023-04-05T15:11:13.180" v="457" actId="478"/>
          <ac:spMkLst>
            <pc:docMk/>
            <pc:sldMk cId="168559803" sldId="279"/>
            <ac:spMk id="14" creationId="{68D6C17F-402D-969E-7FED-42C5570B209D}"/>
          </ac:spMkLst>
        </pc:spChg>
        <pc:spChg chg="mod">
          <ac:chgData name="Derek Jackson" userId="bf694b8f7562215e" providerId="LiveId" clId="{68C03A3B-9983-4BDA-B295-48F137FBC448}" dt="2023-04-05T15:15:07.588" v="474" actId="20577"/>
          <ac:spMkLst>
            <pc:docMk/>
            <pc:sldMk cId="168559803" sldId="279"/>
            <ac:spMk id="15" creationId="{6E3F04FC-9993-6FEB-0738-6F6CA258FEB7}"/>
          </ac:spMkLst>
        </pc:spChg>
        <pc:picChg chg="del">
          <ac:chgData name="Derek Jackson" userId="bf694b8f7562215e" providerId="LiveId" clId="{68C03A3B-9983-4BDA-B295-48F137FBC448}" dt="2023-04-05T15:11:05.353" v="454" actId="478"/>
          <ac:picMkLst>
            <pc:docMk/>
            <pc:sldMk cId="168559803" sldId="279"/>
            <ac:picMk id="5" creationId="{EE5F88A5-67AA-054A-FAF4-591557DAE6FB}"/>
          </ac:picMkLst>
        </pc:picChg>
        <pc:picChg chg="del">
          <ac:chgData name="Derek Jackson" userId="bf694b8f7562215e" providerId="LiveId" clId="{68C03A3B-9983-4BDA-B295-48F137FBC448}" dt="2023-04-05T15:11:03.697" v="453" actId="478"/>
          <ac:picMkLst>
            <pc:docMk/>
            <pc:sldMk cId="168559803" sldId="279"/>
            <ac:picMk id="9" creationId="{40915B99-D937-13A3-1F2E-C3E0E23CB33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7D772F-1D19-4E17-8D5C-FCDDC02DD61A}" type="datetimeFigureOut">
              <a:rPr lang="en-US" smtClean="0"/>
              <a:t>4/6/2023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191E63-3E9D-4F15-A787-15F97FD42970}" type="slidenum">
              <a:rPr lang="en-US" smtClean="0"/>
              <a:t>‹#›</a:t>
            </a:fld>
            <a:endParaRPr lang="en-US"/>
          </a:p>
        </p:txBody>
      </p:sp>
    </p:spTree>
    <p:extLst>
      <p:ext uri="{BB962C8B-B14F-4D97-AF65-F5344CB8AC3E}">
        <p14:creationId xmlns:p14="http://schemas.microsoft.com/office/powerpoint/2010/main" val="2833884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dirty="0"/>
              <a:t>Photo Credits: </a:t>
            </a:r>
            <a:r>
              <a:rPr lang="en-US" sz="1800" dirty="0">
                <a:solidFill>
                  <a:srgbClr val="0A0A0A"/>
                </a:solidFill>
                <a:effectLst/>
                <a:latin typeface="Open Sans" panose="020B0606030504020204" pitchFamily="34" charset="0"/>
                <a:ea typeface="Calibri" panose="020F0502020204030204" pitchFamily="34" charset="0"/>
                <a:cs typeface="Times New Roman" panose="02020603050405020304" pitchFamily="18" charset="0"/>
              </a:rPr>
              <a:t>Kim Kraeer, Lucy Van Essen-Fishman, Integration and Application Network (ian.umces.edu/media-library); Jane </a:t>
            </a:r>
            <a:r>
              <a:rPr lang="en-US" sz="1800" dirty="0" err="1">
                <a:solidFill>
                  <a:srgbClr val="0A0A0A"/>
                </a:solidFill>
                <a:effectLst/>
                <a:latin typeface="Open Sans" panose="020B0606030504020204" pitchFamily="34" charset="0"/>
                <a:ea typeface="Calibri" panose="020F0502020204030204" pitchFamily="34" charset="0"/>
                <a:cs typeface="Times New Roman" panose="02020603050405020304" pitchFamily="18" charset="0"/>
              </a:rPr>
              <a:t>Hawkey</a:t>
            </a:r>
            <a:r>
              <a:rPr lang="en-US" sz="1800" dirty="0">
                <a:solidFill>
                  <a:srgbClr val="0A0A0A"/>
                </a:solidFill>
                <a:effectLst/>
                <a:latin typeface="Open Sans" panose="020B0606030504020204" pitchFamily="34" charset="0"/>
                <a:ea typeface="Calibri" panose="020F0502020204030204" pitchFamily="34" charset="0"/>
                <a:cs typeface="Times New Roman" panose="02020603050405020304" pitchFamily="18" charset="0"/>
              </a:rPr>
              <a:t>, Integration and Application Network (ian.umces.edu/media-library);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A0A0A"/>
                </a:solidFill>
                <a:effectLst/>
                <a:latin typeface="Open Sans" panose="020B0606030504020204" pitchFamily="34" charset="0"/>
                <a:ea typeface="Times New Roman" panose="02020603050405020304" pitchFamily="18" charset="0"/>
                <a:cs typeface="Times New Roman" panose="02020603050405020304" pitchFamily="18" charset="0"/>
              </a:rPr>
              <a:t>Tracey Saxby, Integration and Application Network (ian.umces.edu/media-library)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br>
              <a:rPr lang="en-US" sz="1800" dirty="0">
                <a:solidFill>
                  <a:srgbClr val="0A0A0A"/>
                </a:solidFill>
                <a:effectLst/>
                <a:latin typeface="Open Sans" panose="020B0606030504020204" pitchFamily="34" charset="0"/>
                <a:ea typeface="Times New Roman" panose="02020603050405020304" pitchFamily="18" charset="0"/>
              </a:rPr>
            </a:b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4191E63-3E9D-4F15-A787-15F97FD42970}" type="slidenum">
              <a:rPr lang="en-US" smtClean="0"/>
              <a:t>1</a:t>
            </a:fld>
            <a:endParaRPr lang="en-US"/>
          </a:p>
        </p:txBody>
      </p:sp>
    </p:spTree>
    <p:extLst>
      <p:ext uri="{BB962C8B-B14F-4D97-AF65-F5344CB8AC3E}">
        <p14:creationId xmlns:p14="http://schemas.microsoft.com/office/powerpoint/2010/main" val="3450531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 </a:t>
            </a:r>
            <a:r>
              <a:rPr lang="en-US" dirty="0" err="1"/>
              <a:t>Noëlle</a:t>
            </a:r>
            <a:r>
              <a:rPr lang="en-US" dirty="0"/>
              <a:t> </a:t>
            </a:r>
            <a:r>
              <a:rPr lang="en-US" dirty="0" err="1"/>
              <a:t>Yochum</a:t>
            </a:r>
            <a:endParaRPr lang="en-US" dirty="0"/>
          </a:p>
          <a:p>
            <a:r>
              <a:rPr lang="en-US" dirty="0"/>
              <a:t>-----</a:t>
            </a:r>
          </a:p>
        </p:txBody>
      </p:sp>
      <p:sp>
        <p:nvSpPr>
          <p:cNvPr id="4" name="Slide Number Placeholder 3"/>
          <p:cNvSpPr>
            <a:spLocks noGrp="1"/>
          </p:cNvSpPr>
          <p:nvPr>
            <p:ph type="sldNum" sz="quarter" idx="5"/>
          </p:nvPr>
        </p:nvSpPr>
        <p:spPr/>
        <p:txBody>
          <a:bodyPr/>
          <a:lstStyle/>
          <a:p>
            <a:fld id="{04191E63-3E9D-4F15-A787-15F97FD42970}" type="slidenum">
              <a:rPr lang="en-US" smtClean="0"/>
              <a:t>2</a:t>
            </a:fld>
            <a:endParaRPr lang="en-US"/>
          </a:p>
        </p:txBody>
      </p:sp>
    </p:spTree>
    <p:extLst>
      <p:ext uri="{BB962C8B-B14F-4D97-AF65-F5344CB8AC3E}">
        <p14:creationId xmlns:p14="http://schemas.microsoft.com/office/powerpoint/2010/main" val="41891567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323232"/>
                </a:solidFill>
                <a:effectLst/>
                <a:latin typeface="Arial" panose="020B0604020202020204" pitchFamily="34" charset="0"/>
              </a:rPr>
              <a:t>Photo Credit: NOAA National Marine Fisheries Service; </a:t>
            </a:r>
            <a:r>
              <a:rPr lang="en-US" b="1" i="0" dirty="0">
                <a:solidFill>
                  <a:srgbClr val="323232"/>
                </a:solidFill>
                <a:effectLst/>
                <a:latin typeface="Arial" panose="020B0604020202020204" pitchFamily="34" charset="0"/>
              </a:rPr>
              <a:t> </a:t>
            </a:r>
            <a:r>
              <a:rPr lang="en-US" b="0" i="0" dirty="0">
                <a:solidFill>
                  <a:srgbClr val="323232"/>
                </a:solidFill>
                <a:effectLst/>
                <a:latin typeface="Arial" panose="020B0604020202020204" pitchFamily="34" charset="0"/>
              </a:rPr>
              <a:t>NOAA Central Library Historical Fisheries Collection; State Library and Archives </a:t>
            </a:r>
            <a:r>
              <a:rPr lang="en-US" b="0" i="0">
                <a:solidFill>
                  <a:srgbClr val="323232"/>
                </a:solidFill>
                <a:effectLst/>
                <a:latin typeface="Arial" panose="020B0604020202020204" pitchFamily="34" charset="0"/>
              </a:rPr>
              <a:t>of Florida</a:t>
            </a:r>
            <a:endParaRPr lang="en-US" b="0" i="0" dirty="0">
              <a:solidFill>
                <a:srgbClr val="323232"/>
              </a:solidFill>
              <a:effectLst/>
              <a:latin typeface="Arial" panose="020B0604020202020204" pitchFamily="34" charset="0"/>
            </a:endParaRPr>
          </a:p>
          <a:p>
            <a:r>
              <a:rPr lang="en-US" b="0" i="0" dirty="0">
                <a:solidFill>
                  <a:srgbClr val="323232"/>
                </a:solidFill>
                <a:effectLst/>
                <a:latin typeface="Arial" panose="020B0604020202020204" pitchFamily="34" charset="0"/>
              </a:rPr>
              <a:t>-----</a:t>
            </a:r>
          </a:p>
          <a:p>
            <a:pPr marL="0" indent="0">
              <a:buFont typeface="Arial" panose="020B0604020202020204" pitchFamily="34" charset="0"/>
              <a:buNone/>
            </a:pPr>
            <a:r>
              <a:rPr lang="en-US" b="0" i="0" dirty="0">
                <a:solidFill>
                  <a:srgbClr val="323232"/>
                </a:solidFill>
                <a:effectLst/>
                <a:latin typeface="Arial" panose="020B0604020202020204" pitchFamily="34" charset="0"/>
              </a:rPr>
              <a:t>- All around the world, people rely on the oceans for their livelihoods</a:t>
            </a:r>
          </a:p>
          <a:p>
            <a:pPr marL="0" indent="0">
              <a:buFont typeface="Arial" panose="020B0604020202020204" pitchFamily="34" charset="0"/>
              <a:buNone/>
            </a:pPr>
            <a:r>
              <a:rPr lang="en-US" b="0" i="0" dirty="0">
                <a:solidFill>
                  <a:srgbClr val="323232"/>
                </a:solidFill>
                <a:effectLst/>
                <a:latin typeface="Arial" panose="020B0604020202020204" pitchFamily="34" charset="0"/>
              </a:rPr>
              <a:t>- Millions of people that eat fish every year and are reliant on fisheries</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04191E63-3E9D-4F15-A787-15F97FD42970}" type="slidenum">
              <a:rPr lang="en-US" smtClean="0"/>
              <a:t>3</a:t>
            </a:fld>
            <a:endParaRPr lang="en-US"/>
          </a:p>
        </p:txBody>
      </p:sp>
    </p:spTree>
    <p:extLst>
      <p:ext uri="{BB962C8B-B14F-4D97-AF65-F5344CB8AC3E}">
        <p14:creationId xmlns:p14="http://schemas.microsoft.com/office/powerpoint/2010/main" val="1399232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323232"/>
                </a:solidFill>
                <a:effectLst/>
                <a:latin typeface="Arial" panose="020B0604020202020204" pitchFamily="34" charset="0"/>
              </a:rPr>
              <a:t>Photo Credit: Gulf of Maine Cod Project, NOAA National Marine Sanctuaries; Courtesy of National Archives; longline </a:t>
            </a:r>
            <a:r>
              <a:rPr lang="en-US" b="0" i="0" dirty="0" err="1">
                <a:solidFill>
                  <a:srgbClr val="323232"/>
                </a:solidFill>
                <a:effectLst/>
                <a:latin typeface="Arial" panose="020B0604020202020204" pitchFamily="34" charset="0"/>
              </a:rPr>
              <a:t>autobaiter</a:t>
            </a:r>
            <a:r>
              <a:rPr lang="en-US" b="0" i="0" dirty="0">
                <a:solidFill>
                  <a:srgbClr val="323232"/>
                </a:solidFill>
                <a:effectLst/>
                <a:latin typeface="Arial" panose="020B0604020202020204" pitchFamily="34" charset="0"/>
              </a:rPr>
              <a:t> and Alaskan Leader by David </a:t>
            </a:r>
            <a:r>
              <a:rPr lang="en-US" b="0" i="0" dirty="0" err="1">
                <a:solidFill>
                  <a:srgbClr val="323232"/>
                </a:solidFill>
                <a:effectLst/>
                <a:latin typeface="Arial" panose="020B0604020202020204" pitchFamily="34" charset="0"/>
              </a:rPr>
              <a:t>Csepp</a:t>
            </a:r>
            <a:endParaRPr lang="en-US" b="0" i="0" dirty="0">
              <a:solidFill>
                <a:srgbClr val="323232"/>
              </a:solidFill>
              <a:effectLst/>
              <a:latin typeface="Arial" panose="020B0604020202020204" pitchFamily="34" charset="0"/>
            </a:endParaRPr>
          </a:p>
          <a:p>
            <a:r>
              <a:rPr lang="en-US" b="0" i="0" dirty="0">
                <a:solidFill>
                  <a:srgbClr val="323232"/>
                </a:solidFill>
                <a:effectLst/>
                <a:latin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Thousands of years of trial and error combined with technological developments have allowed some fisheries to become highly effective.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 lot of the technology developed during World War II would later be used by fishermen.</a:t>
            </a:r>
          </a:p>
          <a:p>
            <a:endParaRPr lang="en-US" b="0" i="0" dirty="0">
              <a:solidFill>
                <a:srgbClr val="323232"/>
              </a:solidFill>
              <a:effectLst/>
              <a:latin typeface="Arial" panose="020B0604020202020204" pitchFamily="34" charset="0"/>
            </a:endParaRPr>
          </a:p>
          <a:p>
            <a:pPr marL="171450" indent="-171450">
              <a:buFontTx/>
              <a:buChar char="-"/>
            </a:pPr>
            <a:r>
              <a:rPr lang="en-US" b="0" i="0" dirty="0">
                <a:solidFill>
                  <a:srgbClr val="323232"/>
                </a:solidFill>
                <a:effectLst/>
                <a:latin typeface="Arial" panose="020B0604020202020204" pitchFamily="34" charset="0"/>
              </a:rPr>
              <a:t>Stronger engines, stronger materials to construct gear, and technology like fish finders and sonar have allowed fishing to grow tremendously.</a:t>
            </a:r>
          </a:p>
          <a:p>
            <a:pPr marL="171450" indent="-171450">
              <a:buFontTx/>
              <a:buChar char="-"/>
            </a:pPr>
            <a:r>
              <a:rPr lang="en-US" b="0" i="0" dirty="0">
                <a:solidFill>
                  <a:srgbClr val="323232"/>
                </a:solidFill>
                <a:effectLst/>
                <a:latin typeface="Arial" panose="020B0604020202020204" pitchFamily="34" charset="0"/>
              </a:rPr>
              <a:t>In some places in the world, fishing has become a massive industry.</a:t>
            </a:r>
          </a:p>
          <a:p>
            <a:pPr marL="628650" lvl="1" indent="-171450">
              <a:buFontTx/>
              <a:buChar char="-"/>
            </a:pPr>
            <a:r>
              <a:rPr lang="en-US" b="1" i="0" dirty="0">
                <a:solidFill>
                  <a:srgbClr val="323232"/>
                </a:solidFill>
                <a:effectLst/>
                <a:latin typeface="Arial" panose="020B0604020202020204" pitchFamily="34" charset="0"/>
              </a:rPr>
              <a:t>Bottom right photo </a:t>
            </a:r>
            <a:r>
              <a:rPr lang="en-US" b="0" i="0" dirty="0">
                <a:solidFill>
                  <a:srgbClr val="323232"/>
                </a:solidFill>
                <a:effectLst/>
                <a:latin typeface="Arial" panose="020B0604020202020204" pitchFamily="34" charset="0"/>
              </a:rPr>
              <a:t>is a picture of a modern fishing boat found in Alaska (albeit a rather large one). </a:t>
            </a:r>
          </a:p>
          <a:p>
            <a:pPr marL="628650" lvl="1" indent="-171450">
              <a:buFontTx/>
              <a:buChar char="-"/>
            </a:pPr>
            <a:r>
              <a:rPr lang="en-US" b="1" i="0" dirty="0">
                <a:solidFill>
                  <a:srgbClr val="323232"/>
                </a:solidFill>
                <a:effectLst/>
                <a:latin typeface="Arial" panose="020B0604020202020204" pitchFamily="34" charset="0"/>
              </a:rPr>
              <a:t>Top left photo </a:t>
            </a:r>
            <a:r>
              <a:rPr lang="en-US" b="0" i="0" dirty="0">
                <a:solidFill>
                  <a:srgbClr val="323232"/>
                </a:solidFill>
                <a:effectLst/>
                <a:latin typeface="Arial" panose="020B0604020202020204" pitchFamily="34" charset="0"/>
              </a:rPr>
              <a:t>is a machine called an </a:t>
            </a:r>
            <a:r>
              <a:rPr lang="en-US" b="1" i="0" dirty="0" err="1">
                <a:solidFill>
                  <a:srgbClr val="323232"/>
                </a:solidFill>
                <a:effectLst/>
                <a:latin typeface="Arial" panose="020B0604020202020204" pitchFamily="34" charset="0"/>
              </a:rPr>
              <a:t>Autobaiter</a:t>
            </a:r>
            <a:r>
              <a:rPr lang="en-US" b="0" i="0" dirty="0">
                <a:solidFill>
                  <a:srgbClr val="323232"/>
                </a:solidFill>
                <a:effectLst/>
                <a:latin typeface="Arial" panose="020B0604020202020204" pitchFamily="34" charset="0"/>
              </a:rPr>
              <a:t>. This machine is used for a gear type called a longline. Each rack in the photo is equipped with hundreds of hooks that are sent through the machine to be baited and eventually set out to go fishing. What once took several crewmen and hours to do, now can take half the time. </a:t>
            </a:r>
            <a:endParaRPr lang="en-US" dirty="0"/>
          </a:p>
        </p:txBody>
      </p:sp>
      <p:sp>
        <p:nvSpPr>
          <p:cNvPr id="4" name="Slide Number Placeholder 3"/>
          <p:cNvSpPr>
            <a:spLocks noGrp="1"/>
          </p:cNvSpPr>
          <p:nvPr>
            <p:ph type="sldNum" sz="quarter" idx="5"/>
          </p:nvPr>
        </p:nvSpPr>
        <p:spPr/>
        <p:txBody>
          <a:bodyPr/>
          <a:lstStyle/>
          <a:p>
            <a:fld id="{04191E63-3E9D-4F15-A787-15F97FD42970}" type="slidenum">
              <a:rPr lang="en-US" smtClean="0"/>
              <a:t>4</a:t>
            </a:fld>
            <a:endParaRPr lang="en-US"/>
          </a:p>
        </p:txBody>
      </p:sp>
    </p:spTree>
    <p:extLst>
      <p:ext uri="{BB962C8B-B14F-4D97-AF65-F5344CB8AC3E}">
        <p14:creationId xmlns:p14="http://schemas.microsoft.com/office/powerpoint/2010/main" val="27539572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US" dirty="0"/>
              <a:t>Photo credits: </a:t>
            </a:r>
            <a:r>
              <a:rPr lang="en-US" dirty="0" err="1"/>
              <a:t>Noëlle</a:t>
            </a:r>
            <a:r>
              <a:rPr lang="en-US" dirty="0"/>
              <a:t> </a:t>
            </a:r>
            <a:r>
              <a:rPr lang="en-US" dirty="0" err="1"/>
              <a:t>Yochum</a:t>
            </a:r>
            <a:endParaRPr lang="en-US" dirty="0"/>
          </a:p>
          <a:p>
            <a:pPr marL="0" indent="0">
              <a:buFontTx/>
              <a:buNone/>
            </a:pPr>
            <a:r>
              <a:rPr lang="en-US" dirty="0"/>
              <a:t>-----</a:t>
            </a:r>
          </a:p>
          <a:p>
            <a:pPr marL="171450" indent="-171450">
              <a:buFontTx/>
              <a:buChar char="-"/>
            </a:pPr>
            <a:r>
              <a:rPr lang="en-US" dirty="0"/>
              <a:t>This increase in productivity has allowed certain fisheries to become highly efficient at catching fish</a:t>
            </a:r>
          </a:p>
          <a:p>
            <a:pPr marL="171450" indent="-171450">
              <a:buFontTx/>
              <a:buChar char="-"/>
            </a:pPr>
            <a:r>
              <a:rPr lang="en-US" dirty="0"/>
              <a:t>With that success, lessons had to be learned. If left unchecked, fisheries can negatively impact the ecosystems they interact with. The goal of fisheries is that they remain </a:t>
            </a:r>
            <a:r>
              <a:rPr lang="en-US" b="1" dirty="0"/>
              <a:t>sustainable.</a:t>
            </a:r>
          </a:p>
          <a:p>
            <a:pPr marL="171450" indent="-171450">
              <a:buFontTx/>
              <a:buChar char="-"/>
            </a:pPr>
            <a:r>
              <a:rPr lang="en-US" dirty="0"/>
              <a:t>Define sustainable: </a:t>
            </a:r>
            <a:r>
              <a:rPr lang="en-US" sz="1800" dirty="0">
                <a:effectLst/>
                <a:latin typeface="Times New Roman" panose="02020603050405020304" pitchFamily="18" charset="0"/>
                <a:ea typeface="SimSun" panose="02010600030101010101" pitchFamily="2" charset="-122"/>
              </a:rPr>
              <a:t>ability to be maintained at a certain rate or level </a:t>
            </a:r>
          </a:p>
          <a:p>
            <a:pPr marL="171450" indent="-171450">
              <a:buFontTx/>
              <a:buChar char="-"/>
            </a:pPr>
            <a:r>
              <a:rPr lang="en-US" sz="1800" i="1" dirty="0">
                <a:effectLst/>
                <a:latin typeface="Times New Roman" panose="02020603050405020304" pitchFamily="18" charset="0"/>
                <a:ea typeface="SimSun" panose="02010600030101010101" pitchFamily="2" charset="-122"/>
              </a:rPr>
              <a:t>Segue</a:t>
            </a:r>
            <a:r>
              <a:rPr lang="en-US" sz="1800" dirty="0">
                <a:effectLst/>
                <a:latin typeface="Times New Roman" panose="02020603050405020304" pitchFamily="18" charset="0"/>
                <a:ea typeface="SimSun" panose="02010600030101010101" pitchFamily="2" charset="-122"/>
              </a:rPr>
              <a:t>: One of the problems all fisheries currently face is bycatch…</a:t>
            </a:r>
            <a:endParaRPr lang="en-US" dirty="0"/>
          </a:p>
        </p:txBody>
      </p:sp>
      <p:sp>
        <p:nvSpPr>
          <p:cNvPr id="4" name="Slide Number Placeholder 3"/>
          <p:cNvSpPr>
            <a:spLocks noGrp="1"/>
          </p:cNvSpPr>
          <p:nvPr>
            <p:ph type="sldNum" sz="quarter" idx="5"/>
          </p:nvPr>
        </p:nvSpPr>
        <p:spPr/>
        <p:txBody>
          <a:bodyPr/>
          <a:lstStyle/>
          <a:p>
            <a:fld id="{04191E63-3E9D-4F15-A787-15F97FD42970}" type="slidenum">
              <a:rPr lang="en-US" smtClean="0"/>
              <a:t>5</a:t>
            </a:fld>
            <a:endParaRPr lang="en-US"/>
          </a:p>
        </p:txBody>
      </p:sp>
    </p:spTree>
    <p:extLst>
      <p:ext uri="{BB962C8B-B14F-4D97-AF65-F5344CB8AC3E}">
        <p14:creationId xmlns:p14="http://schemas.microsoft.com/office/powerpoint/2010/main" val="26542891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a:t>
            </a:r>
            <a:r>
              <a:rPr lang="en-US" b="0" i="0" dirty="0">
                <a:solidFill>
                  <a:srgbClr val="323232"/>
                </a:solidFill>
                <a:effectLst/>
                <a:latin typeface="Arial" panose="020B0604020202020204" pitchFamily="34" charset="0"/>
              </a:rPr>
              <a:t>NOAA NMFS SEFSC Panama City Beach Laboratory</a:t>
            </a:r>
          </a:p>
          <a:p>
            <a:r>
              <a:rPr lang="en-US" b="0" i="0" dirty="0">
                <a:solidFill>
                  <a:srgbClr val="323232"/>
                </a:solidFill>
                <a:effectLst/>
                <a:latin typeface="Arial" panose="020B0604020202020204" pitchFamily="34" charset="0"/>
              </a:rPr>
              <a:t>-----</a:t>
            </a:r>
          </a:p>
          <a:p>
            <a:r>
              <a:rPr lang="en-US" b="0" i="0" dirty="0">
                <a:solidFill>
                  <a:srgbClr val="323232"/>
                </a:solidFill>
                <a:effectLst/>
                <a:latin typeface="Arial" panose="020B0604020202020204" pitchFamily="34" charset="0"/>
              </a:rPr>
              <a:t>- Some vulnerable species may take a long time to mature and only have a few offspring at a time (i.e., sharks, turtles, and dolphins). </a:t>
            </a:r>
          </a:p>
          <a:p>
            <a:pPr marL="0" indent="0">
              <a:buFontTx/>
              <a:buNone/>
            </a:pPr>
            <a:r>
              <a:rPr lang="en-US" b="0" i="0" dirty="0">
                <a:solidFill>
                  <a:srgbClr val="323232"/>
                </a:solidFill>
                <a:effectLst/>
                <a:latin typeface="Arial" panose="020B0604020202020204" pitchFamily="34" charset="0"/>
              </a:rPr>
              <a:t>- Fisheries Managers may set laws that limit the amount of bycatch being caught by a fishery. If that limit is exceeded, the fishery may be shutdown until a solution can be found. </a:t>
            </a:r>
          </a:p>
        </p:txBody>
      </p:sp>
      <p:sp>
        <p:nvSpPr>
          <p:cNvPr id="4" name="Slide Number Placeholder 3"/>
          <p:cNvSpPr>
            <a:spLocks noGrp="1"/>
          </p:cNvSpPr>
          <p:nvPr>
            <p:ph type="sldNum" sz="quarter" idx="5"/>
          </p:nvPr>
        </p:nvSpPr>
        <p:spPr/>
        <p:txBody>
          <a:bodyPr/>
          <a:lstStyle/>
          <a:p>
            <a:fld id="{04191E63-3E9D-4F15-A787-15F97FD42970}" type="slidenum">
              <a:rPr lang="en-US" smtClean="0"/>
              <a:t>6</a:t>
            </a:fld>
            <a:endParaRPr lang="en-US"/>
          </a:p>
        </p:txBody>
      </p:sp>
    </p:spTree>
    <p:extLst>
      <p:ext uri="{BB962C8B-B14F-4D97-AF65-F5344CB8AC3E}">
        <p14:creationId xmlns:p14="http://schemas.microsoft.com/office/powerpoint/2010/main" val="10654594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A0A0A"/>
                </a:solidFill>
                <a:effectLst/>
                <a:latin typeface="Open Sans" panose="020B0606030504020204" pitchFamily="34" charset="0"/>
                <a:ea typeface="Times New Roman" panose="02020603050405020304" pitchFamily="18" charset="0"/>
                <a:cs typeface="Times New Roman" panose="02020603050405020304" pitchFamily="18" charset="0"/>
              </a:rPr>
              <a:t>Photo Credit: Tracey Saxby, Integration and Application Network (ian.umces.edu/media-library)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A0A0A"/>
                </a:solidFill>
                <a:effectLst/>
                <a:latin typeface="Open Sans" panose="020B0606030504020204" pitchFamily="34" charset="0"/>
                <a:ea typeface="Calibri" panose="020F0502020204030204" pitchFamily="34" charset="0"/>
                <a:cs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rPr>
              <a:t>These devices can take on a variety of different shapes and sizes as they are dependent on the biology and behavior of the species of concern as well as the gear fishers use to interact with them</a:t>
            </a:r>
            <a:endParaRPr lang="en-US" sz="1200" dirty="0">
              <a:solidFill>
                <a:srgbClr val="0A0A0A"/>
              </a:solidFill>
              <a:effectLst/>
              <a:latin typeface="Open Sans" panose="020B0606030504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rgbClr val="0A0A0A"/>
              </a:solidFill>
              <a:effectLst/>
              <a:latin typeface="Open Sans" panose="020B0606030504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a:t>
            </a:r>
            <a:r>
              <a:rPr lang="en-US" i="1" dirty="0"/>
              <a:t>Segue</a:t>
            </a:r>
            <a:r>
              <a:rPr lang="en-US" dirty="0"/>
              <a:t>: A prime example of a BRD can be found in the Chesapeake Bay!</a:t>
            </a:r>
          </a:p>
        </p:txBody>
      </p:sp>
      <p:sp>
        <p:nvSpPr>
          <p:cNvPr id="4" name="Slide Number Placeholder 3"/>
          <p:cNvSpPr>
            <a:spLocks noGrp="1"/>
          </p:cNvSpPr>
          <p:nvPr>
            <p:ph type="sldNum" sz="quarter" idx="5"/>
          </p:nvPr>
        </p:nvSpPr>
        <p:spPr/>
        <p:txBody>
          <a:bodyPr/>
          <a:lstStyle/>
          <a:p>
            <a:fld id="{04191E63-3E9D-4F15-A787-15F97FD42970}" type="slidenum">
              <a:rPr lang="en-US" smtClean="0"/>
              <a:t>7</a:t>
            </a:fld>
            <a:endParaRPr lang="en-US"/>
          </a:p>
        </p:txBody>
      </p:sp>
    </p:spTree>
    <p:extLst>
      <p:ext uri="{BB962C8B-B14F-4D97-AF65-F5344CB8AC3E}">
        <p14:creationId xmlns:p14="http://schemas.microsoft.com/office/powerpoint/2010/main" val="16895938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 Blue crab by Tony </a:t>
            </a:r>
            <a:r>
              <a:rPr lang="en-US" dirty="0" err="1"/>
              <a:t>Weeg</a:t>
            </a:r>
            <a:r>
              <a:rPr lang="en-US" dirty="0"/>
              <a:t> Flickr</a:t>
            </a:r>
          </a:p>
          <a:p>
            <a:r>
              <a:rPr 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a:t>
            </a:r>
            <a:r>
              <a:rPr lang="en-US" sz="1800" dirty="0">
                <a:effectLst/>
                <a:latin typeface="Times New Roman" panose="02020603050405020304" pitchFamily="18" charset="0"/>
                <a:ea typeface="SimSun" panose="02010600030101010101" pitchFamily="2" charset="-122"/>
                <a:cs typeface="Times New Roman" panose="02020603050405020304" pitchFamily="18" charset="0"/>
              </a:rPr>
              <a:t>These narrow, rectangular devices are attached at the entrance of the traps. While narrow crabs can scurry into the pots, the more cylindrical shells of the terrapin prevent them from passing through, like how a child’s toy teaches them about shapes. </a:t>
            </a:r>
          </a:p>
          <a:p>
            <a:r>
              <a:rPr lang="en-US" dirty="0"/>
              <a:t>- These are now required on all crab pots</a:t>
            </a:r>
          </a:p>
        </p:txBody>
      </p:sp>
      <p:sp>
        <p:nvSpPr>
          <p:cNvPr id="4" name="Slide Number Placeholder 3"/>
          <p:cNvSpPr>
            <a:spLocks noGrp="1"/>
          </p:cNvSpPr>
          <p:nvPr>
            <p:ph type="sldNum" sz="quarter" idx="5"/>
          </p:nvPr>
        </p:nvSpPr>
        <p:spPr/>
        <p:txBody>
          <a:bodyPr/>
          <a:lstStyle/>
          <a:p>
            <a:fld id="{04191E63-3E9D-4F15-A787-15F97FD42970}" type="slidenum">
              <a:rPr lang="en-US" smtClean="0"/>
              <a:t>8</a:t>
            </a:fld>
            <a:endParaRPr lang="en-US"/>
          </a:p>
        </p:txBody>
      </p:sp>
    </p:spTree>
    <p:extLst>
      <p:ext uri="{BB962C8B-B14F-4D97-AF65-F5344CB8AC3E}">
        <p14:creationId xmlns:p14="http://schemas.microsoft.com/office/powerpoint/2010/main" val="3826829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dirty="0"/>
              <a:t>Photo Credits: </a:t>
            </a:r>
            <a:r>
              <a:rPr lang="en-US" sz="1800" dirty="0">
                <a:solidFill>
                  <a:srgbClr val="0A0A0A"/>
                </a:solidFill>
                <a:effectLst/>
                <a:latin typeface="Open Sans" panose="020B0606030504020204" pitchFamily="34" charset="0"/>
                <a:ea typeface="Calibri" panose="020F0502020204030204" pitchFamily="34" charset="0"/>
                <a:cs typeface="Times New Roman" panose="02020603050405020304" pitchFamily="18" charset="0"/>
              </a:rPr>
              <a:t>Jane </a:t>
            </a:r>
            <a:r>
              <a:rPr lang="en-US" sz="1800" dirty="0" err="1">
                <a:solidFill>
                  <a:srgbClr val="0A0A0A"/>
                </a:solidFill>
                <a:effectLst/>
                <a:latin typeface="Open Sans" panose="020B0606030504020204" pitchFamily="34" charset="0"/>
                <a:ea typeface="Calibri" panose="020F0502020204030204" pitchFamily="34" charset="0"/>
                <a:cs typeface="Times New Roman" panose="02020603050405020304" pitchFamily="18" charset="0"/>
              </a:rPr>
              <a:t>Hawkey</a:t>
            </a:r>
            <a:r>
              <a:rPr lang="en-US" sz="1800" dirty="0">
                <a:solidFill>
                  <a:srgbClr val="0A0A0A"/>
                </a:solidFill>
                <a:effectLst/>
                <a:latin typeface="Open Sans" panose="020B0606030504020204" pitchFamily="34" charset="0"/>
                <a:ea typeface="Calibri" panose="020F0502020204030204" pitchFamily="34" charset="0"/>
                <a:cs typeface="Times New Roman" panose="02020603050405020304" pitchFamily="18" charset="0"/>
              </a:rPr>
              <a:t>, Integration and Application Network (ian.umces.edu/media-library);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A0A0A"/>
                </a:solidFill>
                <a:effectLst/>
                <a:latin typeface="Open Sans" panose="020B0606030504020204" pitchFamily="34" charset="0"/>
                <a:ea typeface="Times New Roman" panose="02020603050405020304" pitchFamily="18" charset="0"/>
                <a:cs typeface="Times New Roman" panose="02020603050405020304" pitchFamily="18" charset="0"/>
              </a:rPr>
              <a:t>Tracey Saxby, Integration and Application Network (ian.umces.edu/media-library)</a:t>
            </a:r>
          </a:p>
          <a:p>
            <a:r>
              <a:rPr lang="en-US" dirty="0"/>
              <a:t>-----</a:t>
            </a:r>
          </a:p>
          <a:p>
            <a:pPr marL="171450" indent="-171450">
              <a:buFontTx/>
              <a:buChar char="-"/>
            </a:pPr>
            <a:r>
              <a:rPr lang="en-US" dirty="0"/>
              <a:t>Now it’s time to get into the activity for today!</a:t>
            </a:r>
          </a:p>
          <a:p>
            <a:pPr marL="171450" indent="-171450">
              <a:buFontTx/>
              <a:buChar char="-"/>
            </a:pPr>
            <a:r>
              <a:rPr lang="en-US" dirty="0"/>
              <a:t>But first…some background info.</a:t>
            </a:r>
          </a:p>
        </p:txBody>
      </p:sp>
      <p:sp>
        <p:nvSpPr>
          <p:cNvPr id="4" name="Slide Number Placeholder 3"/>
          <p:cNvSpPr>
            <a:spLocks noGrp="1"/>
          </p:cNvSpPr>
          <p:nvPr>
            <p:ph type="sldNum" sz="quarter" idx="5"/>
          </p:nvPr>
        </p:nvSpPr>
        <p:spPr/>
        <p:txBody>
          <a:bodyPr/>
          <a:lstStyle/>
          <a:p>
            <a:fld id="{04191E63-3E9D-4F15-A787-15F97FD42970}" type="slidenum">
              <a:rPr lang="en-US" smtClean="0"/>
              <a:t>9</a:t>
            </a:fld>
            <a:endParaRPr lang="en-US"/>
          </a:p>
        </p:txBody>
      </p:sp>
    </p:spTree>
    <p:extLst>
      <p:ext uri="{BB962C8B-B14F-4D97-AF65-F5344CB8AC3E}">
        <p14:creationId xmlns:p14="http://schemas.microsoft.com/office/powerpoint/2010/main" val="33159242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credits: </a:t>
            </a:r>
            <a:r>
              <a:rPr lang="en-US" b="0" i="0" dirty="0">
                <a:solidFill>
                  <a:srgbClr val="0A0A0A"/>
                </a:solidFill>
                <a:effectLst/>
                <a:latin typeface="Open Sans" panose="020B0606030504020204" pitchFamily="34" charset="0"/>
              </a:rPr>
              <a:t>Tracey Saxby, Integration and Application Network (ian.umces.edu/media-library); Brown shrimp by </a:t>
            </a:r>
            <a:r>
              <a:rPr lang="en-US" b="0" i="0" dirty="0">
                <a:solidFill>
                  <a:srgbClr val="323232"/>
                </a:solidFill>
                <a:effectLst/>
                <a:latin typeface="Arial" panose="020B0604020202020204" pitchFamily="34" charset="0"/>
              </a:rPr>
              <a:t>Personnel of NOAA Ship PISCES</a:t>
            </a:r>
          </a:p>
          <a:p>
            <a:r>
              <a:rPr lang="en-US" b="0" i="0" dirty="0">
                <a:solidFill>
                  <a:srgbClr val="323232"/>
                </a:solidFill>
                <a:effectLst/>
                <a:latin typeface="Arial" panose="020B0604020202020204" pitchFamily="34" charset="0"/>
              </a:rPr>
              <a:t>-----</a:t>
            </a:r>
          </a:p>
          <a:p>
            <a:r>
              <a:rPr lang="en-US" b="0" i="0" dirty="0">
                <a:solidFill>
                  <a:srgbClr val="323232"/>
                </a:solidFill>
                <a:effectLst/>
                <a:latin typeface="Arial" panose="020B0604020202020204" pitchFamily="34" charset="0"/>
              </a:rPr>
              <a:t>-Virginia’s fishery is relatively new! Beginning in 2017, a few boats were granted permission from the government to target white shrimp.</a:t>
            </a:r>
          </a:p>
          <a:p>
            <a:r>
              <a:rPr lang="en-US" b="0" i="0" dirty="0">
                <a:solidFill>
                  <a:srgbClr val="323232"/>
                </a:solidFill>
                <a:effectLst/>
                <a:latin typeface="Arial" panose="020B0604020202020204" pitchFamily="34" charset="0"/>
              </a:rPr>
              <a:t>-In 2021, shrimp boats in the U.S. brought in an estimated 71 million pounds of brown shrimp for a value of approximately $164 million!</a:t>
            </a:r>
          </a:p>
          <a:p>
            <a:endParaRPr lang="en-US" b="0" i="0" dirty="0">
              <a:solidFill>
                <a:srgbClr val="323232"/>
              </a:solidFill>
              <a:effectLst/>
              <a:latin typeface="Arial" panose="020B0604020202020204" pitchFamily="34" charset="0"/>
            </a:endParaRPr>
          </a:p>
          <a:p>
            <a:r>
              <a:rPr lang="en-US" b="1" i="0" u="sng" dirty="0">
                <a:solidFill>
                  <a:srgbClr val="323232"/>
                </a:solidFill>
                <a:effectLst/>
                <a:latin typeface="Arial" panose="020B0604020202020204" pitchFamily="34" charset="0"/>
              </a:rPr>
              <a:t>How a trawl works</a:t>
            </a:r>
          </a:p>
          <a:p>
            <a:r>
              <a:rPr lang="en-US" b="0" i="0" u="none" dirty="0">
                <a:solidFill>
                  <a:srgbClr val="323232"/>
                </a:solidFill>
                <a:effectLst/>
                <a:latin typeface="Arial" panose="020B0604020202020204" pitchFamily="34" charset="0"/>
              </a:rPr>
              <a:t>-Note the illustration showing shrimp near the mouth of a trawl on the slide.</a:t>
            </a:r>
          </a:p>
          <a:p>
            <a:r>
              <a:rPr lang="en-US" b="0" i="0" u="none" dirty="0">
                <a:solidFill>
                  <a:srgbClr val="323232"/>
                </a:solidFill>
                <a:effectLst/>
                <a:latin typeface="Arial" panose="020B0604020202020204" pitchFamily="34" charset="0"/>
              </a:rPr>
              <a:t>-In this example the boat would be towing the net right to left.</a:t>
            </a:r>
          </a:p>
          <a:p>
            <a:r>
              <a:rPr lang="en-US" b="0" i="0" u="none" dirty="0">
                <a:solidFill>
                  <a:srgbClr val="323232"/>
                </a:solidFill>
                <a:effectLst/>
                <a:latin typeface="Arial" panose="020B0604020202020204" pitchFamily="34" charset="0"/>
              </a:rPr>
              <a:t>-shrimp and other species are then corralled near the mouth of the trawl before ultimately being swept up.</a:t>
            </a:r>
          </a:p>
          <a:p>
            <a:r>
              <a:rPr lang="en-US" b="0" i="0" u="none" dirty="0">
                <a:solidFill>
                  <a:srgbClr val="323232"/>
                </a:solidFill>
                <a:effectLst/>
                <a:latin typeface="Arial" panose="020B0604020202020204" pitchFamily="34" charset="0"/>
              </a:rPr>
              <a:t>-As they reach the end of the net (the part on the far right of the animation) they enter a region called the </a:t>
            </a:r>
            <a:r>
              <a:rPr lang="en-US" b="1" i="0" u="none" dirty="0" err="1">
                <a:solidFill>
                  <a:srgbClr val="323232"/>
                </a:solidFill>
                <a:effectLst/>
                <a:latin typeface="Arial" panose="020B0604020202020204" pitchFamily="34" charset="0"/>
              </a:rPr>
              <a:t>codend</a:t>
            </a:r>
            <a:r>
              <a:rPr lang="en-US" b="1" i="0" u="none" dirty="0">
                <a:solidFill>
                  <a:srgbClr val="323232"/>
                </a:solidFill>
                <a:effectLst/>
                <a:latin typeface="Arial" panose="020B0604020202020204" pitchFamily="34" charset="0"/>
              </a:rPr>
              <a:t>.</a:t>
            </a:r>
          </a:p>
          <a:p>
            <a:pPr marL="0" indent="0">
              <a:buFontTx/>
              <a:buNone/>
            </a:pPr>
            <a:r>
              <a:rPr lang="en-US" b="0" i="0" u="none" dirty="0">
                <a:solidFill>
                  <a:srgbClr val="323232"/>
                </a:solidFill>
                <a:effectLst/>
                <a:latin typeface="Arial" panose="020B0604020202020204" pitchFamily="34" charset="0"/>
              </a:rPr>
              <a:t>-After some time, the net gets brought up onto the deck and the </a:t>
            </a:r>
            <a:r>
              <a:rPr lang="en-US" b="0" i="0" u="none" dirty="0" err="1">
                <a:solidFill>
                  <a:srgbClr val="323232"/>
                </a:solidFill>
                <a:effectLst/>
                <a:latin typeface="Arial" panose="020B0604020202020204" pitchFamily="34" charset="0"/>
              </a:rPr>
              <a:t>codend</a:t>
            </a:r>
            <a:r>
              <a:rPr lang="en-US" b="0" i="0" u="none" dirty="0">
                <a:solidFill>
                  <a:srgbClr val="323232"/>
                </a:solidFill>
                <a:effectLst/>
                <a:latin typeface="Arial" panose="020B0604020202020204" pitchFamily="34" charset="0"/>
              </a:rPr>
              <a:t> is dumped out so that the catch may be sorted.</a:t>
            </a:r>
          </a:p>
          <a:p>
            <a:pPr marL="0" indent="0">
              <a:buFontTx/>
              <a:buNone/>
            </a:pPr>
            <a:endParaRPr lang="en-US" b="0" i="0" u="none" dirty="0">
              <a:solidFill>
                <a:srgbClr val="323232"/>
              </a:solidFill>
              <a:effectLst/>
              <a:latin typeface="Arial" panose="020B0604020202020204" pitchFamily="34" charset="0"/>
            </a:endParaRPr>
          </a:p>
          <a:p>
            <a:pPr marL="0" indent="0">
              <a:buFontTx/>
              <a:buNone/>
            </a:pPr>
            <a:endParaRPr lang="en-US" b="0" i="0" u="none" dirty="0">
              <a:solidFill>
                <a:srgbClr val="323232"/>
              </a:solidFill>
              <a:effectLst/>
              <a:latin typeface="Arial" panose="020B0604020202020204" pitchFamily="34" charset="0"/>
            </a:endParaRPr>
          </a:p>
          <a:p>
            <a:r>
              <a:rPr lang="en-US" b="0" i="0" dirty="0">
                <a:solidFill>
                  <a:srgbClr val="323232"/>
                </a:solidFill>
                <a:effectLst/>
                <a:latin typeface="Arial" panose="020B0604020202020204" pitchFamily="34" charset="0"/>
              </a:rPr>
              <a:t>-Note that in the </a:t>
            </a:r>
            <a:r>
              <a:rPr lang="en-US" b="1" i="0" dirty="0">
                <a:solidFill>
                  <a:srgbClr val="323232"/>
                </a:solidFill>
                <a:effectLst/>
                <a:latin typeface="Arial" panose="020B0604020202020204" pitchFamily="34" charset="0"/>
              </a:rPr>
              <a:t>top right photo</a:t>
            </a:r>
            <a:r>
              <a:rPr lang="en-US" b="0" i="0" dirty="0">
                <a:solidFill>
                  <a:srgbClr val="323232"/>
                </a:solidFill>
                <a:effectLst/>
                <a:latin typeface="Arial" panose="020B0604020202020204" pitchFamily="34" charset="0"/>
              </a:rPr>
              <a:t>, boats typically tow two nets at a time (either side of the boat).</a:t>
            </a:r>
            <a:endParaRPr lang="en-US" dirty="0"/>
          </a:p>
        </p:txBody>
      </p:sp>
      <p:sp>
        <p:nvSpPr>
          <p:cNvPr id="4" name="Slide Number Placeholder 3"/>
          <p:cNvSpPr>
            <a:spLocks noGrp="1"/>
          </p:cNvSpPr>
          <p:nvPr>
            <p:ph type="sldNum" sz="quarter" idx="5"/>
          </p:nvPr>
        </p:nvSpPr>
        <p:spPr/>
        <p:txBody>
          <a:bodyPr/>
          <a:lstStyle/>
          <a:p>
            <a:fld id="{04191E63-3E9D-4F15-A787-15F97FD42970}" type="slidenum">
              <a:rPr lang="en-US" smtClean="0"/>
              <a:t>10</a:t>
            </a:fld>
            <a:endParaRPr lang="en-US"/>
          </a:p>
        </p:txBody>
      </p:sp>
    </p:spTree>
    <p:extLst>
      <p:ext uri="{BB962C8B-B14F-4D97-AF65-F5344CB8AC3E}">
        <p14:creationId xmlns:p14="http://schemas.microsoft.com/office/powerpoint/2010/main" val="4269942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Green by </a:t>
            </a:r>
            <a:r>
              <a:rPr lang="en-US" b="0" i="0" dirty="0">
                <a:solidFill>
                  <a:srgbClr val="323232"/>
                </a:solidFill>
                <a:effectLst/>
                <a:latin typeface="Arial" panose="020B0604020202020204" pitchFamily="34" charset="0"/>
              </a:rPr>
              <a:t>David Burdick; Hawksbill by Julie Bedford; loggerhead by NOAA Central Library Historical Fisheries Collection; leatherback by NOAA Ship DAVID STARR JORDAN Collection- Commander John Herring, NOAA Corps; Kemp’s Ridley by Steven </a:t>
            </a:r>
            <a:r>
              <a:rPr lang="en-US" b="0" i="0" dirty="0" err="1">
                <a:solidFill>
                  <a:srgbClr val="323232"/>
                </a:solidFill>
                <a:effectLst/>
                <a:latin typeface="Arial" panose="020B0604020202020204" pitchFamily="34" charset="0"/>
              </a:rPr>
              <a:t>Wilkie</a:t>
            </a:r>
            <a:endParaRPr lang="en-US" b="0" i="0" dirty="0">
              <a:solidFill>
                <a:srgbClr val="323232"/>
              </a:solidFill>
              <a:effectLst/>
              <a:latin typeface="Arial" panose="020B0604020202020204" pitchFamily="34" charset="0"/>
            </a:endParaRPr>
          </a:p>
          <a:p>
            <a:r>
              <a:rPr lang="en-U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-Kemp’s Ridley are the smallest and the rarest of the sea turtles. It is believed that there are approximately 7000 to 9000 nesting females currently alive.</a:t>
            </a:r>
          </a:p>
          <a:p>
            <a:r>
              <a:rPr lang="en-US" dirty="0"/>
              <a:t>-All five are at risk of going extinct and are protected by the government to ensure that the impacts felt by humans is greatly reduced.</a:t>
            </a:r>
          </a:p>
          <a:p>
            <a:r>
              <a:rPr lang="en-US" dirty="0"/>
              <a:t>-Unfortunately, if a turtle gets caught in the net, its trapped. Without any means of escape, it will eventually drown.</a:t>
            </a:r>
          </a:p>
        </p:txBody>
      </p:sp>
      <p:sp>
        <p:nvSpPr>
          <p:cNvPr id="4" name="Slide Number Placeholder 3"/>
          <p:cNvSpPr>
            <a:spLocks noGrp="1"/>
          </p:cNvSpPr>
          <p:nvPr>
            <p:ph type="sldNum" sz="quarter" idx="5"/>
          </p:nvPr>
        </p:nvSpPr>
        <p:spPr/>
        <p:txBody>
          <a:bodyPr/>
          <a:lstStyle/>
          <a:p>
            <a:fld id="{04191E63-3E9D-4F15-A787-15F97FD42970}" type="slidenum">
              <a:rPr lang="en-US" smtClean="0"/>
              <a:t>11</a:t>
            </a:fld>
            <a:endParaRPr lang="en-US"/>
          </a:p>
        </p:txBody>
      </p:sp>
    </p:spTree>
    <p:extLst>
      <p:ext uri="{BB962C8B-B14F-4D97-AF65-F5344CB8AC3E}">
        <p14:creationId xmlns:p14="http://schemas.microsoft.com/office/powerpoint/2010/main" val="2851967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Photo Credit: </a:t>
            </a:r>
            <a:r>
              <a:rPr lang="en-US" sz="1200" dirty="0">
                <a:solidFill>
                  <a:srgbClr val="0A0A0A"/>
                </a:solidFill>
                <a:effectLst/>
                <a:latin typeface="Open Sans" panose="020B0606030504020204" pitchFamily="34" charset="0"/>
                <a:ea typeface="Times New Roman" panose="02020603050405020304" pitchFamily="18" charset="0"/>
                <a:cs typeface="Times New Roman" panose="02020603050405020304" pitchFamily="18" charset="0"/>
              </a:rPr>
              <a:t>Tracey Saxby, Integration and Application Network (ian.umces.edu/media-library)</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dirty="0"/>
              <a:t>-----</a:t>
            </a:r>
          </a:p>
          <a:p>
            <a:pPr marL="171450" indent="-171450">
              <a:buFontTx/>
              <a:buChar char="-"/>
            </a:pPr>
            <a:r>
              <a:rPr lang="en-US" dirty="0"/>
              <a:t>Have the class break off into groups of 3 to 4</a:t>
            </a:r>
          </a:p>
          <a:p>
            <a:pPr marL="628650" lvl="1" indent="-171450">
              <a:buFontTx/>
              <a:buChar char="-"/>
            </a:pPr>
            <a:r>
              <a:rPr lang="en-US" dirty="0"/>
              <a:t>Each group should have a BRD kit in front of them</a:t>
            </a:r>
          </a:p>
          <a:p>
            <a:pPr marL="171450" lvl="0" indent="-171450">
              <a:buFontTx/>
              <a:buChar char="-"/>
            </a:pPr>
            <a:r>
              <a:rPr lang="en-US" b="1" u="sng" dirty="0"/>
              <a:t>Before starting the timer </a:t>
            </a:r>
            <a:r>
              <a:rPr lang="en-US" b="0" u="none" dirty="0"/>
              <a:t>illustrate to the class how the devices will be tested using just a coffee cup. </a:t>
            </a:r>
          </a:p>
          <a:p>
            <a:pPr marL="628650" lvl="1" indent="-171450">
              <a:buFontTx/>
              <a:buChar char="-"/>
            </a:pPr>
            <a:r>
              <a:rPr lang="en-US" b="0" u="none" dirty="0"/>
              <a:t>In one motion, going from one end to the other, scoop the cup through the container. </a:t>
            </a:r>
          </a:p>
          <a:p>
            <a:pPr marL="628650" lvl="1" indent="-171450">
              <a:buFontTx/>
              <a:buChar char="-"/>
            </a:pPr>
            <a:r>
              <a:rPr lang="en-US" b="0" u="none" dirty="0"/>
              <a:t>Dump out the contents of the cup and count the number of marbles collected as well as the number of beads. If you are using a scale to weight the beads rather then counting them, places all the beads in a weigh boat and record the value. Let all the groups no what values you got. </a:t>
            </a:r>
            <a:r>
              <a:rPr lang="en-US" b="1" i="1" u="none" dirty="0"/>
              <a:t>Their goal is to hopefully get less marbles than the baseline you just performed.</a:t>
            </a:r>
          </a:p>
          <a:p>
            <a:pPr marL="628650" lvl="1" indent="-171450">
              <a:buFontTx/>
              <a:buChar char="-"/>
            </a:pPr>
            <a:r>
              <a:rPr lang="en-US" b="0" i="0" u="none" dirty="0"/>
              <a:t>Once the values have been announced, </a:t>
            </a:r>
            <a:r>
              <a:rPr lang="en-US" b="0" i="1" u="none" dirty="0"/>
              <a:t>put the beads and marbles back into the container and mix thoroughly</a:t>
            </a:r>
            <a:r>
              <a:rPr lang="en-US" b="0" i="0" u="none" dirty="0"/>
              <a:t>.</a:t>
            </a:r>
          </a:p>
        </p:txBody>
      </p:sp>
      <p:sp>
        <p:nvSpPr>
          <p:cNvPr id="4" name="Slide Number Placeholder 3"/>
          <p:cNvSpPr>
            <a:spLocks noGrp="1"/>
          </p:cNvSpPr>
          <p:nvPr>
            <p:ph type="sldNum" sz="quarter" idx="5"/>
          </p:nvPr>
        </p:nvSpPr>
        <p:spPr/>
        <p:txBody>
          <a:bodyPr/>
          <a:lstStyle/>
          <a:p>
            <a:fld id="{04191E63-3E9D-4F15-A787-15F97FD42970}" type="slidenum">
              <a:rPr lang="en-US" smtClean="0"/>
              <a:t>12</a:t>
            </a:fld>
            <a:endParaRPr lang="en-US"/>
          </a:p>
        </p:txBody>
      </p:sp>
    </p:spTree>
    <p:extLst>
      <p:ext uri="{BB962C8B-B14F-4D97-AF65-F5344CB8AC3E}">
        <p14:creationId xmlns:p14="http://schemas.microsoft.com/office/powerpoint/2010/main" val="3934773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dirty="0"/>
              <a:t>Photo Credits: </a:t>
            </a:r>
            <a:r>
              <a:rPr lang="en-US" sz="1800" dirty="0">
                <a:solidFill>
                  <a:srgbClr val="0A0A0A"/>
                </a:solidFill>
                <a:effectLst/>
                <a:latin typeface="Open Sans" panose="020B0606030504020204" pitchFamily="34" charset="0"/>
                <a:ea typeface="Calibri" panose="020F0502020204030204" pitchFamily="34" charset="0"/>
                <a:cs typeface="Times New Roman" panose="02020603050405020304" pitchFamily="18" charset="0"/>
              </a:rPr>
              <a:t>Kim Kraeer, Lucy Van Essen-Fishman, Integration and Application Network (ian.umces.edu/media-library); Jane </a:t>
            </a:r>
            <a:r>
              <a:rPr lang="en-US" sz="1800" dirty="0" err="1">
                <a:solidFill>
                  <a:srgbClr val="0A0A0A"/>
                </a:solidFill>
                <a:effectLst/>
                <a:latin typeface="Open Sans" panose="020B0606030504020204" pitchFamily="34" charset="0"/>
                <a:ea typeface="Calibri" panose="020F0502020204030204" pitchFamily="34" charset="0"/>
                <a:cs typeface="Times New Roman" panose="02020603050405020304" pitchFamily="18" charset="0"/>
              </a:rPr>
              <a:t>Hawkey</a:t>
            </a:r>
            <a:r>
              <a:rPr lang="en-US" sz="1800" dirty="0">
                <a:solidFill>
                  <a:srgbClr val="0A0A0A"/>
                </a:solidFill>
                <a:effectLst/>
                <a:latin typeface="Open Sans" panose="020B0606030504020204" pitchFamily="34" charset="0"/>
                <a:ea typeface="Calibri" panose="020F0502020204030204" pitchFamily="34" charset="0"/>
                <a:cs typeface="Times New Roman" panose="02020603050405020304" pitchFamily="18" charset="0"/>
              </a:rPr>
              <a:t>, Integration and Application Network (ian.umces.edu/media-library);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A0A0A"/>
                </a:solidFill>
                <a:effectLst/>
                <a:latin typeface="Open Sans" panose="020B0606030504020204" pitchFamily="34" charset="0"/>
                <a:ea typeface="Times New Roman" panose="02020603050405020304" pitchFamily="18" charset="0"/>
                <a:cs typeface="Times New Roman" panose="02020603050405020304" pitchFamily="18" charset="0"/>
              </a:rPr>
              <a:t>Tracey Saxby, Integration and Application Network (ian.umces.edu/media-library)</a:t>
            </a:r>
          </a:p>
          <a:p>
            <a:pPr marL="0" marR="0">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t>
            </a:r>
          </a:p>
          <a:p>
            <a:pPr marL="0" marR="0" indent="0">
              <a:spcBef>
                <a:spcPts val="0"/>
              </a:spcBef>
              <a:spcAft>
                <a:spcPts val="0"/>
              </a:spcAft>
              <a:buFontTx/>
              <a:buNone/>
            </a:pPr>
            <a:r>
              <a:rPr lang="en-US" sz="1800" b="1" i="1" u="sng" dirty="0">
                <a:effectLst/>
                <a:latin typeface="Calibri" panose="020F0502020204030204" pitchFamily="34" charset="0"/>
                <a:ea typeface="Calibri" panose="020F0502020204030204" pitchFamily="34" charset="0"/>
                <a:cs typeface="Times New Roman" panose="02020603050405020304" pitchFamily="18" charset="0"/>
              </a:rPr>
              <a:t>Before testing the devices </a:t>
            </a:r>
          </a:p>
          <a:p>
            <a:pPr marL="285750" marR="0" indent="-285750">
              <a:spcBef>
                <a:spcPts val="0"/>
              </a:spcBef>
              <a:spcAft>
                <a:spcPts val="0"/>
              </a:spcAft>
              <a:buFontTx/>
              <a:buChar char="-"/>
            </a:pP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Have each group present their device and explain their reasoning for their design</a:t>
            </a:r>
          </a:p>
          <a:p>
            <a:pPr marL="742950" marR="0" lvl="1" indent="-285750">
              <a:spcBef>
                <a:spcPts val="0"/>
              </a:spcBef>
              <a:spcAft>
                <a:spcPts val="0"/>
              </a:spcAft>
              <a:buFontTx/>
              <a:buChar char="-"/>
            </a:pP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As each group is explaining their device, note any similarities the designs may possess. </a:t>
            </a:r>
            <a:r>
              <a:rPr lang="en-US" sz="1800" b="0" i="1" u="none" dirty="0">
                <a:effectLst/>
                <a:latin typeface="Calibri" panose="020F0502020204030204" pitchFamily="34" charset="0"/>
                <a:ea typeface="Calibri" panose="020F0502020204030204" pitchFamily="34" charset="0"/>
                <a:cs typeface="Times New Roman" panose="02020603050405020304" pitchFamily="18" charset="0"/>
              </a:rPr>
              <a:t>Did groups think alike? Were there any differences?</a:t>
            </a:r>
          </a:p>
          <a:p>
            <a:pPr marL="285750" marR="0" lvl="0" indent="-285750">
              <a:spcBef>
                <a:spcPts val="0"/>
              </a:spcBef>
              <a:spcAft>
                <a:spcPts val="0"/>
              </a:spcAft>
              <a:buFontTx/>
              <a:buChar char="-"/>
            </a:pPr>
            <a:endParaRPr lang="en-US" sz="1800" b="0" i="1" u="none"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Tx/>
              <a:buNone/>
            </a:pPr>
            <a:r>
              <a:rPr lang="en-US" sz="1800" b="1" i="1" u="sng" dirty="0">
                <a:effectLst/>
                <a:latin typeface="Calibri" panose="020F0502020204030204" pitchFamily="34" charset="0"/>
                <a:ea typeface="Calibri" panose="020F0502020204030204" pitchFamily="34" charset="0"/>
                <a:cs typeface="Times New Roman" panose="02020603050405020304" pitchFamily="18" charset="0"/>
              </a:rPr>
              <a:t>Testing the devices</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Have each group go one at a time. Ensure that the scoop is i</a:t>
            </a:r>
            <a:r>
              <a:rPr lang="en-US" sz="1800" b="0" u="none" dirty="0"/>
              <a:t>n one motion, going from one end to the other, through the container. </a:t>
            </a:r>
          </a:p>
          <a:p>
            <a:pPr marL="285750" marR="0" lvl="0" indent="-285750">
              <a:spcBef>
                <a:spcPts val="0"/>
              </a:spcBef>
              <a:spcAft>
                <a:spcPts val="0"/>
              </a:spcAft>
              <a:buFontTx/>
              <a:buChar char="-"/>
            </a:pP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One representative may have to count the marbles while another counts the beads to ensure that the work gets done in a timely manner. </a:t>
            </a:r>
          </a:p>
          <a:p>
            <a:pPr marL="285750" marR="0" lvl="0" indent="-285750">
              <a:spcBef>
                <a:spcPts val="0"/>
              </a:spcBef>
              <a:spcAft>
                <a:spcPts val="0"/>
              </a:spcAft>
              <a:buFontTx/>
              <a:buChar char="-"/>
            </a:pP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Once the values have been added up, record them on the board so that the other groups can see. </a:t>
            </a:r>
          </a:p>
          <a:p>
            <a:pPr marL="285750" marR="0" lvl="0" indent="-285750">
              <a:spcBef>
                <a:spcPts val="0"/>
              </a:spcBef>
              <a:spcAft>
                <a:spcPts val="0"/>
              </a:spcAft>
              <a:buFontTx/>
              <a:buChar char="-"/>
            </a:pP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Once a group has recorded their values, have them dump the marbles and beads back into the container and ensure that the ‘sea’ is thoroughly mixed before the next group goes.</a:t>
            </a:r>
          </a:p>
          <a:p>
            <a:pPr marL="285750" marR="0" lvl="0" indent="-285750">
              <a:spcBef>
                <a:spcPts val="0"/>
              </a:spcBef>
              <a:spcAft>
                <a:spcPts val="0"/>
              </a:spcAft>
              <a:buFontTx/>
              <a:buChar char="-"/>
            </a:pPr>
            <a:endParaRPr lang="en-US" sz="1800" b="0" i="0" u="none"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endParaRPr lang="en-US" sz="1800" b="1" i="1" u="sng" dirty="0">
              <a:effectLst/>
              <a:latin typeface="Calibri" panose="020F0502020204030204" pitchFamily="34" charset="0"/>
              <a:ea typeface="Calibri" panose="020F0502020204030204" pitchFamily="34" charset="0"/>
              <a:cs typeface="Times New Roman" panose="02020603050405020304" pitchFamily="18" charset="0"/>
            </a:endParaRPr>
          </a:p>
          <a:p>
            <a:br>
              <a:rPr lang="en-US" sz="1800" dirty="0">
                <a:solidFill>
                  <a:srgbClr val="0A0A0A"/>
                </a:solidFill>
                <a:effectLst/>
                <a:latin typeface="Open Sans" panose="020B0606030504020204" pitchFamily="34" charset="0"/>
                <a:ea typeface="Times New Roman" panose="02020603050405020304" pitchFamily="18" charset="0"/>
              </a:rPr>
            </a:b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4191E63-3E9D-4F15-A787-15F97FD42970}" type="slidenum">
              <a:rPr lang="en-US" smtClean="0"/>
              <a:t>14</a:t>
            </a:fld>
            <a:endParaRPr lang="en-US"/>
          </a:p>
        </p:txBody>
      </p:sp>
    </p:spTree>
    <p:extLst>
      <p:ext uri="{BB962C8B-B14F-4D97-AF65-F5344CB8AC3E}">
        <p14:creationId xmlns:p14="http://schemas.microsoft.com/office/powerpoint/2010/main" val="3529230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0"/>
              </a:spcBef>
              <a:spcAft>
                <a:spcPts val="0"/>
              </a:spcAft>
              <a:buFontTx/>
              <a:buNone/>
            </a:pPr>
            <a:r>
              <a:rPr lang="en-US" sz="1800" b="1" i="1" u="sng" dirty="0">
                <a:effectLst/>
                <a:latin typeface="Calibri" panose="020F0502020204030204" pitchFamily="34" charset="0"/>
                <a:ea typeface="Calibri" panose="020F0502020204030204" pitchFamily="34" charset="0"/>
                <a:cs typeface="Times New Roman" panose="02020603050405020304" pitchFamily="18" charset="0"/>
              </a:rPr>
              <a:t>After testing the devices</a:t>
            </a:r>
          </a:p>
          <a:p>
            <a:pPr marL="285750" marR="0" lvl="0" indent="-285750">
              <a:spcBef>
                <a:spcPts val="0"/>
              </a:spcBef>
              <a:spcAft>
                <a:spcPts val="0"/>
              </a:spcAft>
              <a:buFontTx/>
              <a:buChar char="-"/>
            </a:pP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Note the recorded values on the board. </a:t>
            </a:r>
            <a:r>
              <a:rPr lang="en-US" sz="1800" b="0" i="1" u="none" dirty="0">
                <a:effectLst/>
                <a:latin typeface="Calibri" panose="020F0502020204030204" pitchFamily="34" charset="0"/>
                <a:ea typeface="Calibri" panose="020F0502020204030204" pitchFamily="34" charset="0"/>
                <a:cs typeface="Times New Roman" panose="02020603050405020304" pitchFamily="18" charset="0"/>
              </a:rPr>
              <a:t>Was there a design that did better than the others? </a:t>
            </a:r>
            <a:r>
              <a:rPr lang="en-US" sz="1800" b="0" i="0" u="sng" dirty="0">
                <a:effectLst/>
                <a:latin typeface="Calibri" panose="020F0502020204030204" pitchFamily="34" charset="0"/>
                <a:ea typeface="Calibri" panose="020F0502020204030204" pitchFamily="34" charset="0"/>
                <a:cs typeface="Times New Roman" panose="02020603050405020304" pitchFamily="18" charset="0"/>
              </a:rPr>
              <a:t>Ask the class: What might have been the reason?</a:t>
            </a:r>
            <a:endParaRPr lang="en-US" sz="1800" b="0" i="1" u="none"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4191E63-3E9D-4F15-A787-15F97FD42970}" type="slidenum">
              <a:rPr lang="en-US" smtClean="0"/>
              <a:t>15</a:t>
            </a:fld>
            <a:endParaRPr lang="en-US"/>
          </a:p>
        </p:txBody>
      </p:sp>
    </p:spTree>
    <p:extLst>
      <p:ext uri="{BB962C8B-B14F-4D97-AF65-F5344CB8AC3E}">
        <p14:creationId xmlns:p14="http://schemas.microsoft.com/office/powerpoint/2010/main" val="17705270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0"/>
              </a:spcBef>
              <a:spcAft>
                <a:spcPts val="0"/>
              </a:spcAft>
              <a:buFontTx/>
              <a:buNone/>
            </a:pP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Note the number of beads the devices were able to collect. </a:t>
            </a:r>
            <a:r>
              <a:rPr lang="en-US" sz="1800" b="0" i="1" u="none" dirty="0">
                <a:effectLst/>
                <a:latin typeface="Calibri" panose="020F0502020204030204" pitchFamily="34" charset="0"/>
                <a:ea typeface="Calibri" panose="020F0502020204030204" pitchFamily="34" charset="0"/>
                <a:cs typeface="Times New Roman" panose="02020603050405020304" pitchFamily="18" charset="0"/>
              </a:rPr>
              <a:t>Was there a big reduction when compared to the baseline? </a:t>
            </a:r>
            <a:r>
              <a:rPr lang="en-US" sz="1800" b="0" i="0" u="sng" dirty="0">
                <a:effectLst/>
                <a:latin typeface="Calibri" panose="020F0502020204030204" pitchFamily="34" charset="0"/>
                <a:ea typeface="Calibri" panose="020F0502020204030204" pitchFamily="34" charset="0"/>
                <a:cs typeface="Times New Roman" panose="02020603050405020304" pitchFamily="18" charset="0"/>
              </a:rPr>
              <a:t>Ask the class: what this could mean for the fishery?</a:t>
            </a:r>
          </a:p>
          <a:p>
            <a:pPr marL="742950" marR="0" lvl="1" indent="-285750">
              <a:spcBef>
                <a:spcPts val="0"/>
              </a:spcBef>
              <a:spcAft>
                <a:spcPts val="0"/>
              </a:spcAft>
              <a:buFontTx/>
              <a:buChar char="-"/>
            </a:pPr>
            <a:r>
              <a:rPr lang="en-US" sz="1800" b="0" i="1" u="none" dirty="0">
                <a:effectLst/>
                <a:latin typeface="Calibri" panose="020F0502020204030204" pitchFamily="34" charset="0"/>
                <a:ea typeface="Calibri" panose="020F0502020204030204" pitchFamily="34" charset="0"/>
                <a:cs typeface="Times New Roman" panose="02020603050405020304" pitchFamily="18" charset="0"/>
              </a:rPr>
              <a:t>Answer</a:t>
            </a: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 If fishermen were to use these devices, they would potentially have to fish for longer to make up the difference. This could be costly and could increase their chances of catching more bycatch.</a:t>
            </a:r>
          </a:p>
        </p:txBody>
      </p:sp>
      <p:sp>
        <p:nvSpPr>
          <p:cNvPr id="4" name="Slide Number Placeholder 3"/>
          <p:cNvSpPr>
            <a:spLocks noGrp="1"/>
          </p:cNvSpPr>
          <p:nvPr>
            <p:ph type="sldNum" sz="quarter" idx="5"/>
          </p:nvPr>
        </p:nvSpPr>
        <p:spPr/>
        <p:txBody>
          <a:bodyPr/>
          <a:lstStyle/>
          <a:p>
            <a:fld id="{04191E63-3E9D-4F15-A787-15F97FD42970}" type="slidenum">
              <a:rPr lang="en-US" smtClean="0"/>
              <a:t>16</a:t>
            </a:fld>
            <a:endParaRPr lang="en-US"/>
          </a:p>
        </p:txBody>
      </p:sp>
    </p:spTree>
    <p:extLst>
      <p:ext uri="{BB962C8B-B14F-4D97-AF65-F5344CB8AC3E}">
        <p14:creationId xmlns:p14="http://schemas.microsoft.com/office/powerpoint/2010/main" val="223312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0"/>
              </a:spcBef>
              <a:spcAft>
                <a:spcPts val="0"/>
              </a:spcAft>
              <a:buFontTx/>
              <a:buNone/>
            </a:pP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Ask the class:  If material and time weren’t limited, how would they change their designs?</a:t>
            </a:r>
          </a:p>
          <a:p>
            <a:pPr marL="285750" marR="0" lvl="0" indent="-285750">
              <a:spcBef>
                <a:spcPts val="0"/>
              </a:spcBef>
              <a:spcAft>
                <a:spcPts val="0"/>
              </a:spcAft>
              <a:buFontTx/>
              <a:buChar char="-"/>
            </a:pPr>
            <a:endParaRPr lang="en-US" sz="1800" b="0" i="0" u="none"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Tx/>
              <a:buNone/>
            </a:pPr>
            <a:r>
              <a:rPr lang="en-US" sz="1800" b="0" i="0" u="none" dirty="0">
                <a:effectLst/>
                <a:latin typeface="Calibri" panose="020F0502020204030204" pitchFamily="34" charset="0"/>
                <a:ea typeface="Calibri" panose="020F0502020204030204" pitchFamily="34" charset="0"/>
                <a:cs typeface="Times New Roman" panose="02020603050405020304" pitchFamily="18" charset="0"/>
              </a:rPr>
              <a:t>These are some of the questions, scientists have had to consider in the real-world.</a:t>
            </a:r>
            <a:endParaRPr lang="en-US" sz="1800" b="0" i="1" u="none"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4191E63-3E9D-4F15-A787-15F97FD42970}" type="slidenum">
              <a:rPr lang="en-US" smtClean="0"/>
              <a:t>17</a:t>
            </a:fld>
            <a:endParaRPr lang="en-US"/>
          </a:p>
        </p:txBody>
      </p:sp>
    </p:spTree>
    <p:extLst>
      <p:ext uri="{BB962C8B-B14F-4D97-AF65-F5344CB8AC3E}">
        <p14:creationId xmlns:p14="http://schemas.microsoft.com/office/powerpoint/2010/main" val="7797285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Note: Did any of the designs look similar?</a:t>
            </a:r>
          </a:p>
        </p:txBody>
      </p:sp>
      <p:sp>
        <p:nvSpPr>
          <p:cNvPr id="4" name="Slide Number Placeholder 3"/>
          <p:cNvSpPr>
            <a:spLocks noGrp="1"/>
          </p:cNvSpPr>
          <p:nvPr>
            <p:ph type="sldNum" sz="quarter" idx="5"/>
          </p:nvPr>
        </p:nvSpPr>
        <p:spPr/>
        <p:txBody>
          <a:bodyPr/>
          <a:lstStyle/>
          <a:p>
            <a:fld id="{04191E63-3E9D-4F15-A787-15F97FD42970}" type="slidenum">
              <a:rPr lang="en-US" smtClean="0"/>
              <a:t>18</a:t>
            </a:fld>
            <a:endParaRPr lang="en-US"/>
          </a:p>
        </p:txBody>
      </p:sp>
    </p:spTree>
    <p:extLst>
      <p:ext uri="{BB962C8B-B14F-4D97-AF65-F5344CB8AC3E}">
        <p14:creationId xmlns:p14="http://schemas.microsoft.com/office/powerpoint/2010/main" val="29872954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US" b="0" u="none" dirty="0"/>
              <a:t>Photo credits: shark by Derek Jackson (shark was later released alive and in good condition) ; lights by </a:t>
            </a:r>
            <a:r>
              <a:rPr lang="en-US" dirty="0" err="1"/>
              <a:t>Noëlle</a:t>
            </a:r>
            <a:r>
              <a:rPr lang="en-US" dirty="0"/>
              <a:t> </a:t>
            </a:r>
            <a:r>
              <a:rPr lang="en-US" dirty="0" err="1"/>
              <a:t>Yochum</a:t>
            </a:r>
            <a:endParaRPr lang="en-US" dirty="0"/>
          </a:p>
          <a:p>
            <a:pPr marL="0" indent="0">
              <a:buFontTx/>
              <a:buNone/>
            </a:pPr>
            <a:r>
              <a:rPr lang="en-US" b="0" u="none" dirty="0"/>
              <a:t>-----</a:t>
            </a:r>
          </a:p>
          <a:p>
            <a:pPr marL="0" indent="0">
              <a:buFontTx/>
              <a:buNone/>
            </a:pPr>
            <a:r>
              <a:rPr lang="en-US" b="1" u="sng" dirty="0"/>
              <a:t>Lights</a:t>
            </a:r>
          </a:p>
          <a:p>
            <a:pPr marL="171450" indent="-171450">
              <a:buFontTx/>
              <a:buChar char="-"/>
            </a:pPr>
            <a:r>
              <a:rPr lang="en-US" b="0" u="none" dirty="0"/>
              <a:t>Certain species have been found to be attracted to lights while others look to avoid them. Some don’t react at all. </a:t>
            </a:r>
          </a:p>
          <a:p>
            <a:pPr marL="171450" indent="-171450">
              <a:buFontTx/>
              <a:buChar char="-"/>
            </a:pPr>
            <a:r>
              <a:rPr lang="en-US" b="0" i="1" u="none" dirty="0"/>
              <a:t>Use the analogy of a flashlight in the dark</a:t>
            </a:r>
            <a:r>
              <a:rPr lang="en-US" b="0" u="none" dirty="0"/>
              <a:t>. Moths and insects may be attracted to the flashlight while mice and cats want to avoid being seen. Other species like raccoons may not even care to notice. The same is true for the deeper waters of the ocean. </a:t>
            </a:r>
          </a:p>
          <a:p>
            <a:pPr marL="0" indent="0">
              <a:buFontTx/>
              <a:buNone/>
            </a:pPr>
            <a:endParaRPr lang="en-US" b="0" u="none" dirty="0"/>
          </a:p>
          <a:p>
            <a:pPr marL="0" indent="0">
              <a:buFontTx/>
              <a:buNone/>
            </a:pPr>
            <a:r>
              <a:rPr lang="en-US" b="0" u="none" dirty="0"/>
              <a:t>Key notes to highlight:</a:t>
            </a:r>
          </a:p>
          <a:p>
            <a:pPr marL="171450" indent="-171450">
              <a:buFontTx/>
              <a:buChar char="-"/>
            </a:pPr>
            <a:r>
              <a:rPr lang="en-US" b="0" u="none" dirty="0"/>
              <a:t>The behavior of an organism can highly influence the effectiveness of a device (competition for sharks and the response to the “dinner bell” for the dolphins)</a:t>
            </a:r>
          </a:p>
          <a:p>
            <a:pPr marL="171450" indent="-171450">
              <a:buFontTx/>
              <a:buChar char="-"/>
            </a:pPr>
            <a:r>
              <a:rPr lang="en-US" b="0" u="none" dirty="0"/>
              <a:t>Understanding the biology of the organism is also incredibly important (the sixth sense for sharks, dolphins keen hearing, how species react to light)</a:t>
            </a:r>
          </a:p>
          <a:p>
            <a:pPr marL="171450" indent="-171450">
              <a:buFontTx/>
              <a:buChar char="-"/>
            </a:pPr>
            <a:r>
              <a:rPr lang="en-US" b="0" u="none" dirty="0"/>
              <a:t>Scientists are constantly looking to apply what they know about the natural world around them and apply that in hopes of solving some of the world’s problems.</a:t>
            </a:r>
          </a:p>
        </p:txBody>
      </p:sp>
      <p:sp>
        <p:nvSpPr>
          <p:cNvPr id="4" name="Slide Number Placeholder 3"/>
          <p:cNvSpPr>
            <a:spLocks noGrp="1"/>
          </p:cNvSpPr>
          <p:nvPr>
            <p:ph type="sldNum" sz="quarter" idx="5"/>
          </p:nvPr>
        </p:nvSpPr>
        <p:spPr/>
        <p:txBody>
          <a:bodyPr/>
          <a:lstStyle/>
          <a:p>
            <a:fld id="{04191E63-3E9D-4F15-A787-15F97FD42970}" type="slidenum">
              <a:rPr lang="en-US" smtClean="0"/>
              <a:t>19</a:t>
            </a:fld>
            <a:endParaRPr lang="en-US"/>
          </a:p>
        </p:txBody>
      </p:sp>
    </p:spTree>
    <p:extLst>
      <p:ext uri="{BB962C8B-B14F-4D97-AF65-F5344CB8AC3E}">
        <p14:creationId xmlns:p14="http://schemas.microsoft.com/office/powerpoint/2010/main" val="1713471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Credit: </a:t>
            </a:r>
            <a:r>
              <a:rPr lang="en-US" b="0" i="0" dirty="0">
                <a:effectLst/>
              </a:rPr>
              <a:t>Kim Kraeer, Lucy Van Essen-Fishman, Integration and Application Network (ian.umces.edu/media-library)</a:t>
            </a:r>
          </a:p>
          <a:p>
            <a:r>
              <a:rPr lang="en-US" b="0" i="0" dirty="0">
                <a:effectLst/>
              </a:rPr>
              <a:t>-----</a:t>
            </a:r>
          </a:p>
        </p:txBody>
      </p:sp>
      <p:sp>
        <p:nvSpPr>
          <p:cNvPr id="4" name="Slide Number Placeholder 3"/>
          <p:cNvSpPr>
            <a:spLocks noGrp="1"/>
          </p:cNvSpPr>
          <p:nvPr>
            <p:ph type="sldNum" sz="quarter" idx="5"/>
          </p:nvPr>
        </p:nvSpPr>
        <p:spPr/>
        <p:txBody>
          <a:bodyPr/>
          <a:lstStyle/>
          <a:p>
            <a:fld id="{04191E63-3E9D-4F15-A787-15F97FD42970}" type="slidenum">
              <a:rPr lang="en-US" smtClean="0"/>
              <a:t>20</a:t>
            </a:fld>
            <a:endParaRPr lang="en-US"/>
          </a:p>
        </p:txBody>
      </p:sp>
    </p:spTree>
    <p:extLst>
      <p:ext uri="{BB962C8B-B14F-4D97-AF65-F5344CB8AC3E}">
        <p14:creationId xmlns:p14="http://schemas.microsoft.com/office/powerpoint/2010/main" val="4185760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BC703-40EE-C844-2085-5DE7E2A6F4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5ACB2DA-7FEF-0292-181E-09A6CAF896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79117FA-70F4-32E2-D465-2FA6FF6C7CA1}"/>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5" name="Footer Placeholder 4">
            <a:extLst>
              <a:ext uri="{FF2B5EF4-FFF2-40B4-BE49-F238E27FC236}">
                <a16:creationId xmlns:a16="http://schemas.microsoft.com/office/drawing/2014/main" id="{A194C494-44DB-2998-D7D3-42CFA06496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2B9FFC-88C5-5D97-FA74-E0F958B1E6E5}"/>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1665127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A62DE-2B4E-742D-2072-05FF1FC440A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4C22D81-914C-C89A-4F26-9B5D9C4E886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662457-3B86-AD37-EEA9-9DCB880C9803}"/>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5" name="Footer Placeholder 4">
            <a:extLst>
              <a:ext uri="{FF2B5EF4-FFF2-40B4-BE49-F238E27FC236}">
                <a16:creationId xmlns:a16="http://schemas.microsoft.com/office/drawing/2014/main" id="{B001DA9A-ACE1-D654-399C-A913A6441C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F860E35-31D7-14C7-ED8D-330AA271DABC}"/>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830524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BA6B3-291D-B4D3-76E3-D5802014A37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5C9046B-4BF6-92CC-836A-3CB9F3119A8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8C7C8AE-DC55-E9B2-393B-6F64BDE9593D}"/>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5" name="Footer Placeholder 4">
            <a:extLst>
              <a:ext uri="{FF2B5EF4-FFF2-40B4-BE49-F238E27FC236}">
                <a16:creationId xmlns:a16="http://schemas.microsoft.com/office/drawing/2014/main" id="{D81F7B0F-C813-BD4D-5D84-B24909AB2E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143A14-F291-0FFE-0A84-20EF593B168D}"/>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1262436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16B36-A410-3677-51E8-DD8D19F47A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025346-C0C2-9227-F976-BA49AE5A0E4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B6ED84C-9539-F65B-E409-1B05FBB9F5F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1913483-6C7A-2E3E-E4C1-C25F75C2E00B}"/>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6" name="Footer Placeholder 5">
            <a:extLst>
              <a:ext uri="{FF2B5EF4-FFF2-40B4-BE49-F238E27FC236}">
                <a16:creationId xmlns:a16="http://schemas.microsoft.com/office/drawing/2014/main" id="{E3274383-B792-3AE0-8F22-78133892510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E7C3CC-1BCA-FA66-BED2-9BC7F0F108A9}"/>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709029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47639-3781-552B-84A6-AB63DE88F1A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4C0C43E-22AD-203E-0B42-61F22C354A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4048CCD-0840-ED82-1CF6-6FA044C0317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F68BA1D-B1CB-B0FF-1331-98A67176AE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C05874-AE15-1C6E-FBFA-F0B0E56CBD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7AC6F0D-363D-6A2B-97E9-95F94DA0A19A}"/>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8" name="Footer Placeholder 7">
            <a:extLst>
              <a:ext uri="{FF2B5EF4-FFF2-40B4-BE49-F238E27FC236}">
                <a16:creationId xmlns:a16="http://schemas.microsoft.com/office/drawing/2014/main" id="{61577AD4-68CD-C19F-0002-81B71CEEA69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88CDD22-6E20-5B91-9785-200A86BDB698}"/>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982005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E94ED-FB39-2540-DBD9-305D66DE140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CDA6A79-9FD1-EFF5-4A25-3BAF8D84DA12}"/>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4" name="Footer Placeholder 3">
            <a:extLst>
              <a:ext uri="{FF2B5EF4-FFF2-40B4-BE49-F238E27FC236}">
                <a16:creationId xmlns:a16="http://schemas.microsoft.com/office/drawing/2014/main" id="{8495F65A-BE0A-A7B3-4D59-66AC0C67150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D6BD4FD-D486-373F-CCED-BD544AE511F1}"/>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3264294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3B7456-0428-0F80-996C-8373804BA93A}"/>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3" name="Footer Placeholder 2">
            <a:extLst>
              <a:ext uri="{FF2B5EF4-FFF2-40B4-BE49-F238E27FC236}">
                <a16:creationId xmlns:a16="http://schemas.microsoft.com/office/drawing/2014/main" id="{0710972F-3C30-2243-1BFF-897DF69067D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D6D6E60-CE3C-60E0-2185-B0751FBA9FF6}"/>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714469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9C1BE-4C96-0190-666D-7845019A70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D8C3230-CF2D-EE99-64DA-01DB1F283D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1EC5525-7810-A726-6645-2A2BB3D9DE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0319CA-4E39-D7DE-7C7F-409C949FBB67}"/>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6" name="Footer Placeholder 5">
            <a:extLst>
              <a:ext uri="{FF2B5EF4-FFF2-40B4-BE49-F238E27FC236}">
                <a16:creationId xmlns:a16="http://schemas.microsoft.com/office/drawing/2014/main" id="{36CED099-141B-869E-7D10-FE8A22B6AC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077311-5DEC-1C13-C98F-3D381067D35B}"/>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4088454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19935-F48D-E377-C2C5-56364FF40F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2ED5B-FCDE-D6C7-206D-B6583931AF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9C3E60F-E0B7-6C1D-2BB3-31792AF5F4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AA6D96-1CAC-9337-3D6D-142EA63CC179}"/>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6" name="Footer Placeholder 5">
            <a:extLst>
              <a:ext uri="{FF2B5EF4-FFF2-40B4-BE49-F238E27FC236}">
                <a16:creationId xmlns:a16="http://schemas.microsoft.com/office/drawing/2014/main" id="{F7601948-459E-5606-2D93-067F3235A2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D1AA38-7F76-E670-A2B1-388F7C0EFC76}"/>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1124702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B4035-BDD4-A8A2-4D5F-433AB4046AC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3138731-DCA9-6E85-E492-E4F5EE85AD0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C8C20D-8126-2F26-FA16-211D54D7DCA8}"/>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5" name="Footer Placeholder 4">
            <a:extLst>
              <a:ext uri="{FF2B5EF4-FFF2-40B4-BE49-F238E27FC236}">
                <a16:creationId xmlns:a16="http://schemas.microsoft.com/office/drawing/2014/main" id="{BEDF923B-44F1-73C6-FF7E-88DB771473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836939-A4E7-9C9B-6CC4-4FBCADD3B579}"/>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270512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69DB0D-0C62-54FA-9C48-158C8744982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0EB360E-77A8-549D-8233-655B311E87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08B569-4C1D-9D8D-FBCB-92F357A17DCA}"/>
              </a:ext>
            </a:extLst>
          </p:cNvPr>
          <p:cNvSpPr>
            <a:spLocks noGrp="1"/>
          </p:cNvSpPr>
          <p:nvPr>
            <p:ph type="dt" sz="half" idx="10"/>
          </p:nvPr>
        </p:nvSpPr>
        <p:spPr/>
        <p:txBody>
          <a:bodyPr/>
          <a:lstStyle/>
          <a:p>
            <a:fld id="{9EF5F9B5-4C6B-47B8-995B-8E97E3191AA3}" type="datetimeFigureOut">
              <a:rPr lang="en-US" smtClean="0"/>
              <a:t>4/6/2023</a:t>
            </a:fld>
            <a:endParaRPr lang="en-US"/>
          </a:p>
        </p:txBody>
      </p:sp>
      <p:sp>
        <p:nvSpPr>
          <p:cNvPr id="5" name="Footer Placeholder 4">
            <a:extLst>
              <a:ext uri="{FF2B5EF4-FFF2-40B4-BE49-F238E27FC236}">
                <a16:creationId xmlns:a16="http://schemas.microsoft.com/office/drawing/2014/main" id="{8E125628-F225-3CDC-5212-B292932122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D025F6-E38D-7AE2-3EAC-A2D45EFA91D0}"/>
              </a:ext>
            </a:extLst>
          </p:cNvPr>
          <p:cNvSpPr>
            <a:spLocks noGrp="1"/>
          </p:cNvSpPr>
          <p:nvPr>
            <p:ph type="sldNum" sz="quarter" idx="12"/>
          </p:nvPr>
        </p:nvSpPr>
        <p:spPr/>
        <p:txBody>
          <a:bodyPr/>
          <a:lstStyle/>
          <a:p>
            <a:fld id="{F7106F45-1A0E-4F8E-B3CC-7546447253FD}" type="slidenum">
              <a:rPr lang="en-US" smtClean="0"/>
              <a:t>‹#›</a:t>
            </a:fld>
            <a:endParaRPr lang="en-US"/>
          </a:p>
        </p:txBody>
      </p:sp>
    </p:spTree>
    <p:extLst>
      <p:ext uri="{BB962C8B-B14F-4D97-AF65-F5344CB8AC3E}">
        <p14:creationId xmlns:p14="http://schemas.microsoft.com/office/powerpoint/2010/main" val="2939203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A3A224-ADDD-3070-DBE4-ED94DF0B6A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01EC03E-6CFA-9BBF-AF6D-195D5B5AD7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2CA5F9-CDDE-8615-2F2A-684E8AFB69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F5F9B5-4C6B-47B8-995B-8E97E3191AA3}" type="datetimeFigureOut">
              <a:rPr lang="en-US" smtClean="0"/>
              <a:t>4/6/2023</a:t>
            </a:fld>
            <a:endParaRPr lang="en-US"/>
          </a:p>
        </p:txBody>
      </p:sp>
      <p:sp>
        <p:nvSpPr>
          <p:cNvPr id="5" name="Footer Placeholder 4">
            <a:extLst>
              <a:ext uri="{FF2B5EF4-FFF2-40B4-BE49-F238E27FC236}">
                <a16:creationId xmlns:a16="http://schemas.microsoft.com/office/drawing/2014/main" id="{B90093C6-47A3-6E22-6434-A49917E5BF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6359357-B1BE-471B-42C3-CB0318B0B4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106F45-1A0E-4F8E-B3CC-7546447253FD}" type="slidenum">
              <a:rPr lang="en-US" smtClean="0"/>
              <a:t>‹#›</a:t>
            </a:fld>
            <a:endParaRPr lang="en-US"/>
          </a:p>
        </p:txBody>
      </p:sp>
    </p:spTree>
    <p:extLst>
      <p:ext uri="{BB962C8B-B14F-4D97-AF65-F5344CB8AC3E}">
        <p14:creationId xmlns:p14="http://schemas.microsoft.com/office/powerpoint/2010/main" val="3520888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jp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7.png"/><Relationship Id="rId7"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microsoft.com/office/2011/relationships/webextension" Target="../webextensions/webextension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17.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6.png"/><Relationship Id="rId7"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41.jpeg"/><Relationship Id="rId11" Type="http://schemas.openxmlformats.org/officeDocument/2006/relationships/image" Target="../media/image46.png"/><Relationship Id="rId5" Type="http://schemas.openxmlformats.org/officeDocument/2006/relationships/image" Target="../media/image40.jp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9D6AE-A68D-4D29-1F6F-21CD7EFDBA6E}"/>
              </a:ext>
            </a:extLst>
          </p:cNvPr>
          <p:cNvSpPr>
            <a:spLocks noGrp="1"/>
          </p:cNvSpPr>
          <p:nvPr>
            <p:ph type="ctrTitle"/>
          </p:nvPr>
        </p:nvSpPr>
        <p:spPr>
          <a:xfrm>
            <a:off x="1524000" y="1952873"/>
            <a:ext cx="9144000" cy="1931230"/>
          </a:xfrm>
        </p:spPr>
        <p:txBody>
          <a:bodyPr/>
          <a:lstStyle/>
          <a:p>
            <a:r>
              <a:rPr lang="en-US" dirty="0"/>
              <a:t>Bye-Bye, Bycatch</a:t>
            </a:r>
          </a:p>
        </p:txBody>
      </p:sp>
      <p:sp>
        <p:nvSpPr>
          <p:cNvPr id="3" name="Subtitle 2">
            <a:extLst>
              <a:ext uri="{FF2B5EF4-FFF2-40B4-BE49-F238E27FC236}">
                <a16:creationId xmlns:a16="http://schemas.microsoft.com/office/drawing/2014/main" id="{36242C32-FD85-E6FD-758A-E929FD6749BF}"/>
              </a:ext>
            </a:extLst>
          </p:cNvPr>
          <p:cNvSpPr>
            <a:spLocks noGrp="1"/>
          </p:cNvSpPr>
          <p:nvPr>
            <p:ph type="subTitle" idx="1"/>
          </p:nvPr>
        </p:nvSpPr>
        <p:spPr>
          <a:xfrm>
            <a:off x="1524000" y="6037640"/>
            <a:ext cx="9144000" cy="455439"/>
          </a:xfrm>
        </p:spPr>
        <p:txBody>
          <a:bodyPr/>
          <a:lstStyle/>
          <a:p>
            <a:r>
              <a:rPr lang="en-US" dirty="0"/>
              <a:t>Prepared by Derek Jackson, Virginia Institute of Marine Science</a:t>
            </a:r>
          </a:p>
        </p:txBody>
      </p:sp>
      <p:pic>
        <p:nvPicPr>
          <p:cNvPr id="6" name="Picture 5">
            <a:extLst>
              <a:ext uri="{FF2B5EF4-FFF2-40B4-BE49-F238E27FC236}">
                <a16:creationId xmlns:a16="http://schemas.microsoft.com/office/drawing/2014/main" id="{45D343B4-1A42-BCA4-46B3-F6534A70A487}"/>
              </a:ext>
            </a:extLst>
          </p:cNvPr>
          <p:cNvPicPr>
            <a:picLocks noChangeAspect="1"/>
          </p:cNvPicPr>
          <p:nvPr/>
        </p:nvPicPr>
        <p:blipFill>
          <a:blip r:embed="rId3"/>
          <a:stretch>
            <a:fillRect/>
          </a:stretch>
        </p:blipFill>
        <p:spPr>
          <a:xfrm>
            <a:off x="248330" y="149290"/>
            <a:ext cx="4379654" cy="2070035"/>
          </a:xfrm>
          <a:prstGeom prst="rect">
            <a:avLst/>
          </a:prstGeom>
        </p:spPr>
      </p:pic>
      <p:sp>
        <p:nvSpPr>
          <p:cNvPr id="7" name="Rectangle 6">
            <a:extLst>
              <a:ext uri="{FF2B5EF4-FFF2-40B4-BE49-F238E27FC236}">
                <a16:creationId xmlns:a16="http://schemas.microsoft.com/office/drawing/2014/main" id="{CBF6F0A8-4A62-5079-96A0-2AA012626215}"/>
              </a:ext>
            </a:extLst>
          </p:cNvPr>
          <p:cNvSpPr/>
          <p:nvPr/>
        </p:nvSpPr>
        <p:spPr>
          <a:xfrm>
            <a:off x="699" y="2071621"/>
            <a:ext cx="12192000" cy="4794309"/>
          </a:xfrm>
          <a:prstGeom prst="rect">
            <a:avLst/>
          </a:prstGeom>
          <a:solidFill>
            <a:srgbClr val="2FD9D5">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369FC51D-6D48-EDF3-B00F-A56E83D31086}"/>
              </a:ext>
            </a:extLst>
          </p:cNvPr>
          <p:cNvPicPr>
            <a:picLocks noChangeAspect="1"/>
          </p:cNvPicPr>
          <p:nvPr/>
        </p:nvPicPr>
        <p:blipFill>
          <a:blip r:embed="rId4"/>
          <a:stretch>
            <a:fillRect/>
          </a:stretch>
        </p:blipFill>
        <p:spPr>
          <a:xfrm rot="21025051">
            <a:off x="7907040" y="3761797"/>
            <a:ext cx="3340640" cy="2470464"/>
          </a:xfrm>
          <a:prstGeom prst="rect">
            <a:avLst/>
          </a:prstGeom>
        </p:spPr>
      </p:pic>
      <p:sp>
        <p:nvSpPr>
          <p:cNvPr id="9" name="AutoShape 2" descr="Illustration of adult Penaeus monodon (Tiger Prawn).">
            <a:extLst>
              <a:ext uri="{FF2B5EF4-FFF2-40B4-BE49-F238E27FC236}">
                <a16:creationId xmlns:a16="http://schemas.microsoft.com/office/drawing/2014/main" id="{D929AA9A-75C6-F2F1-811B-49C61905019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Illustration of adult Penaeus monodon (Tiger Prawn).">
            <a:extLst>
              <a:ext uri="{FF2B5EF4-FFF2-40B4-BE49-F238E27FC236}">
                <a16:creationId xmlns:a16="http://schemas.microsoft.com/office/drawing/2014/main" id="{003AD95B-6FFB-B720-859F-4FE0CBD37886}"/>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a:extLst>
              <a:ext uri="{FF2B5EF4-FFF2-40B4-BE49-F238E27FC236}">
                <a16:creationId xmlns:a16="http://schemas.microsoft.com/office/drawing/2014/main" id="{A28BA3E6-CC57-91C5-C034-77A4FDB7DA8B}"/>
              </a:ext>
            </a:extLst>
          </p:cNvPr>
          <p:cNvPicPr>
            <a:picLocks noChangeAspect="1"/>
          </p:cNvPicPr>
          <p:nvPr/>
        </p:nvPicPr>
        <p:blipFill>
          <a:blip r:embed="rId5"/>
          <a:stretch>
            <a:fillRect/>
          </a:stretch>
        </p:blipFill>
        <p:spPr>
          <a:xfrm>
            <a:off x="762000" y="5288414"/>
            <a:ext cx="405266" cy="455439"/>
          </a:xfrm>
          <a:prstGeom prst="rect">
            <a:avLst/>
          </a:prstGeom>
        </p:spPr>
      </p:pic>
      <p:pic>
        <p:nvPicPr>
          <p:cNvPr id="12" name="Picture 11">
            <a:extLst>
              <a:ext uri="{FF2B5EF4-FFF2-40B4-BE49-F238E27FC236}">
                <a16:creationId xmlns:a16="http://schemas.microsoft.com/office/drawing/2014/main" id="{CADC5AAC-A7A0-387A-40A7-7BBECD590B93}"/>
              </a:ext>
            </a:extLst>
          </p:cNvPr>
          <p:cNvPicPr>
            <a:picLocks noChangeAspect="1"/>
          </p:cNvPicPr>
          <p:nvPr/>
        </p:nvPicPr>
        <p:blipFill>
          <a:blip r:embed="rId5"/>
          <a:stretch>
            <a:fillRect/>
          </a:stretch>
        </p:blipFill>
        <p:spPr>
          <a:xfrm>
            <a:off x="914400" y="5440814"/>
            <a:ext cx="405266" cy="455439"/>
          </a:xfrm>
          <a:prstGeom prst="rect">
            <a:avLst/>
          </a:prstGeom>
        </p:spPr>
      </p:pic>
      <p:pic>
        <p:nvPicPr>
          <p:cNvPr id="13" name="Picture 12">
            <a:extLst>
              <a:ext uri="{FF2B5EF4-FFF2-40B4-BE49-F238E27FC236}">
                <a16:creationId xmlns:a16="http://schemas.microsoft.com/office/drawing/2014/main" id="{9EFB922E-759B-1286-B3AA-9AFED5C9C036}"/>
              </a:ext>
            </a:extLst>
          </p:cNvPr>
          <p:cNvPicPr>
            <a:picLocks noChangeAspect="1"/>
          </p:cNvPicPr>
          <p:nvPr/>
        </p:nvPicPr>
        <p:blipFill>
          <a:blip r:embed="rId5"/>
          <a:stretch>
            <a:fillRect/>
          </a:stretch>
        </p:blipFill>
        <p:spPr>
          <a:xfrm>
            <a:off x="1145738" y="5328668"/>
            <a:ext cx="405266" cy="455439"/>
          </a:xfrm>
          <a:prstGeom prst="rect">
            <a:avLst/>
          </a:prstGeom>
        </p:spPr>
      </p:pic>
      <p:pic>
        <p:nvPicPr>
          <p:cNvPr id="14" name="Picture 13">
            <a:extLst>
              <a:ext uri="{FF2B5EF4-FFF2-40B4-BE49-F238E27FC236}">
                <a16:creationId xmlns:a16="http://schemas.microsoft.com/office/drawing/2014/main" id="{8817F9BB-0F74-318F-ACCD-AED8E22ECDA0}"/>
              </a:ext>
            </a:extLst>
          </p:cNvPr>
          <p:cNvPicPr>
            <a:picLocks noChangeAspect="1"/>
          </p:cNvPicPr>
          <p:nvPr/>
        </p:nvPicPr>
        <p:blipFill>
          <a:blip r:embed="rId5"/>
          <a:stretch>
            <a:fillRect/>
          </a:stretch>
        </p:blipFill>
        <p:spPr>
          <a:xfrm>
            <a:off x="492895" y="5695750"/>
            <a:ext cx="405266" cy="455439"/>
          </a:xfrm>
          <a:prstGeom prst="rect">
            <a:avLst/>
          </a:prstGeom>
        </p:spPr>
      </p:pic>
      <p:pic>
        <p:nvPicPr>
          <p:cNvPr id="15" name="Picture 14">
            <a:extLst>
              <a:ext uri="{FF2B5EF4-FFF2-40B4-BE49-F238E27FC236}">
                <a16:creationId xmlns:a16="http://schemas.microsoft.com/office/drawing/2014/main" id="{10C7A7C5-63C0-3EB6-A099-1F3EE0D76443}"/>
              </a:ext>
            </a:extLst>
          </p:cNvPr>
          <p:cNvPicPr>
            <a:picLocks noChangeAspect="1"/>
          </p:cNvPicPr>
          <p:nvPr/>
        </p:nvPicPr>
        <p:blipFill>
          <a:blip r:embed="rId5"/>
          <a:stretch>
            <a:fillRect/>
          </a:stretch>
        </p:blipFill>
        <p:spPr>
          <a:xfrm>
            <a:off x="608564" y="5058575"/>
            <a:ext cx="405266" cy="455439"/>
          </a:xfrm>
          <a:prstGeom prst="rect">
            <a:avLst/>
          </a:prstGeom>
        </p:spPr>
      </p:pic>
      <p:pic>
        <p:nvPicPr>
          <p:cNvPr id="16" name="Picture 15">
            <a:extLst>
              <a:ext uri="{FF2B5EF4-FFF2-40B4-BE49-F238E27FC236}">
                <a16:creationId xmlns:a16="http://schemas.microsoft.com/office/drawing/2014/main" id="{566C4961-EAAE-9C98-51EA-24910987602C}"/>
              </a:ext>
            </a:extLst>
          </p:cNvPr>
          <p:cNvPicPr>
            <a:picLocks noChangeAspect="1"/>
          </p:cNvPicPr>
          <p:nvPr/>
        </p:nvPicPr>
        <p:blipFill>
          <a:blip r:embed="rId5"/>
          <a:stretch>
            <a:fillRect/>
          </a:stretch>
        </p:blipFill>
        <p:spPr>
          <a:xfrm>
            <a:off x="482649" y="5527780"/>
            <a:ext cx="405266" cy="455439"/>
          </a:xfrm>
          <a:prstGeom prst="rect">
            <a:avLst/>
          </a:prstGeom>
        </p:spPr>
      </p:pic>
      <p:pic>
        <p:nvPicPr>
          <p:cNvPr id="17" name="Picture 16">
            <a:extLst>
              <a:ext uri="{FF2B5EF4-FFF2-40B4-BE49-F238E27FC236}">
                <a16:creationId xmlns:a16="http://schemas.microsoft.com/office/drawing/2014/main" id="{1EA0C8C1-C249-EF30-5C20-D298461BB1EA}"/>
              </a:ext>
            </a:extLst>
          </p:cNvPr>
          <p:cNvPicPr>
            <a:picLocks noChangeAspect="1"/>
          </p:cNvPicPr>
          <p:nvPr/>
        </p:nvPicPr>
        <p:blipFill>
          <a:blip r:embed="rId5"/>
          <a:stretch>
            <a:fillRect/>
          </a:stretch>
        </p:blipFill>
        <p:spPr>
          <a:xfrm>
            <a:off x="881922" y="5174375"/>
            <a:ext cx="405266" cy="455439"/>
          </a:xfrm>
          <a:prstGeom prst="rect">
            <a:avLst/>
          </a:prstGeom>
        </p:spPr>
      </p:pic>
      <p:pic>
        <p:nvPicPr>
          <p:cNvPr id="18" name="Picture 17">
            <a:extLst>
              <a:ext uri="{FF2B5EF4-FFF2-40B4-BE49-F238E27FC236}">
                <a16:creationId xmlns:a16="http://schemas.microsoft.com/office/drawing/2014/main" id="{85401306-5978-B6FE-A898-2672A718B859}"/>
              </a:ext>
            </a:extLst>
          </p:cNvPr>
          <p:cNvPicPr>
            <a:picLocks noChangeAspect="1"/>
          </p:cNvPicPr>
          <p:nvPr/>
        </p:nvPicPr>
        <p:blipFill>
          <a:blip r:embed="rId5"/>
          <a:stretch>
            <a:fillRect/>
          </a:stretch>
        </p:blipFill>
        <p:spPr>
          <a:xfrm>
            <a:off x="1066800" y="5593214"/>
            <a:ext cx="405266" cy="455439"/>
          </a:xfrm>
          <a:prstGeom prst="rect">
            <a:avLst/>
          </a:prstGeom>
        </p:spPr>
      </p:pic>
      <p:pic>
        <p:nvPicPr>
          <p:cNvPr id="19" name="Picture 18">
            <a:extLst>
              <a:ext uri="{FF2B5EF4-FFF2-40B4-BE49-F238E27FC236}">
                <a16:creationId xmlns:a16="http://schemas.microsoft.com/office/drawing/2014/main" id="{8ACD3276-FA63-12EE-040C-D177B4FB041F}"/>
              </a:ext>
            </a:extLst>
          </p:cNvPr>
          <p:cNvPicPr>
            <a:picLocks noChangeAspect="1"/>
          </p:cNvPicPr>
          <p:nvPr/>
        </p:nvPicPr>
        <p:blipFill>
          <a:blip r:embed="rId5"/>
          <a:stretch>
            <a:fillRect/>
          </a:stretch>
        </p:blipFill>
        <p:spPr>
          <a:xfrm>
            <a:off x="100687" y="5552317"/>
            <a:ext cx="405266" cy="455439"/>
          </a:xfrm>
          <a:prstGeom prst="rect">
            <a:avLst/>
          </a:prstGeom>
        </p:spPr>
      </p:pic>
      <p:pic>
        <p:nvPicPr>
          <p:cNvPr id="20" name="Picture 19">
            <a:extLst>
              <a:ext uri="{FF2B5EF4-FFF2-40B4-BE49-F238E27FC236}">
                <a16:creationId xmlns:a16="http://schemas.microsoft.com/office/drawing/2014/main" id="{BBEF760F-B795-B8CA-D30D-247E4CDA8AD2}"/>
              </a:ext>
            </a:extLst>
          </p:cNvPr>
          <p:cNvPicPr>
            <a:picLocks noChangeAspect="1"/>
          </p:cNvPicPr>
          <p:nvPr/>
        </p:nvPicPr>
        <p:blipFill>
          <a:blip r:embed="rId5"/>
          <a:stretch>
            <a:fillRect/>
          </a:stretch>
        </p:blipFill>
        <p:spPr>
          <a:xfrm>
            <a:off x="1315893" y="5157022"/>
            <a:ext cx="405266" cy="455439"/>
          </a:xfrm>
          <a:prstGeom prst="rect">
            <a:avLst/>
          </a:prstGeom>
        </p:spPr>
      </p:pic>
      <p:pic>
        <p:nvPicPr>
          <p:cNvPr id="21" name="Picture 20">
            <a:extLst>
              <a:ext uri="{FF2B5EF4-FFF2-40B4-BE49-F238E27FC236}">
                <a16:creationId xmlns:a16="http://schemas.microsoft.com/office/drawing/2014/main" id="{5A5CBA10-821A-B456-7891-A3F6414A142D}"/>
              </a:ext>
            </a:extLst>
          </p:cNvPr>
          <p:cNvPicPr>
            <a:picLocks noChangeAspect="1"/>
          </p:cNvPicPr>
          <p:nvPr/>
        </p:nvPicPr>
        <p:blipFill>
          <a:blip r:embed="rId5"/>
          <a:stretch>
            <a:fillRect/>
          </a:stretch>
        </p:blipFill>
        <p:spPr>
          <a:xfrm>
            <a:off x="299140" y="4924215"/>
            <a:ext cx="405266" cy="455439"/>
          </a:xfrm>
          <a:prstGeom prst="rect">
            <a:avLst/>
          </a:prstGeom>
        </p:spPr>
      </p:pic>
      <p:pic>
        <p:nvPicPr>
          <p:cNvPr id="22" name="Picture 21">
            <a:extLst>
              <a:ext uri="{FF2B5EF4-FFF2-40B4-BE49-F238E27FC236}">
                <a16:creationId xmlns:a16="http://schemas.microsoft.com/office/drawing/2014/main" id="{D1E72526-473B-A6B9-D8CE-33C16E8C6AE4}"/>
              </a:ext>
            </a:extLst>
          </p:cNvPr>
          <p:cNvPicPr>
            <a:picLocks noChangeAspect="1"/>
          </p:cNvPicPr>
          <p:nvPr/>
        </p:nvPicPr>
        <p:blipFill>
          <a:blip r:embed="rId5"/>
          <a:stretch>
            <a:fillRect/>
          </a:stretch>
        </p:blipFill>
        <p:spPr>
          <a:xfrm>
            <a:off x="306946" y="5207343"/>
            <a:ext cx="405266" cy="455439"/>
          </a:xfrm>
          <a:prstGeom prst="rect">
            <a:avLst/>
          </a:prstGeom>
        </p:spPr>
      </p:pic>
      <p:pic>
        <p:nvPicPr>
          <p:cNvPr id="23" name="Picture 22">
            <a:extLst>
              <a:ext uri="{FF2B5EF4-FFF2-40B4-BE49-F238E27FC236}">
                <a16:creationId xmlns:a16="http://schemas.microsoft.com/office/drawing/2014/main" id="{F553192B-41D3-36FE-845F-00807AECF726}"/>
              </a:ext>
            </a:extLst>
          </p:cNvPr>
          <p:cNvPicPr>
            <a:picLocks noChangeAspect="1"/>
          </p:cNvPicPr>
          <p:nvPr/>
        </p:nvPicPr>
        <p:blipFill>
          <a:blip r:embed="rId5"/>
          <a:stretch>
            <a:fillRect/>
          </a:stretch>
        </p:blipFill>
        <p:spPr>
          <a:xfrm>
            <a:off x="1296140" y="5530668"/>
            <a:ext cx="405266" cy="455439"/>
          </a:xfrm>
          <a:prstGeom prst="rect">
            <a:avLst/>
          </a:prstGeom>
        </p:spPr>
      </p:pic>
      <p:pic>
        <p:nvPicPr>
          <p:cNvPr id="24" name="Picture 23">
            <a:extLst>
              <a:ext uri="{FF2B5EF4-FFF2-40B4-BE49-F238E27FC236}">
                <a16:creationId xmlns:a16="http://schemas.microsoft.com/office/drawing/2014/main" id="{1EA865BF-1A38-46DA-AB57-AB41B751627A}"/>
              </a:ext>
            </a:extLst>
          </p:cNvPr>
          <p:cNvPicPr>
            <a:picLocks noChangeAspect="1"/>
          </p:cNvPicPr>
          <p:nvPr/>
        </p:nvPicPr>
        <p:blipFill>
          <a:blip r:embed="rId5"/>
          <a:stretch>
            <a:fillRect/>
          </a:stretch>
        </p:blipFill>
        <p:spPr>
          <a:xfrm>
            <a:off x="625248" y="4971609"/>
            <a:ext cx="405266" cy="455439"/>
          </a:xfrm>
          <a:prstGeom prst="rect">
            <a:avLst/>
          </a:prstGeom>
        </p:spPr>
      </p:pic>
      <p:pic>
        <p:nvPicPr>
          <p:cNvPr id="25" name="Picture 24">
            <a:extLst>
              <a:ext uri="{FF2B5EF4-FFF2-40B4-BE49-F238E27FC236}">
                <a16:creationId xmlns:a16="http://schemas.microsoft.com/office/drawing/2014/main" id="{B552B0F1-1007-D851-A1C4-97926F616834}"/>
              </a:ext>
            </a:extLst>
          </p:cNvPr>
          <p:cNvPicPr>
            <a:picLocks noChangeAspect="1"/>
          </p:cNvPicPr>
          <p:nvPr/>
        </p:nvPicPr>
        <p:blipFill>
          <a:blip r:embed="rId5"/>
          <a:stretch>
            <a:fillRect/>
          </a:stretch>
        </p:blipFill>
        <p:spPr>
          <a:xfrm>
            <a:off x="-110288" y="5233195"/>
            <a:ext cx="405266" cy="455439"/>
          </a:xfrm>
          <a:prstGeom prst="rect">
            <a:avLst/>
          </a:prstGeom>
        </p:spPr>
      </p:pic>
      <p:pic>
        <p:nvPicPr>
          <p:cNvPr id="26" name="Picture 25">
            <a:extLst>
              <a:ext uri="{FF2B5EF4-FFF2-40B4-BE49-F238E27FC236}">
                <a16:creationId xmlns:a16="http://schemas.microsoft.com/office/drawing/2014/main" id="{871182D2-E719-A72C-5780-F28224E0B923}"/>
              </a:ext>
            </a:extLst>
          </p:cNvPr>
          <p:cNvPicPr>
            <a:picLocks noChangeAspect="1"/>
          </p:cNvPicPr>
          <p:nvPr/>
        </p:nvPicPr>
        <p:blipFill>
          <a:blip r:embed="rId5"/>
          <a:stretch>
            <a:fillRect/>
          </a:stretch>
        </p:blipFill>
        <p:spPr>
          <a:xfrm>
            <a:off x="-88093" y="4904173"/>
            <a:ext cx="405266" cy="455439"/>
          </a:xfrm>
          <a:prstGeom prst="rect">
            <a:avLst/>
          </a:prstGeom>
        </p:spPr>
      </p:pic>
      <p:pic>
        <p:nvPicPr>
          <p:cNvPr id="27" name="Picture 26">
            <a:extLst>
              <a:ext uri="{FF2B5EF4-FFF2-40B4-BE49-F238E27FC236}">
                <a16:creationId xmlns:a16="http://schemas.microsoft.com/office/drawing/2014/main" id="{9C98BA2D-50A3-C377-6061-FC4ECEC1E2D9}"/>
              </a:ext>
            </a:extLst>
          </p:cNvPr>
          <p:cNvPicPr>
            <a:picLocks noChangeAspect="1"/>
          </p:cNvPicPr>
          <p:nvPr/>
        </p:nvPicPr>
        <p:blipFill>
          <a:blip r:embed="rId5"/>
          <a:stretch>
            <a:fillRect/>
          </a:stretch>
        </p:blipFill>
        <p:spPr>
          <a:xfrm>
            <a:off x="-94622" y="5341748"/>
            <a:ext cx="405266" cy="455439"/>
          </a:xfrm>
          <a:prstGeom prst="rect">
            <a:avLst/>
          </a:prstGeom>
        </p:spPr>
      </p:pic>
      <p:pic>
        <p:nvPicPr>
          <p:cNvPr id="28" name="Picture 27">
            <a:extLst>
              <a:ext uri="{FF2B5EF4-FFF2-40B4-BE49-F238E27FC236}">
                <a16:creationId xmlns:a16="http://schemas.microsoft.com/office/drawing/2014/main" id="{EA7C2299-42A3-F5F1-B3E3-431B33356F6A}"/>
              </a:ext>
            </a:extLst>
          </p:cNvPr>
          <p:cNvPicPr>
            <a:picLocks noChangeAspect="1"/>
          </p:cNvPicPr>
          <p:nvPr/>
        </p:nvPicPr>
        <p:blipFill>
          <a:blip r:embed="rId5"/>
          <a:stretch>
            <a:fillRect/>
          </a:stretch>
        </p:blipFill>
        <p:spPr>
          <a:xfrm>
            <a:off x="671023" y="5377141"/>
            <a:ext cx="405266" cy="455439"/>
          </a:xfrm>
          <a:prstGeom prst="rect">
            <a:avLst/>
          </a:prstGeom>
        </p:spPr>
      </p:pic>
      <p:pic>
        <p:nvPicPr>
          <p:cNvPr id="29" name="Picture 28">
            <a:extLst>
              <a:ext uri="{FF2B5EF4-FFF2-40B4-BE49-F238E27FC236}">
                <a16:creationId xmlns:a16="http://schemas.microsoft.com/office/drawing/2014/main" id="{5DC10BD2-1B42-71F8-44DF-D3349F623715}"/>
              </a:ext>
            </a:extLst>
          </p:cNvPr>
          <p:cNvPicPr>
            <a:picLocks noChangeAspect="1"/>
          </p:cNvPicPr>
          <p:nvPr/>
        </p:nvPicPr>
        <p:blipFill>
          <a:blip r:embed="rId5"/>
          <a:stretch>
            <a:fillRect/>
          </a:stretch>
        </p:blipFill>
        <p:spPr>
          <a:xfrm>
            <a:off x="771877" y="5695750"/>
            <a:ext cx="405266" cy="455439"/>
          </a:xfrm>
          <a:prstGeom prst="rect">
            <a:avLst/>
          </a:prstGeom>
        </p:spPr>
      </p:pic>
      <p:pic>
        <p:nvPicPr>
          <p:cNvPr id="30" name="Picture 29">
            <a:extLst>
              <a:ext uri="{FF2B5EF4-FFF2-40B4-BE49-F238E27FC236}">
                <a16:creationId xmlns:a16="http://schemas.microsoft.com/office/drawing/2014/main" id="{94D35E63-E76B-CCF8-6453-DB3A482FC8E3}"/>
              </a:ext>
            </a:extLst>
          </p:cNvPr>
          <p:cNvPicPr>
            <a:picLocks noChangeAspect="1"/>
          </p:cNvPicPr>
          <p:nvPr/>
        </p:nvPicPr>
        <p:blipFill>
          <a:blip r:embed="rId5"/>
          <a:stretch>
            <a:fillRect/>
          </a:stretch>
        </p:blipFill>
        <p:spPr>
          <a:xfrm>
            <a:off x="302784" y="5370280"/>
            <a:ext cx="405266" cy="455439"/>
          </a:xfrm>
          <a:prstGeom prst="rect">
            <a:avLst/>
          </a:prstGeom>
        </p:spPr>
      </p:pic>
      <p:pic>
        <p:nvPicPr>
          <p:cNvPr id="31" name="Picture 30">
            <a:extLst>
              <a:ext uri="{FF2B5EF4-FFF2-40B4-BE49-F238E27FC236}">
                <a16:creationId xmlns:a16="http://schemas.microsoft.com/office/drawing/2014/main" id="{ADBA4808-276C-B3EF-6EB8-2348838863C2}"/>
              </a:ext>
            </a:extLst>
          </p:cNvPr>
          <p:cNvPicPr>
            <a:picLocks noChangeAspect="1"/>
          </p:cNvPicPr>
          <p:nvPr/>
        </p:nvPicPr>
        <p:blipFill>
          <a:blip r:embed="rId5"/>
          <a:stretch>
            <a:fillRect/>
          </a:stretch>
        </p:blipFill>
        <p:spPr>
          <a:xfrm>
            <a:off x="1219200" y="5745614"/>
            <a:ext cx="405266" cy="455439"/>
          </a:xfrm>
          <a:prstGeom prst="rect">
            <a:avLst/>
          </a:prstGeom>
        </p:spPr>
      </p:pic>
      <p:pic>
        <p:nvPicPr>
          <p:cNvPr id="32" name="Picture 31">
            <a:extLst>
              <a:ext uri="{FF2B5EF4-FFF2-40B4-BE49-F238E27FC236}">
                <a16:creationId xmlns:a16="http://schemas.microsoft.com/office/drawing/2014/main" id="{C152C9C4-DE90-20E8-A62E-16F1F832BECB}"/>
              </a:ext>
            </a:extLst>
          </p:cNvPr>
          <p:cNvPicPr>
            <a:picLocks noChangeAspect="1"/>
          </p:cNvPicPr>
          <p:nvPr/>
        </p:nvPicPr>
        <p:blipFill>
          <a:blip r:embed="rId5"/>
          <a:stretch>
            <a:fillRect/>
          </a:stretch>
        </p:blipFill>
        <p:spPr>
          <a:xfrm>
            <a:off x="1530063" y="5773633"/>
            <a:ext cx="405266" cy="455439"/>
          </a:xfrm>
          <a:prstGeom prst="rect">
            <a:avLst/>
          </a:prstGeom>
        </p:spPr>
      </p:pic>
      <p:pic>
        <p:nvPicPr>
          <p:cNvPr id="33" name="Picture 32">
            <a:extLst>
              <a:ext uri="{FF2B5EF4-FFF2-40B4-BE49-F238E27FC236}">
                <a16:creationId xmlns:a16="http://schemas.microsoft.com/office/drawing/2014/main" id="{DCC268A2-CD8F-C7EB-6E69-D92F26F97500}"/>
              </a:ext>
            </a:extLst>
          </p:cNvPr>
          <p:cNvPicPr>
            <a:picLocks noChangeAspect="1"/>
          </p:cNvPicPr>
          <p:nvPr/>
        </p:nvPicPr>
        <p:blipFill>
          <a:blip r:embed="rId5"/>
          <a:stretch>
            <a:fillRect/>
          </a:stretch>
        </p:blipFill>
        <p:spPr>
          <a:xfrm>
            <a:off x="58740" y="5837583"/>
            <a:ext cx="405266" cy="455439"/>
          </a:xfrm>
          <a:prstGeom prst="rect">
            <a:avLst/>
          </a:prstGeom>
        </p:spPr>
      </p:pic>
      <p:pic>
        <p:nvPicPr>
          <p:cNvPr id="34" name="Picture 33">
            <a:extLst>
              <a:ext uri="{FF2B5EF4-FFF2-40B4-BE49-F238E27FC236}">
                <a16:creationId xmlns:a16="http://schemas.microsoft.com/office/drawing/2014/main" id="{3F9E64A5-3A60-6606-B457-777A56E34F56}"/>
              </a:ext>
            </a:extLst>
          </p:cNvPr>
          <p:cNvPicPr>
            <a:picLocks noChangeAspect="1"/>
          </p:cNvPicPr>
          <p:nvPr/>
        </p:nvPicPr>
        <p:blipFill>
          <a:blip r:embed="rId5"/>
          <a:stretch>
            <a:fillRect/>
          </a:stretch>
        </p:blipFill>
        <p:spPr>
          <a:xfrm>
            <a:off x="2558004" y="4886309"/>
            <a:ext cx="405266" cy="455439"/>
          </a:xfrm>
          <a:prstGeom prst="rect">
            <a:avLst/>
          </a:prstGeom>
        </p:spPr>
      </p:pic>
      <p:pic>
        <p:nvPicPr>
          <p:cNvPr id="35" name="Picture 34">
            <a:extLst>
              <a:ext uri="{FF2B5EF4-FFF2-40B4-BE49-F238E27FC236}">
                <a16:creationId xmlns:a16="http://schemas.microsoft.com/office/drawing/2014/main" id="{01355492-6DB5-EBBA-2117-7E47CCB2DA5D}"/>
              </a:ext>
            </a:extLst>
          </p:cNvPr>
          <p:cNvPicPr>
            <a:picLocks noChangeAspect="1"/>
          </p:cNvPicPr>
          <p:nvPr/>
        </p:nvPicPr>
        <p:blipFill>
          <a:blip r:embed="rId5"/>
          <a:stretch>
            <a:fillRect/>
          </a:stretch>
        </p:blipFill>
        <p:spPr>
          <a:xfrm>
            <a:off x="1598979" y="5503996"/>
            <a:ext cx="405266" cy="455439"/>
          </a:xfrm>
          <a:prstGeom prst="rect">
            <a:avLst/>
          </a:prstGeom>
        </p:spPr>
      </p:pic>
      <p:pic>
        <p:nvPicPr>
          <p:cNvPr id="36" name="Picture 35">
            <a:extLst>
              <a:ext uri="{FF2B5EF4-FFF2-40B4-BE49-F238E27FC236}">
                <a16:creationId xmlns:a16="http://schemas.microsoft.com/office/drawing/2014/main" id="{627BC448-F719-2D08-EAFE-7316E4A42266}"/>
              </a:ext>
            </a:extLst>
          </p:cNvPr>
          <p:cNvPicPr>
            <a:picLocks noChangeAspect="1"/>
          </p:cNvPicPr>
          <p:nvPr/>
        </p:nvPicPr>
        <p:blipFill>
          <a:blip r:embed="rId5"/>
          <a:stretch>
            <a:fillRect/>
          </a:stretch>
        </p:blipFill>
        <p:spPr>
          <a:xfrm>
            <a:off x="2169650" y="4840140"/>
            <a:ext cx="405266" cy="455439"/>
          </a:xfrm>
          <a:prstGeom prst="rect">
            <a:avLst/>
          </a:prstGeom>
        </p:spPr>
      </p:pic>
      <p:pic>
        <p:nvPicPr>
          <p:cNvPr id="37" name="Picture 36">
            <a:extLst>
              <a:ext uri="{FF2B5EF4-FFF2-40B4-BE49-F238E27FC236}">
                <a16:creationId xmlns:a16="http://schemas.microsoft.com/office/drawing/2014/main" id="{C0A13AB4-BC4D-3290-7B4C-4846442789CF}"/>
              </a:ext>
            </a:extLst>
          </p:cNvPr>
          <p:cNvPicPr>
            <a:picLocks noChangeAspect="1"/>
          </p:cNvPicPr>
          <p:nvPr/>
        </p:nvPicPr>
        <p:blipFill>
          <a:blip r:embed="rId5"/>
          <a:stretch>
            <a:fillRect/>
          </a:stretch>
        </p:blipFill>
        <p:spPr>
          <a:xfrm>
            <a:off x="1043850" y="5874187"/>
            <a:ext cx="405266" cy="455439"/>
          </a:xfrm>
          <a:prstGeom prst="rect">
            <a:avLst/>
          </a:prstGeom>
        </p:spPr>
      </p:pic>
      <p:pic>
        <p:nvPicPr>
          <p:cNvPr id="38" name="Picture 37">
            <a:extLst>
              <a:ext uri="{FF2B5EF4-FFF2-40B4-BE49-F238E27FC236}">
                <a16:creationId xmlns:a16="http://schemas.microsoft.com/office/drawing/2014/main" id="{A3C7337A-EBC0-F219-625F-51493C2446DC}"/>
              </a:ext>
            </a:extLst>
          </p:cNvPr>
          <p:cNvPicPr>
            <a:picLocks noChangeAspect="1"/>
          </p:cNvPicPr>
          <p:nvPr/>
        </p:nvPicPr>
        <p:blipFill>
          <a:blip r:embed="rId5"/>
          <a:stretch>
            <a:fillRect/>
          </a:stretch>
        </p:blipFill>
        <p:spPr>
          <a:xfrm>
            <a:off x="495764" y="5909795"/>
            <a:ext cx="405266" cy="455439"/>
          </a:xfrm>
          <a:prstGeom prst="rect">
            <a:avLst/>
          </a:prstGeom>
        </p:spPr>
      </p:pic>
      <p:pic>
        <p:nvPicPr>
          <p:cNvPr id="39" name="Picture 38">
            <a:extLst>
              <a:ext uri="{FF2B5EF4-FFF2-40B4-BE49-F238E27FC236}">
                <a16:creationId xmlns:a16="http://schemas.microsoft.com/office/drawing/2014/main" id="{E8C1F457-87FE-C7BA-F5A8-810C3599DBDD}"/>
              </a:ext>
            </a:extLst>
          </p:cNvPr>
          <p:cNvPicPr>
            <a:picLocks noChangeAspect="1"/>
          </p:cNvPicPr>
          <p:nvPr/>
        </p:nvPicPr>
        <p:blipFill>
          <a:blip r:embed="rId5"/>
          <a:stretch>
            <a:fillRect/>
          </a:stretch>
        </p:blipFill>
        <p:spPr>
          <a:xfrm>
            <a:off x="2299538" y="4696495"/>
            <a:ext cx="405266" cy="455439"/>
          </a:xfrm>
          <a:prstGeom prst="rect">
            <a:avLst/>
          </a:prstGeom>
        </p:spPr>
      </p:pic>
      <p:pic>
        <p:nvPicPr>
          <p:cNvPr id="40" name="Picture 39">
            <a:extLst>
              <a:ext uri="{FF2B5EF4-FFF2-40B4-BE49-F238E27FC236}">
                <a16:creationId xmlns:a16="http://schemas.microsoft.com/office/drawing/2014/main" id="{55FD39D3-D068-EB53-7452-D1979F77A345}"/>
              </a:ext>
            </a:extLst>
          </p:cNvPr>
          <p:cNvPicPr>
            <a:picLocks noChangeAspect="1"/>
          </p:cNvPicPr>
          <p:nvPr/>
        </p:nvPicPr>
        <p:blipFill>
          <a:blip r:embed="rId5"/>
          <a:stretch>
            <a:fillRect/>
          </a:stretch>
        </p:blipFill>
        <p:spPr>
          <a:xfrm>
            <a:off x="1752339" y="5146064"/>
            <a:ext cx="405266" cy="455439"/>
          </a:xfrm>
          <a:prstGeom prst="rect">
            <a:avLst/>
          </a:prstGeom>
        </p:spPr>
      </p:pic>
      <p:pic>
        <p:nvPicPr>
          <p:cNvPr id="41" name="Picture 40">
            <a:extLst>
              <a:ext uri="{FF2B5EF4-FFF2-40B4-BE49-F238E27FC236}">
                <a16:creationId xmlns:a16="http://schemas.microsoft.com/office/drawing/2014/main" id="{961E26FE-86E9-40A0-53C5-63EB8D337EB3}"/>
              </a:ext>
            </a:extLst>
          </p:cNvPr>
          <p:cNvPicPr>
            <a:picLocks noChangeAspect="1"/>
          </p:cNvPicPr>
          <p:nvPr/>
        </p:nvPicPr>
        <p:blipFill>
          <a:blip r:embed="rId5"/>
          <a:stretch>
            <a:fillRect/>
          </a:stretch>
        </p:blipFill>
        <p:spPr>
          <a:xfrm>
            <a:off x="-99153" y="5585746"/>
            <a:ext cx="405266" cy="455439"/>
          </a:xfrm>
          <a:prstGeom prst="rect">
            <a:avLst/>
          </a:prstGeom>
        </p:spPr>
      </p:pic>
      <p:pic>
        <p:nvPicPr>
          <p:cNvPr id="42" name="Picture 41">
            <a:extLst>
              <a:ext uri="{FF2B5EF4-FFF2-40B4-BE49-F238E27FC236}">
                <a16:creationId xmlns:a16="http://schemas.microsoft.com/office/drawing/2014/main" id="{9A54982E-EDC8-9730-B8E8-CF73A8DABD99}"/>
              </a:ext>
            </a:extLst>
          </p:cNvPr>
          <p:cNvPicPr>
            <a:picLocks noChangeAspect="1"/>
          </p:cNvPicPr>
          <p:nvPr/>
        </p:nvPicPr>
        <p:blipFill>
          <a:blip r:embed="rId5"/>
          <a:stretch>
            <a:fillRect/>
          </a:stretch>
        </p:blipFill>
        <p:spPr>
          <a:xfrm>
            <a:off x="1811588" y="4918343"/>
            <a:ext cx="405266" cy="455439"/>
          </a:xfrm>
          <a:prstGeom prst="rect">
            <a:avLst/>
          </a:prstGeom>
        </p:spPr>
      </p:pic>
      <p:pic>
        <p:nvPicPr>
          <p:cNvPr id="43" name="Picture 42">
            <a:extLst>
              <a:ext uri="{FF2B5EF4-FFF2-40B4-BE49-F238E27FC236}">
                <a16:creationId xmlns:a16="http://schemas.microsoft.com/office/drawing/2014/main" id="{7530B005-BF04-7BD8-D0ED-CA0EB554EC95}"/>
              </a:ext>
            </a:extLst>
          </p:cNvPr>
          <p:cNvPicPr>
            <a:picLocks noChangeAspect="1"/>
          </p:cNvPicPr>
          <p:nvPr/>
        </p:nvPicPr>
        <p:blipFill>
          <a:blip r:embed="rId5"/>
          <a:stretch>
            <a:fillRect/>
          </a:stretch>
        </p:blipFill>
        <p:spPr>
          <a:xfrm>
            <a:off x="1162471" y="4898948"/>
            <a:ext cx="405266" cy="455439"/>
          </a:xfrm>
          <a:prstGeom prst="rect">
            <a:avLst/>
          </a:prstGeom>
        </p:spPr>
      </p:pic>
      <p:pic>
        <p:nvPicPr>
          <p:cNvPr id="44" name="Picture 43">
            <a:extLst>
              <a:ext uri="{FF2B5EF4-FFF2-40B4-BE49-F238E27FC236}">
                <a16:creationId xmlns:a16="http://schemas.microsoft.com/office/drawing/2014/main" id="{41B25EF9-0C4E-431E-E637-8DEAEE815A86}"/>
              </a:ext>
            </a:extLst>
          </p:cNvPr>
          <p:cNvPicPr>
            <a:picLocks noChangeAspect="1"/>
          </p:cNvPicPr>
          <p:nvPr/>
        </p:nvPicPr>
        <p:blipFill>
          <a:blip r:embed="rId5"/>
          <a:stretch>
            <a:fillRect/>
          </a:stretch>
        </p:blipFill>
        <p:spPr>
          <a:xfrm>
            <a:off x="2630749" y="4468776"/>
            <a:ext cx="405266" cy="455439"/>
          </a:xfrm>
          <a:prstGeom prst="rect">
            <a:avLst/>
          </a:prstGeom>
        </p:spPr>
      </p:pic>
      <p:pic>
        <p:nvPicPr>
          <p:cNvPr id="45" name="Picture 44">
            <a:extLst>
              <a:ext uri="{FF2B5EF4-FFF2-40B4-BE49-F238E27FC236}">
                <a16:creationId xmlns:a16="http://schemas.microsoft.com/office/drawing/2014/main" id="{79B638CF-0EC9-1B6F-79B3-D3A7B3F704EB}"/>
              </a:ext>
            </a:extLst>
          </p:cNvPr>
          <p:cNvPicPr>
            <a:picLocks noChangeAspect="1"/>
          </p:cNvPicPr>
          <p:nvPr/>
        </p:nvPicPr>
        <p:blipFill>
          <a:blip r:embed="rId5"/>
          <a:stretch>
            <a:fillRect/>
          </a:stretch>
        </p:blipFill>
        <p:spPr>
          <a:xfrm>
            <a:off x="2146178" y="5146063"/>
            <a:ext cx="405266" cy="455439"/>
          </a:xfrm>
          <a:prstGeom prst="rect">
            <a:avLst/>
          </a:prstGeom>
        </p:spPr>
      </p:pic>
      <p:pic>
        <p:nvPicPr>
          <p:cNvPr id="46" name="Picture 45">
            <a:extLst>
              <a:ext uri="{FF2B5EF4-FFF2-40B4-BE49-F238E27FC236}">
                <a16:creationId xmlns:a16="http://schemas.microsoft.com/office/drawing/2014/main" id="{130DD231-95FE-10BC-3830-3CBC7C88A9EE}"/>
              </a:ext>
            </a:extLst>
          </p:cNvPr>
          <p:cNvPicPr>
            <a:picLocks noChangeAspect="1"/>
          </p:cNvPicPr>
          <p:nvPr/>
        </p:nvPicPr>
        <p:blipFill>
          <a:blip r:embed="rId5"/>
          <a:stretch>
            <a:fillRect/>
          </a:stretch>
        </p:blipFill>
        <p:spPr>
          <a:xfrm>
            <a:off x="1986152" y="5501161"/>
            <a:ext cx="405266" cy="455439"/>
          </a:xfrm>
          <a:prstGeom prst="rect">
            <a:avLst/>
          </a:prstGeom>
        </p:spPr>
      </p:pic>
      <p:pic>
        <p:nvPicPr>
          <p:cNvPr id="47" name="Picture 46">
            <a:extLst>
              <a:ext uri="{FF2B5EF4-FFF2-40B4-BE49-F238E27FC236}">
                <a16:creationId xmlns:a16="http://schemas.microsoft.com/office/drawing/2014/main" id="{37989936-9CEF-025C-800D-B9940604896A}"/>
              </a:ext>
            </a:extLst>
          </p:cNvPr>
          <p:cNvPicPr>
            <a:picLocks noChangeAspect="1"/>
          </p:cNvPicPr>
          <p:nvPr/>
        </p:nvPicPr>
        <p:blipFill>
          <a:blip r:embed="rId5"/>
          <a:stretch>
            <a:fillRect/>
          </a:stretch>
        </p:blipFill>
        <p:spPr>
          <a:xfrm>
            <a:off x="2376225" y="5126667"/>
            <a:ext cx="405266" cy="455439"/>
          </a:xfrm>
          <a:prstGeom prst="rect">
            <a:avLst/>
          </a:prstGeom>
        </p:spPr>
      </p:pic>
      <p:pic>
        <p:nvPicPr>
          <p:cNvPr id="48" name="Picture 47">
            <a:extLst>
              <a:ext uri="{FF2B5EF4-FFF2-40B4-BE49-F238E27FC236}">
                <a16:creationId xmlns:a16="http://schemas.microsoft.com/office/drawing/2014/main" id="{9D9107BF-86C4-610C-2A1A-593AAA210A3D}"/>
              </a:ext>
            </a:extLst>
          </p:cNvPr>
          <p:cNvPicPr>
            <a:picLocks noChangeAspect="1"/>
          </p:cNvPicPr>
          <p:nvPr/>
        </p:nvPicPr>
        <p:blipFill>
          <a:blip r:embed="rId5"/>
          <a:stretch>
            <a:fillRect/>
          </a:stretch>
        </p:blipFill>
        <p:spPr>
          <a:xfrm>
            <a:off x="1900458" y="5651989"/>
            <a:ext cx="405266" cy="455439"/>
          </a:xfrm>
          <a:prstGeom prst="rect">
            <a:avLst/>
          </a:prstGeom>
        </p:spPr>
      </p:pic>
      <p:pic>
        <p:nvPicPr>
          <p:cNvPr id="49" name="Picture 48">
            <a:extLst>
              <a:ext uri="{FF2B5EF4-FFF2-40B4-BE49-F238E27FC236}">
                <a16:creationId xmlns:a16="http://schemas.microsoft.com/office/drawing/2014/main" id="{3AFAF119-7D91-9E38-D406-199867E01867}"/>
              </a:ext>
            </a:extLst>
          </p:cNvPr>
          <p:cNvPicPr>
            <a:picLocks noChangeAspect="1"/>
          </p:cNvPicPr>
          <p:nvPr/>
        </p:nvPicPr>
        <p:blipFill>
          <a:blip r:embed="rId5"/>
          <a:stretch>
            <a:fillRect/>
          </a:stretch>
        </p:blipFill>
        <p:spPr>
          <a:xfrm>
            <a:off x="1649850" y="5218688"/>
            <a:ext cx="405266" cy="455439"/>
          </a:xfrm>
          <a:prstGeom prst="rect">
            <a:avLst/>
          </a:prstGeom>
        </p:spPr>
      </p:pic>
      <p:pic>
        <p:nvPicPr>
          <p:cNvPr id="50" name="Picture 49">
            <a:extLst>
              <a:ext uri="{FF2B5EF4-FFF2-40B4-BE49-F238E27FC236}">
                <a16:creationId xmlns:a16="http://schemas.microsoft.com/office/drawing/2014/main" id="{37DC7A33-3101-3F29-7B5D-111477CCF37D}"/>
              </a:ext>
            </a:extLst>
          </p:cNvPr>
          <p:cNvPicPr>
            <a:picLocks noChangeAspect="1"/>
          </p:cNvPicPr>
          <p:nvPr/>
        </p:nvPicPr>
        <p:blipFill>
          <a:blip r:embed="rId5"/>
          <a:stretch>
            <a:fillRect/>
          </a:stretch>
        </p:blipFill>
        <p:spPr>
          <a:xfrm>
            <a:off x="2292598" y="5341748"/>
            <a:ext cx="405266" cy="455439"/>
          </a:xfrm>
          <a:prstGeom prst="rect">
            <a:avLst/>
          </a:prstGeom>
        </p:spPr>
      </p:pic>
      <p:pic>
        <p:nvPicPr>
          <p:cNvPr id="51" name="Picture 50">
            <a:extLst>
              <a:ext uri="{FF2B5EF4-FFF2-40B4-BE49-F238E27FC236}">
                <a16:creationId xmlns:a16="http://schemas.microsoft.com/office/drawing/2014/main" id="{6A571121-5E74-0A4E-93DD-D1E80F9B6431}"/>
              </a:ext>
            </a:extLst>
          </p:cNvPr>
          <p:cNvPicPr>
            <a:picLocks noChangeAspect="1"/>
          </p:cNvPicPr>
          <p:nvPr/>
        </p:nvPicPr>
        <p:blipFill>
          <a:blip r:embed="rId5"/>
          <a:stretch>
            <a:fillRect/>
          </a:stretch>
        </p:blipFill>
        <p:spPr>
          <a:xfrm>
            <a:off x="1371600" y="5898014"/>
            <a:ext cx="405266" cy="455439"/>
          </a:xfrm>
          <a:prstGeom prst="rect">
            <a:avLst/>
          </a:prstGeom>
        </p:spPr>
      </p:pic>
      <p:pic>
        <p:nvPicPr>
          <p:cNvPr id="52" name="Picture 51">
            <a:extLst>
              <a:ext uri="{FF2B5EF4-FFF2-40B4-BE49-F238E27FC236}">
                <a16:creationId xmlns:a16="http://schemas.microsoft.com/office/drawing/2014/main" id="{60D067F6-4425-A3E7-DBA2-B841C6268866}"/>
              </a:ext>
            </a:extLst>
          </p:cNvPr>
          <p:cNvPicPr>
            <a:picLocks noChangeAspect="1"/>
          </p:cNvPicPr>
          <p:nvPr/>
        </p:nvPicPr>
        <p:blipFill>
          <a:blip r:embed="rId5"/>
          <a:stretch>
            <a:fillRect/>
          </a:stretch>
        </p:blipFill>
        <p:spPr>
          <a:xfrm>
            <a:off x="2678710" y="4709134"/>
            <a:ext cx="405266" cy="455439"/>
          </a:xfrm>
          <a:prstGeom prst="rect">
            <a:avLst/>
          </a:prstGeom>
        </p:spPr>
      </p:pic>
      <p:pic>
        <p:nvPicPr>
          <p:cNvPr id="53" name="Picture 52">
            <a:extLst>
              <a:ext uri="{FF2B5EF4-FFF2-40B4-BE49-F238E27FC236}">
                <a16:creationId xmlns:a16="http://schemas.microsoft.com/office/drawing/2014/main" id="{FE8681F4-9096-B8AE-0119-8062592ABD2B}"/>
              </a:ext>
            </a:extLst>
          </p:cNvPr>
          <p:cNvPicPr>
            <a:picLocks noChangeAspect="1"/>
          </p:cNvPicPr>
          <p:nvPr/>
        </p:nvPicPr>
        <p:blipFill>
          <a:blip r:embed="rId5"/>
          <a:stretch>
            <a:fillRect/>
          </a:stretch>
        </p:blipFill>
        <p:spPr>
          <a:xfrm>
            <a:off x="1001006" y="5065436"/>
            <a:ext cx="405266" cy="455439"/>
          </a:xfrm>
          <a:prstGeom prst="rect">
            <a:avLst/>
          </a:prstGeom>
        </p:spPr>
      </p:pic>
      <p:pic>
        <p:nvPicPr>
          <p:cNvPr id="54" name="Picture 53">
            <a:extLst>
              <a:ext uri="{FF2B5EF4-FFF2-40B4-BE49-F238E27FC236}">
                <a16:creationId xmlns:a16="http://schemas.microsoft.com/office/drawing/2014/main" id="{37563235-35DA-5C35-2A0C-D44FCC0F4F5F}"/>
              </a:ext>
            </a:extLst>
          </p:cNvPr>
          <p:cNvPicPr>
            <a:picLocks noChangeAspect="1"/>
          </p:cNvPicPr>
          <p:nvPr/>
        </p:nvPicPr>
        <p:blipFill>
          <a:blip r:embed="rId5"/>
          <a:stretch>
            <a:fillRect/>
          </a:stretch>
        </p:blipFill>
        <p:spPr>
          <a:xfrm>
            <a:off x="1453862" y="4960136"/>
            <a:ext cx="405266" cy="455439"/>
          </a:xfrm>
          <a:prstGeom prst="rect">
            <a:avLst/>
          </a:prstGeom>
        </p:spPr>
      </p:pic>
      <p:pic>
        <p:nvPicPr>
          <p:cNvPr id="55" name="Picture 54">
            <a:extLst>
              <a:ext uri="{FF2B5EF4-FFF2-40B4-BE49-F238E27FC236}">
                <a16:creationId xmlns:a16="http://schemas.microsoft.com/office/drawing/2014/main" id="{98BEBD03-181A-2FCB-9D07-76EB1DBEC53A}"/>
              </a:ext>
            </a:extLst>
          </p:cNvPr>
          <p:cNvPicPr>
            <a:picLocks noChangeAspect="1"/>
          </p:cNvPicPr>
          <p:nvPr/>
        </p:nvPicPr>
        <p:blipFill>
          <a:blip r:embed="rId5"/>
          <a:stretch>
            <a:fillRect/>
          </a:stretch>
        </p:blipFill>
        <p:spPr>
          <a:xfrm>
            <a:off x="1743939" y="5730194"/>
            <a:ext cx="405266" cy="455439"/>
          </a:xfrm>
          <a:prstGeom prst="rect">
            <a:avLst/>
          </a:prstGeom>
        </p:spPr>
      </p:pic>
      <p:pic>
        <p:nvPicPr>
          <p:cNvPr id="56" name="Picture 55">
            <a:extLst>
              <a:ext uri="{FF2B5EF4-FFF2-40B4-BE49-F238E27FC236}">
                <a16:creationId xmlns:a16="http://schemas.microsoft.com/office/drawing/2014/main" id="{4D9363F4-405D-870B-CD89-93EEAE8A4AA0}"/>
              </a:ext>
            </a:extLst>
          </p:cNvPr>
          <p:cNvPicPr>
            <a:picLocks noChangeAspect="1"/>
          </p:cNvPicPr>
          <p:nvPr/>
        </p:nvPicPr>
        <p:blipFill>
          <a:blip r:embed="rId5"/>
          <a:stretch>
            <a:fillRect/>
          </a:stretch>
        </p:blipFill>
        <p:spPr>
          <a:xfrm>
            <a:off x="2616789" y="5092627"/>
            <a:ext cx="405266" cy="455439"/>
          </a:xfrm>
          <a:prstGeom prst="rect">
            <a:avLst/>
          </a:prstGeom>
        </p:spPr>
      </p:pic>
      <p:pic>
        <p:nvPicPr>
          <p:cNvPr id="57" name="Picture 56">
            <a:extLst>
              <a:ext uri="{FF2B5EF4-FFF2-40B4-BE49-F238E27FC236}">
                <a16:creationId xmlns:a16="http://schemas.microsoft.com/office/drawing/2014/main" id="{C9B41F04-7DD3-110C-4A89-5AB989799400}"/>
              </a:ext>
            </a:extLst>
          </p:cNvPr>
          <p:cNvPicPr>
            <a:picLocks noChangeAspect="1"/>
          </p:cNvPicPr>
          <p:nvPr/>
        </p:nvPicPr>
        <p:blipFill>
          <a:blip r:embed="rId5"/>
          <a:stretch>
            <a:fillRect/>
          </a:stretch>
        </p:blipFill>
        <p:spPr>
          <a:xfrm>
            <a:off x="2006852" y="5324692"/>
            <a:ext cx="405266" cy="455439"/>
          </a:xfrm>
          <a:prstGeom prst="rect">
            <a:avLst/>
          </a:prstGeom>
        </p:spPr>
      </p:pic>
    </p:spTree>
    <p:extLst>
      <p:ext uri="{BB962C8B-B14F-4D97-AF65-F5344CB8AC3E}">
        <p14:creationId xmlns:p14="http://schemas.microsoft.com/office/powerpoint/2010/main" val="323918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F79630B-0F0B-446E-A637-38FA8F61D1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28"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97CE69-15DF-83B6-B70A-2E456E0E848F}"/>
              </a:ext>
            </a:extLst>
          </p:cNvPr>
          <p:cNvSpPr>
            <a:spLocks noGrp="1"/>
          </p:cNvSpPr>
          <p:nvPr>
            <p:ph type="title"/>
          </p:nvPr>
        </p:nvSpPr>
        <p:spPr>
          <a:xfrm>
            <a:off x="1137035" y="609600"/>
            <a:ext cx="3595678" cy="1330839"/>
          </a:xfrm>
        </p:spPr>
        <p:txBody>
          <a:bodyPr>
            <a:normAutofit/>
          </a:bodyPr>
          <a:lstStyle/>
          <a:p>
            <a:r>
              <a:rPr lang="en-US" dirty="0"/>
              <a:t>Derek Jackson</a:t>
            </a:r>
          </a:p>
        </p:txBody>
      </p:sp>
      <p:sp>
        <p:nvSpPr>
          <p:cNvPr id="17" name="Content Placeholder 16">
            <a:extLst>
              <a:ext uri="{FF2B5EF4-FFF2-40B4-BE49-F238E27FC236}">
                <a16:creationId xmlns:a16="http://schemas.microsoft.com/office/drawing/2014/main" id="{116C7DC2-E170-0591-CBE9-EC61CAB12C24}"/>
              </a:ext>
            </a:extLst>
          </p:cNvPr>
          <p:cNvSpPr>
            <a:spLocks noGrp="1"/>
          </p:cNvSpPr>
          <p:nvPr>
            <p:ph idx="1"/>
          </p:nvPr>
        </p:nvSpPr>
        <p:spPr>
          <a:xfrm>
            <a:off x="1137034" y="2194102"/>
            <a:ext cx="3158741" cy="3908586"/>
          </a:xfrm>
        </p:spPr>
        <p:txBody>
          <a:bodyPr>
            <a:normAutofit/>
          </a:bodyPr>
          <a:lstStyle/>
          <a:p>
            <a:r>
              <a:rPr lang="en-US" sz="2000" dirty="0"/>
              <a:t>I am a graduate student at the Virginia Institute of Marine Science (VIMS).</a:t>
            </a:r>
          </a:p>
          <a:p>
            <a:r>
              <a:rPr lang="en-US" sz="2000" dirty="0"/>
              <a:t>As a fisheries scientist, I am studying how Pacific halibut accidentally caught by commercial fisheries off the U.S. West Coast and Alaska can potentially be avoided with the use of technology.</a:t>
            </a:r>
          </a:p>
        </p:txBody>
      </p:sp>
      <p:pic>
        <p:nvPicPr>
          <p:cNvPr id="13" name="Content Placeholder 12" descr="A picture containing outdoor, sport, fishing&#10;&#10;Description automatically generated">
            <a:extLst>
              <a:ext uri="{FF2B5EF4-FFF2-40B4-BE49-F238E27FC236}">
                <a16:creationId xmlns:a16="http://schemas.microsoft.com/office/drawing/2014/main" id="{12F33188-3F0B-3FDF-D144-257471CEB742}"/>
              </a:ext>
            </a:extLst>
          </p:cNvPr>
          <p:cNvPicPr>
            <a:picLocks noChangeAspect="1"/>
          </p:cNvPicPr>
          <p:nvPr/>
        </p:nvPicPr>
        <p:blipFill rotWithShape="1">
          <a:blip r:embed="rId3">
            <a:extLst>
              <a:ext uri="{28A0092B-C50C-407E-A947-70E740481C1C}">
                <a14:useLocalDpi xmlns:a14="http://schemas.microsoft.com/office/drawing/2010/main" val="0"/>
              </a:ext>
            </a:extLst>
          </a:blip>
          <a:srcRect l="10481" r="10299"/>
          <a:stretch/>
        </p:blipFill>
        <p:spPr>
          <a:xfrm>
            <a:off x="4948188" y="1"/>
            <a:ext cx="7243812" cy="6857999"/>
          </a:xfrm>
          <a:custGeom>
            <a:avLst/>
            <a:gdLst/>
            <a:ahLst/>
            <a:cxnLst/>
            <a:rect l="l" t="t" r="r" b="b"/>
            <a:pathLst>
              <a:path w="7243812" h="6857999">
                <a:moveTo>
                  <a:pt x="609803" y="0"/>
                </a:moveTo>
                <a:lnTo>
                  <a:pt x="1222601" y="0"/>
                </a:lnTo>
                <a:lnTo>
                  <a:pt x="1223032" y="1645"/>
                </a:lnTo>
                <a:lnTo>
                  <a:pt x="1343371" y="1645"/>
                </a:lnTo>
                <a:lnTo>
                  <a:pt x="1343665" y="0"/>
                </a:lnTo>
                <a:lnTo>
                  <a:pt x="1884172" y="0"/>
                </a:lnTo>
                <a:lnTo>
                  <a:pt x="1884280" y="1645"/>
                </a:lnTo>
                <a:lnTo>
                  <a:pt x="7243812" y="1645"/>
                </a:lnTo>
                <a:lnTo>
                  <a:pt x="7243812" y="6857999"/>
                </a:lnTo>
                <a:lnTo>
                  <a:pt x="133676" y="6857999"/>
                </a:lnTo>
                <a:lnTo>
                  <a:pt x="114609" y="6843646"/>
                </a:lnTo>
                <a:cubicBezTo>
                  <a:pt x="106811" y="6836369"/>
                  <a:pt x="103243" y="6828354"/>
                  <a:pt x="111459" y="6817746"/>
                </a:cubicBezTo>
                <a:cubicBezTo>
                  <a:pt x="93943" y="6769544"/>
                  <a:pt x="97901" y="6796071"/>
                  <a:pt x="113412" y="6759582"/>
                </a:cubicBezTo>
                <a:cubicBezTo>
                  <a:pt x="110188" y="6732087"/>
                  <a:pt x="99653" y="6727133"/>
                  <a:pt x="100729" y="6705297"/>
                </a:cubicBezTo>
                <a:cubicBezTo>
                  <a:pt x="94563" y="6675394"/>
                  <a:pt x="99792" y="6669536"/>
                  <a:pt x="87662" y="6640957"/>
                </a:cubicBezTo>
                <a:cubicBezTo>
                  <a:pt x="74199" y="6591883"/>
                  <a:pt x="82185" y="6576319"/>
                  <a:pt x="83084" y="6541313"/>
                </a:cubicBezTo>
                <a:cubicBezTo>
                  <a:pt x="82225" y="6490855"/>
                  <a:pt x="67640" y="6422980"/>
                  <a:pt x="59444" y="6370251"/>
                </a:cubicBezTo>
                <a:cubicBezTo>
                  <a:pt x="51248" y="6317522"/>
                  <a:pt x="30729" y="6270972"/>
                  <a:pt x="33908" y="6224938"/>
                </a:cubicBezTo>
                <a:lnTo>
                  <a:pt x="30063" y="6089693"/>
                </a:lnTo>
                <a:cubicBezTo>
                  <a:pt x="25730" y="6032039"/>
                  <a:pt x="3474" y="5997051"/>
                  <a:pt x="29101" y="5973994"/>
                </a:cubicBezTo>
                <a:cubicBezTo>
                  <a:pt x="17018" y="5940131"/>
                  <a:pt x="41135" y="5955713"/>
                  <a:pt x="33855" y="5939847"/>
                </a:cubicBezTo>
                <a:lnTo>
                  <a:pt x="12982" y="5906467"/>
                </a:lnTo>
                <a:lnTo>
                  <a:pt x="8416" y="5862699"/>
                </a:lnTo>
                <a:cubicBezTo>
                  <a:pt x="7895" y="5838948"/>
                  <a:pt x="8409" y="5853058"/>
                  <a:pt x="12052" y="5823324"/>
                </a:cubicBezTo>
                <a:cubicBezTo>
                  <a:pt x="11631" y="5805291"/>
                  <a:pt x="11213" y="5787258"/>
                  <a:pt x="10793" y="5769225"/>
                </a:cubicBezTo>
                <a:cubicBezTo>
                  <a:pt x="17866" y="5738356"/>
                  <a:pt x="19121" y="5696311"/>
                  <a:pt x="25986" y="5667896"/>
                </a:cubicBezTo>
                <a:cubicBezTo>
                  <a:pt x="16329" y="5647975"/>
                  <a:pt x="42195" y="5619318"/>
                  <a:pt x="43687" y="5594585"/>
                </a:cubicBezTo>
                <a:cubicBezTo>
                  <a:pt x="32512" y="5517959"/>
                  <a:pt x="44052" y="5536542"/>
                  <a:pt x="40019" y="5464225"/>
                </a:cubicBezTo>
                <a:cubicBezTo>
                  <a:pt x="32676" y="5400671"/>
                  <a:pt x="26469" y="5311951"/>
                  <a:pt x="22904" y="5269726"/>
                </a:cubicBezTo>
                <a:cubicBezTo>
                  <a:pt x="19341" y="5227501"/>
                  <a:pt x="14742" y="5212581"/>
                  <a:pt x="18628" y="5210876"/>
                </a:cubicBezTo>
                <a:cubicBezTo>
                  <a:pt x="-20300" y="5161742"/>
                  <a:pt x="15511" y="5141336"/>
                  <a:pt x="5392" y="5111369"/>
                </a:cubicBezTo>
                <a:cubicBezTo>
                  <a:pt x="10662" y="5053859"/>
                  <a:pt x="15546" y="5034036"/>
                  <a:pt x="13324" y="5009272"/>
                </a:cubicBezTo>
                <a:cubicBezTo>
                  <a:pt x="25126" y="4982633"/>
                  <a:pt x="74251" y="4956261"/>
                  <a:pt x="48699" y="4925805"/>
                </a:cubicBezTo>
                <a:cubicBezTo>
                  <a:pt x="76704" y="4931200"/>
                  <a:pt x="39437" y="4888353"/>
                  <a:pt x="62925" y="4877992"/>
                </a:cubicBezTo>
                <a:cubicBezTo>
                  <a:pt x="82480" y="4871554"/>
                  <a:pt x="75731" y="4857054"/>
                  <a:pt x="79496" y="4844323"/>
                </a:cubicBezTo>
                <a:cubicBezTo>
                  <a:pt x="97657" y="4832308"/>
                  <a:pt x="110974" y="4752352"/>
                  <a:pt x="101400" y="4733115"/>
                </a:cubicBezTo>
                <a:cubicBezTo>
                  <a:pt x="108185" y="4679357"/>
                  <a:pt x="119720" y="4662889"/>
                  <a:pt x="111223" y="4625153"/>
                </a:cubicBezTo>
                <a:cubicBezTo>
                  <a:pt x="106592" y="4588197"/>
                  <a:pt x="114401" y="4567830"/>
                  <a:pt x="126359" y="4539168"/>
                </a:cubicBezTo>
                <a:cubicBezTo>
                  <a:pt x="126535" y="4522289"/>
                  <a:pt x="126710" y="4505410"/>
                  <a:pt x="126886" y="4488531"/>
                </a:cubicBezTo>
                <a:cubicBezTo>
                  <a:pt x="126165" y="4473140"/>
                  <a:pt x="132917" y="4437329"/>
                  <a:pt x="135099" y="4411258"/>
                </a:cubicBezTo>
                <a:cubicBezTo>
                  <a:pt x="107667" y="4345686"/>
                  <a:pt x="146840" y="4280033"/>
                  <a:pt x="132327" y="4219510"/>
                </a:cubicBezTo>
                <a:cubicBezTo>
                  <a:pt x="138549" y="4158987"/>
                  <a:pt x="124091" y="4192084"/>
                  <a:pt x="172424" y="4048117"/>
                </a:cubicBezTo>
                <a:cubicBezTo>
                  <a:pt x="167703" y="4015047"/>
                  <a:pt x="203806" y="3905047"/>
                  <a:pt x="177666" y="3878222"/>
                </a:cubicBezTo>
                <a:cubicBezTo>
                  <a:pt x="167714" y="3821305"/>
                  <a:pt x="183914" y="3845122"/>
                  <a:pt x="156982" y="3778166"/>
                </a:cubicBezTo>
                <a:cubicBezTo>
                  <a:pt x="160365" y="3760234"/>
                  <a:pt x="142791" y="3724716"/>
                  <a:pt x="142115" y="3707357"/>
                </a:cubicBezTo>
                <a:cubicBezTo>
                  <a:pt x="139253" y="3688591"/>
                  <a:pt x="140202" y="3672776"/>
                  <a:pt x="139805" y="3665569"/>
                </a:cubicBezTo>
                <a:cubicBezTo>
                  <a:pt x="139778" y="3665084"/>
                  <a:pt x="139750" y="3664599"/>
                  <a:pt x="139723" y="3664114"/>
                </a:cubicBezTo>
                <a:lnTo>
                  <a:pt x="134134" y="3653088"/>
                </a:lnTo>
                <a:lnTo>
                  <a:pt x="126568" y="3641228"/>
                </a:lnTo>
                <a:cubicBezTo>
                  <a:pt x="126560" y="3629488"/>
                  <a:pt x="126549" y="3617747"/>
                  <a:pt x="126540" y="3606007"/>
                </a:cubicBezTo>
                <a:lnTo>
                  <a:pt x="134645" y="3597336"/>
                </a:lnTo>
                <a:lnTo>
                  <a:pt x="131649" y="3586412"/>
                </a:lnTo>
                <a:lnTo>
                  <a:pt x="134221" y="3569719"/>
                </a:lnTo>
                <a:lnTo>
                  <a:pt x="133795" y="3568021"/>
                </a:lnTo>
                <a:lnTo>
                  <a:pt x="130189" y="3553678"/>
                </a:lnTo>
                <a:lnTo>
                  <a:pt x="129827" y="3552249"/>
                </a:lnTo>
                <a:lnTo>
                  <a:pt x="122183" y="3542019"/>
                </a:lnTo>
                <a:lnTo>
                  <a:pt x="112426" y="3531201"/>
                </a:lnTo>
                <a:lnTo>
                  <a:pt x="105626" y="3496391"/>
                </a:lnTo>
                <a:lnTo>
                  <a:pt x="111971" y="3486850"/>
                </a:lnTo>
                <a:lnTo>
                  <a:pt x="106910" y="3476412"/>
                </a:lnTo>
                <a:cubicBezTo>
                  <a:pt x="105781" y="3466028"/>
                  <a:pt x="105824" y="3433967"/>
                  <a:pt x="105209" y="3424545"/>
                </a:cubicBezTo>
                <a:lnTo>
                  <a:pt x="103215" y="3419880"/>
                </a:lnTo>
                <a:lnTo>
                  <a:pt x="104953" y="3415218"/>
                </a:lnTo>
                <a:lnTo>
                  <a:pt x="101255" y="3409825"/>
                </a:lnTo>
                <a:lnTo>
                  <a:pt x="103044" y="3407057"/>
                </a:lnTo>
                <a:lnTo>
                  <a:pt x="89764" y="3378959"/>
                </a:lnTo>
                <a:lnTo>
                  <a:pt x="83991" y="3362948"/>
                </a:lnTo>
                <a:lnTo>
                  <a:pt x="66858" y="3332072"/>
                </a:lnTo>
                <a:lnTo>
                  <a:pt x="69057" y="3325671"/>
                </a:lnTo>
                <a:lnTo>
                  <a:pt x="51631" y="3278130"/>
                </a:lnTo>
                <a:lnTo>
                  <a:pt x="53959" y="3277179"/>
                </a:lnTo>
                <a:lnTo>
                  <a:pt x="60205" y="3262610"/>
                </a:lnTo>
                <a:lnTo>
                  <a:pt x="58998" y="3258677"/>
                </a:lnTo>
                <a:cubicBezTo>
                  <a:pt x="46010" y="3210316"/>
                  <a:pt x="80872" y="3236545"/>
                  <a:pt x="45170" y="3180546"/>
                </a:cubicBezTo>
                <a:cubicBezTo>
                  <a:pt x="53643" y="3171780"/>
                  <a:pt x="52550" y="3163902"/>
                  <a:pt x="45228" y="3151828"/>
                </a:cubicBezTo>
                <a:cubicBezTo>
                  <a:pt x="39651" y="3128169"/>
                  <a:pt x="64667" y="3124610"/>
                  <a:pt x="45020" y="3103777"/>
                </a:cubicBezTo>
                <a:cubicBezTo>
                  <a:pt x="59127" y="3105196"/>
                  <a:pt x="41123" y="3057428"/>
                  <a:pt x="57092" y="3065434"/>
                </a:cubicBezTo>
                <a:cubicBezTo>
                  <a:pt x="55435" y="3051512"/>
                  <a:pt x="40803" y="3032637"/>
                  <a:pt x="35088" y="3020247"/>
                </a:cubicBezTo>
                <a:cubicBezTo>
                  <a:pt x="32503" y="3002537"/>
                  <a:pt x="18197" y="3001119"/>
                  <a:pt x="22803" y="2991092"/>
                </a:cubicBezTo>
                <a:cubicBezTo>
                  <a:pt x="24338" y="2987749"/>
                  <a:pt x="27975" y="2983455"/>
                  <a:pt x="34850" y="2977278"/>
                </a:cubicBezTo>
                <a:cubicBezTo>
                  <a:pt x="22587" y="2954448"/>
                  <a:pt x="35600" y="2946689"/>
                  <a:pt x="36223" y="2911749"/>
                </a:cubicBezTo>
                <a:cubicBezTo>
                  <a:pt x="35158" y="2886513"/>
                  <a:pt x="29761" y="2843788"/>
                  <a:pt x="28462" y="2825860"/>
                </a:cubicBezTo>
                <a:cubicBezTo>
                  <a:pt x="28449" y="2818634"/>
                  <a:pt x="28437" y="2811409"/>
                  <a:pt x="28424" y="2804183"/>
                </a:cubicBezTo>
                <a:lnTo>
                  <a:pt x="21292" y="2790136"/>
                </a:lnTo>
                <a:lnTo>
                  <a:pt x="16179" y="2760208"/>
                </a:lnTo>
                <a:lnTo>
                  <a:pt x="22858" y="2751112"/>
                </a:lnTo>
                <a:lnTo>
                  <a:pt x="18505" y="2740278"/>
                </a:lnTo>
                <a:lnTo>
                  <a:pt x="22482" y="2726489"/>
                </a:lnTo>
                <a:lnTo>
                  <a:pt x="18175" y="2725052"/>
                </a:lnTo>
                <a:lnTo>
                  <a:pt x="10521" y="2715895"/>
                </a:lnTo>
                <a:lnTo>
                  <a:pt x="25499" y="2665666"/>
                </a:lnTo>
                <a:lnTo>
                  <a:pt x="30658" y="2635351"/>
                </a:lnTo>
                <a:cubicBezTo>
                  <a:pt x="30723" y="2625597"/>
                  <a:pt x="30791" y="2615842"/>
                  <a:pt x="30857" y="2606088"/>
                </a:cubicBezTo>
                <a:lnTo>
                  <a:pt x="37532" y="2596456"/>
                </a:lnTo>
                <a:cubicBezTo>
                  <a:pt x="41239" y="2582253"/>
                  <a:pt x="34640" y="2564757"/>
                  <a:pt x="36511" y="2549900"/>
                </a:cubicBezTo>
                <a:lnTo>
                  <a:pt x="53712" y="2496499"/>
                </a:lnTo>
                <a:cubicBezTo>
                  <a:pt x="53527" y="2492743"/>
                  <a:pt x="64725" y="2449625"/>
                  <a:pt x="64540" y="2445869"/>
                </a:cubicBezTo>
                <a:cubicBezTo>
                  <a:pt x="61940" y="2441580"/>
                  <a:pt x="65575" y="2413465"/>
                  <a:pt x="64348" y="2408995"/>
                </a:cubicBezTo>
                <a:cubicBezTo>
                  <a:pt x="100333" y="2407546"/>
                  <a:pt x="71752" y="2329020"/>
                  <a:pt x="101725" y="2335735"/>
                </a:cubicBezTo>
                <a:cubicBezTo>
                  <a:pt x="120512" y="2299003"/>
                  <a:pt x="138791" y="2291744"/>
                  <a:pt x="147278" y="2260088"/>
                </a:cubicBezTo>
                <a:cubicBezTo>
                  <a:pt x="152668" y="2224200"/>
                  <a:pt x="143589" y="2220953"/>
                  <a:pt x="152643" y="2193455"/>
                </a:cubicBezTo>
                <a:cubicBezTo>
                  <a:pt x="152701" y="2159228"/>
                  <a:pt x="131577" y="2138038"/>
                  <a:pt x="161815" y="2107942"/>
                </a:cubicBezTo>
                <a:lnTo>
                  <a:pt x="168884" y="2024270"/>
                </a:lnTo>
                <a:lnTo>
                  <a:pt x="210800" y="1969445"/>
                </a:lnTo>
                <a:lnTo>
                  <a:pt x="215063" y="1961162"/>
                </a:lnTo>
                <a:lnTo>
                  <a:pt x="226767" y="1945112"/>
                </a:lnTo>
                <a:lnTo>
                  <a:pt x="225906" y="1942021"/>
                </a:lnTo>
                <a:lnTo>
                  <a:pt x="220555" y="1935584"/>
                </a:lnTo>
                <a:cubicBezTo>
                  <a:pt x="220179" y="1930292"/>
                  <a:pt x="223282" y="1914884"/>
                  <a:pt x="223648" y="1910265"/>
                </a:cubicBezTo>
                <a:cubicBezTo>
                  <a:pt x="221934" y="1909994"/>
                  <a:pt x="221895" y="1909162"/>
                  <a:pt x="222758" y="1907867"/>
                </a:cubicBezTo>
                <a:lnTo>
                  <a:pt x="229387" y="1899379"/>
                </a:lnTo>
                <a:lnTo>
                  <a:pt x="231548" y="1895114"/>
                </a:lnTo>
                <a:lnTo>
                  <a:pt x="216553" y="1892417"/>
                </a:lnTo>
                <a:cubicBezTo>
                  <a:pt x="209075" y="1884999"/>
                  <a:pt x="222114" y="1866643"/>
                  <a:pt x="209739" y="1861483"/>
                </a:cubicBezTo>
                <a:cubicBezTo>
                  <a:pt x="214584" y="1853278"/>
                  <a:pt x="219066" y="1844665"/>
                  <a:pt x="222950" y="1835810"/>
                </a:cubicBezTo>
                <a:lnTo>
                  <a:pt x="224812" y="1830569"/>
                </a:lnTo>
                <a:lnTo>
                  <a:pt x="224522" y="1830429"/>
                </a:lnTo>
                <a:cubicBezTo>
                  <a:pt x="224224" y="1829219"/>
                  <a:pt x="224571" y="1827468"/>
                  <a:pt x="225830" y="1824832"/>
                </a:cubicBezTo>
                <a:lnTo>
                  <a:pt x="228207" y="1821003"/>
                </a:lnTo>
                <a:lnTo>
                  <a:pt x="230878" y="1807109"/>
                </a:lnTo>
                <a:lnTo>
                  <a:pt x="227355" y="1805316"/>
                </a:lnTo>
                <a:lnTo>
                  <a:pt x="228132" y="1804434"/>
                </a:lnTo>
                <a:cubicBezTo>
                  <a:pt x="237533" y="1798221"/>
                  <a:pt x="248274" y="1797417"/>
                  <a:pt x="223762" y="1784314"/>
                </a:cubicBezTo>
                <a:cubicBezTo>
                  <a:pt x="240655" y="1769422"/>
                  <a:pt x="224912" y="1763793"/>
                  <a:pt x="226521" y="1740358"/>
                </a:cubicBezTo>
                <a:cubicBezTo>
                  <a:pt x="240385" y="1732435"/>
                  <a:pt x="239102" y="1724301"/>
                  <a:pt x="233164" y="1715685"/>
                </a:cubicBezTo>
                <a:cubicBezTo>
                  <a:pt x="245499" y="1694404"/>
                  <a:pt x="240415" y="1672675"/>
                  <a:pt x="245819" y="1647555"/>
                </a:cubicBezTo>
                <a:cubicBezTo>
                  <a:pt x="268668" y="1622803"/>
                  <a:pt x="248434" y="1605585"/>
                  <a:pt x="254317" y="1578752"/>
                </a:cubicBezTo>
                <a:lnTo>
                  <a:pt x="249918" y="1546022"/>
                </a:lnTo>
                <a:cubicBezTo>
                  <a:pt x="251996" y="1543635"/>
                  <a:pt x="248777" y="1521210"/>
                  <a:pt x="248927" y="1519929"/>
                </a:cubicBezTo>
                <a:lnTo>
                  <a:pt x="248704" y="1519731"/>
                </a:lnTo>
                <a:lnTo>
                  <a:pt x="252245" y="1514846"/>
                </a:lnTo>
                <a:cubicBezTo>
                  <a:pt x="255314" y="1501295"/>
                  <a:pt x="252199" y="1477394"/>
                  <a:pt x="254681" y="1463304"/>
                </a:cubicBezTo>
                <a:cubicBezTo>
                  <a:pt x="257024" y="1459891"/>
                  <a:pt x="268983" y="1432466"/>
                  <a:pt x="267138" y="1430305"/>
                </a:cubicBezTo>
                <a:lnTo>
                  <a:pt x="266110" y="1429568"/>
                </a:lnTo>
                <a:lnTo>
                  <a:pt x="286784" y="1404045"/>
                </a:lnTo>
                <a:lnTo>
                  <a:pt x="294521" y="1360879"/>
                </a:lnTo>
                <a:lnTo>
                  <a:pt x="324750" y="1301993"/>
                </a:lnTo>
                <a:lnTo>
                  <a:pt x="328780" y="1210776"/>
                </a:lnTo>
                <a:cubicBezTo>
                  <a:pt x="344171" y="1197232"/>
                  <a:pt x="343390" y="1192124"/>
                  <a:pt x="346123" y="1157176"/>
                </a:cubicBezTo>
                <a:cubicBezTo>
                  <a:pt x="359383" y="1110140"/>
                  <a:pt x="355619" y="1111028"/>
                  <a:pt x="349331" y="1063288"/>
                </a:cubicBezTo>
                <a:cubicBezTo>
                  <a:pt x="364194" y="1005331"/>
                  <a:pt x="362778" y="969963"/>
                  <a:pt x="431245" y="889417"/>
                </a:cubicBezTo>
                <a:lnTo>
                  <a:pt x="459477" y="816346"/>
                </a:lnTo>
                <a:cubicBezTo>
                  <a:pt x="465006" y="808083"/>
                  <a:pt x="496978" y="764380"/>
                  <a:pt x="489268" y="752692"/>
                </a:cubicBezTo>
                <a:lnTo>
                  <a:pt x="505368" y="724368"/>
                </a:lnTo>
                <a:lnTo>
                  <a:pt x="511178" y="722494"/>
                </a:lnTo>
                <a:lnTo>
                  <a:pt x="514451" y="717531"/>
                </a:lnTo>
                <a:cubicBezTo>
                  <a:pt x="514171" y="710761"/>
                  <a:pt x="513893" y="703992"/>
                  <a:pt x="513612" y="697222"/>
                </a:cubicBezTo>
                <a:cubicBezTo>
                  <a:pt x="513272" y="693376"/>
                  <a:pt x="513720" y="690905"/>
                  <a:pt x="514772" y="689289"/>
                </a:cubicBezTo>
                <a:lnTo>
                  <a:pt x="515249" y="689151"/>
                </a:lnTo>
                <a:cubicBezTo>
                  <a:pt x="515320" y="686637"/>
                  <a:pt x="515389" y="684122"/>
                  <a:pt x="515461" y="681608"/>
                </a:cubicBezTo>
                <a:cubicBezTo>
                  <a:pt x="522970" y="666964"/>
                  <a:pt x="551123" y="617831"/>
                  <a:pt x="560298" y="601285"/>
                </a:cubicBezTo>
                <a:cubicBezTo>
                  <a:pt x="558549" y="585107"/>
                  <a:pt x="540289" y="573171"/>
                  <a:pt x="570504" y="582332"/>
                </a:cubicBezTo>
                <a:cubicBezTo>
                  <a:pt x="570816" y="577121"/>
                  <a:pt x="573898" y="574271"/>
                  <a:pt x="578347" y="572511"/>
                </a:cubicBezTo>
                <a:lnTo>
                  <a:pt x="580375" y="572092"/>
                </a:lnTo>
                <a:lnTo>
                  <a:pt x="575722" y="536015"/>
                </a:lnTo>
                <a:lnTo>
                  <a:pt x="578705" y="531675"/>
                </a:lnTo>
                <a:lnTo>
                  <a:pt x="564084" y="491380"/>
                </a:lnTo>
                <a:cubicBezTo>
                  <a:pt x="560969" y="487340"/>
                  <a:pt x="560134" y="482008"/>
                  <a:pt x="564457" y="473782"/>
                </a:cubicBezTo>
                <a:lnTo>
                  <a:pt x="566413" y="472000"/>
                </a:lnTo>
                <a:lnTo>
                  <a:pt x="584600" y="354566"/>
                </a:lnTo>
                <a:cubicBezTo>
                  <a:pt x="586100" y="325288"/>
                  <a:pt x="584583" y="317533"/>
                  <a:pt x="588077" y="265704"/>
                </a:cubicBezTo>
                <a:cubicBezTo>
                  <a:pt x="588008" y="205530"/>
                  <a:pt x="578491" y="226511"/>
                  <a:pt x="580576" y="187093"/>
                </a:cubicBezTo>
                <a:cubicBezTo>
                  <a:pt x="579265" y="162458"/>
                  <a:pt x="569240" y="117589"/>
                  <a:pt x="587928" y="130336"/>
                </a:cubicBezTo>
                <a:cubicBezTo>
                  <a:pt x="552635" y="69804"/>
                  <a:pt x="604651" y="82036"/>
                  <a:pt x="593881" y="17287"/>
                </a:cubicBezTo>
                <a:cubicBezTo>
                  <a:pt x="600399" y="13784"/>
                  <a:pt x="605413" y="8440"/>
                  <a:pt x="609224" y="1705"/>
                </a:cubicBezTo>
                <a:close/>
              </a:path>
            </a:pathLst>
          </a:custGeom>
        </p:spPr>
      </p:pic>
      <p:sp>
        <p:nvSpPr>
          <p:cNvPr id="14" name="Rectangle 13">
            <a:extLst>
              <a:ext uri="{FF2B5EF4-FFF2-40B4-BE49-F238E27FC236}">
                <a16:creationId xmlns:a16="http://schemas.microsoft.com/office/drawing/2014/main" id="{899F6AFC-2820-CC11-5FF4-CF24408AC347}"/>
              </a:ext>
            </a:extLst>
          </p:cNvPr>
          <p:cNvSpPr/>
          <p:nvPr/>
        </p:nvSpPr>
        <p:spPr>
          <a:xfrm>
            <a:off x="-15028" y="1580225"/>
            <a:ext cx="5208465" cy="45719"/>
          </a:xfrm>
          <a:prstGeom prst="rect">
            <a:avLst/>
          </a:prstGeom>
          <a:solidFill>
            <a:srgbClr val="2FD9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2D038A7-815A-D739-F19B-39D595303E20}"/>
              </a:ext>
            </a:extLst>
          </p:cNvPr>
          <p:cNvSpPr/>
          <p:nvPr/>
        </p:nvSpPr>
        <p:spPr>
          <a:xfrm>
            <a:off x="-15028" y="1682967"/>
            <a:ext cx="5208465" cy="45719"/>
          </a:xfrm>
          <a:prstGeom prst="rect">
            <a:avLst/>
          </a:prstGeom>
          <a:solidFill>
            <a:srgbClr val="2FD9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23726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BD141-47F8-EFDE-17E4-BE09E1E5A6E7}"/>
              </a:ext>
            </a:extLst>
          </p:cNvPr>
          <p:cNvSpPr>
            <a:spLocks noGrp="1"/>
          </p:cNvSpPr>
          <p:nvPr>
            <p:ph type="title"/>
          </p:nvPr>
        </p:nvSpPr>
        <p:spPr/>
        <p:txBody>
          <a:bodyPr/>
          <a:lstStyle/>
          <a:p>
            <a:r>
              <a:rPr lang="en-US" dirty="0"/>
              <a:t>What is a Commercial Fishery?</a:t>
            </a:r>
          </a:p>
        </p:txBody>
      </p:sp>
      <p:pic>
        <p:nvPicPr>
          <p:cNvPr id="4" name="Picture 3">
            <a:extLst>
              <a:ext uri="{FF2B5EF4-FFF2-40B4-BE49-F238E27FC236}">
                <a16:creationId xmlns:a16="http://schemas.microsoft.com/office/drawing/2014/main" id="{C528ACB2-7389-C3C6-749B-0B494FCE24CE}"/>
              </a:ext>
            </a:extLst>
          </p:cNvPr>
          <p:cNvPicPr>
            <a:picLocks noChangeAspect="1"/>
          </p:cNvPicPr>
          <p:nvPr/>
        </p:nvPicPr>
        <p:blipFill>
          <a:blip r:embed="rId3"/>
          <a:stretch>
            <a:fillRect/>
          </a:stretch>
        </p:blipFill>
        <p:spPr>
          <a:xfrm>
            <a:off x="0" y="1293713"/>
            <a:ext cx="12192000" cy="115824"/>
          </a:xfrm>
          <a:prstGeom prst="rect">
            <a:avLst/>
          </a:prstGeom>
        </p:spPr>
      </p:pic>
      <p:pic>
        <p:nvPicPr>
          <p:cNvPr id="5" name="Picture 4">
            <a:extLst>
              <a:ext uri="{FF2B5EF4-FFF2-40B4-BE49-F238E27FC236}">
                <a16:creationId xmlns:a16="http://schemas.microsoft.com/office/drawing/2014/main" id="{F74B8F9F-BEB8-72CC-BFE2-78C33A56692E}"/>
              </a:ext>
            </a:extLst>
          </p:cNvPr>
          <p:cNvPicPr>
            <a:picLocks noChangeAspect="1"/>
          </p:cNvPicPr>
          <p:nvPr/>
        </p:nvPicPr>
        <p:blipFill>
          <a:blip r:embed="rId4"/>
          <a:stretch>
            <a:fillRect/>
          </a:stretch>
        </p:blipFill>
        <p:spPr>
          <a:xfrm>
            <a:off x="0" y="1466493"/>
            <a:ext cx="12192000" cy="115824"/>
          </a:xfrm>
          <a:prstGeom prst="rect">
            <a:avLst/>
          </a:prstGeom>
        </p:spPr>
      </p:pic>
      <p:sp>
        <p:nvSpPr>
          <p:cNvPr id="10" name="Content Placeholder 9">
            <a:extLst>
              <a:ext uri="{FF2B5EF4-FFF2-40B4-BE49-F238E27FC236}">
                <a16:creationId xmlns:a16="http://schemas.microsoft.com/office/drawing/2014/main" id="{D17225AB-2C3D-4E9A-45E1-9B375866C723}"/>
              </a:ext>
            </a:extLst>
          </p:cNvPr>
          <p:cNvSpPr>
            <a:spLocks noGrp="1"/>
          </p:cNvSpPr>
          <p:nvPr>
            <p:ph idx="1"/>
          </p:nvPr>
        </p:nvSpPr>
        <p:spPr>
          <a:xfrm>
            <a:off x="838200" y="2192783"/>
            <a:ext cx="4674833" cy="3984179"/>
          </a:xfrm>
        </p:spPr>
        <p:txBody>
          <a:bodyPr/>
          <a:lstStyle/>
          <a:p>
            <a:r>
              <a:rPr lang="en-US" dirty="0"/>
              <a:t>The profession of catching fish to be either sold or traded.</a:t>
            </a:r>
          </a:p>
          <a:p>
            <a:r>
              <a:rPr lang="en-US" dirty="0"/>
              <a:t>For thousands of years, fishermen have set out in search of prized fish.</a:t>
            </a:r>
          </a:p>
        </p:txBody>
      </p:sp>
      <p:pic>
        <p:nvPicPr>
          <p:cNvPr id="11" name="Content Placeholder 5">
            <a:extLst>
              <a:ext uri="{FF2B5EF4-FFF2-40B4-BE49-F238E27FC236}">
                <a16:creationId xmlns:a16="http://schemas.microsoft.com/office/drawing/2014/main" id="{EBA51741-561E-2EA9-6808-01DB38C2C60F}"/>
              </a:ext>
            </a:extLst>
          </p:cNvPr>
          <p:cNvPicPr>
            <a:picLocks noChangeAspect="1"/>
          </p:cNvPicPr>
          <p:nvPr/>
        </p:nvPicPr>
        <p:blipFill>
          <a:blip r:embed="rId5"/>
          <a:stretch>
            <a:fillRect/>
          </a:stretch>
        </p:blipFill>
        <p:spPr>
          <a:xfrm>
            <a:off x="8293923" y="123010"/>
            <a:ext cx="3764132" cy="2802789"/>
          </a:xfrm>
          <a:prstGeom prst="rect">
            <a:avLst/>
          </a:prstGeom>
        </p:spPr>
      </p:pic>
      <p:pic>
        <p:nvPicPr>
          <p:cNvPr id="3" name="Picture 2">
            <a:extLst>
              <a:ext uri="{FF2B5EF4-FFF2-40B4-BE49-F238E27FC236}">
                <a16:creationId xmlns:a16="http://schemas.microsoft.com/office/drawing/2014/main" id="{DAA9A876-818D-3DD8-C8E8-013B80D024A2}"/>
              </a:ext>
            </a:extLst>
          </p:cNvPr>
          <p:cNvPicPr>
            <a:picLocks noChangeAspect="1"/>
          </p:cNvPicPr>
          <p:nvPr/>
        </p:nvPicPr>
        <p:blipFill>
          <a:blip r:embed="rId6"/>
          <a:stretch>
            <a:fillRect/>
          </a:stretch>
        </p:blipFill>
        <p:spPr>
          <a:xfrm>
            <a:off x="5771490" y="2397835"/>
            <a:ext cx="3000585" cy="2449881"/>
          </a:xfrm>
          <a:prstGeom prst="rect">
            <a:avLst/>
          </a:prstGeom>
        </p:spPr>
      </p:pic>
      <p:pic>
        <p:nvPicPr>
          <p:cNvPr id="6" name="Picture 5">
            <a:extLst>
              <a:ext uri="{FF2B5EF4-FFF2-40B4-BE49-F238E27FC236}">
                <a16:creationId xmlns:a16="http://schemas.microsoft.com/office/drawing/2014/main" id="{B2E5D828-0C6D-B7E2-72D7-726534F9D083}"/>
              </a:ext>
            </a:extLst>
          </p:cNvPr>
          <p:cNvPicPr>
            <a:picLocks noChangeAspect="1"/>
          </p:cNvPicPr>
          <p:nvPr/>
        </p:nvPicPr>
        <p:blipFill>
          <a:blip r:embed="rId7"/>
          <a:stretch>
            <a:fillRect/>
          </a:stretch>
        </p:blipFill>
        <p:spPr>
          <a:xfrm>
            <a:off x="8671224" y="3932202"/>
            <a:ext cx="3386831" cy="2699354"/>
          </a:xfrm>
          <a:prstGeom prst="rect">
            <a:avLst/>
          </a:prstGeom>
        </p:spPr>
      </p:pic>
    </p:spTree>
    <p:extLst>
      <p:ext uri="{BB962C8B-B14F-4D97-AF65-F5344CB8AC3E}">
        <p14:creationId xmlns:p14="http://schemas.microsoft.com/office/powerpoint/2010/main" val="1919587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8DB74-6A1B-3609-FBFB-BD999559C931}"/>
              </a:ext>
            </a:extLst>
          </p:cNvPr>
          <p:cNvSpPr>
            <a:spLocks noGrp="1"/>
          </p:cNvSpPr>
          <p:nvPr>
            <p:ph type="title"/>
          </p:nvPr>
        </p:nvSpPr>
        <p:spPr/>
        <p:txBody>
          <a:bodyPr/>
          <a:lstStyle/>
          <a:p>
            <a:r>
              <a:rPr lang="en-US" dirty="0"/>
              <a:t>Modern Innovations</a:t>
            </a:r>
          </a:p>
        </p:txBody>
      </p:sp>
      <p:pic>
        <p:nvPicPr>
          <p:cNvPr id="5" name="Picture 4">
            <a:extLst>
              <a:ext uri="{FF2B5EF4-FFF2-40B4-BE49-F238E27FC236}">
                <a16:creationId xmlns:a16="http://schemas.microsoft.com/office/drawing/2014/main" id="{DAD5EEB5-9F65-0152-83F7-5EB2F5B63A58}"/>
              </a:ext>
            </a:extLst>
          </p:cNvPr>
          <p:cNvPicPr>
            <a:picLocks noChangeAspect="1"/>
          </p:cNvPicPr>
          <p:nvPr/>
        </p:nvPicPr>
        <p:blipFill>
          <a:blip r:embed="rId3"/>
          <a:stretch>
            <a:fillRect/>
          </a:stretch>
        </p:blipFill>
        <p:spPr>
          <a:xfrm>
            <a:off x="0" y="1269506"/>
            <a:ext cx="12192000" cy="115824"/>
          </a:xfrm>
          <a:prstGeom prst="rect">
            <a:avLst/>
          </a:prstGeom>
        </p:spPr>
      </p:pic>
      <p:pic>
        <p:nvPicPr>
          <p:cNvPr id="6" name="Picture 5">
            <a:extLst>
              <a:ext uri="{FF2B5EF4-FFF2-40B4-BE49-F238E27FC236}">
                <a16:creationId xmlns:a16="http://schemas.microsoft.com/office/drawing/2014/main" id="{779B1848-DFFA-8960-0EC9-5E921AFC0871}"/>
              </a:ext>
            </a:extLst>
          </p:cNvPr>
          <p:cNvPicPr>
            <a:picLocks noChangeAspect="1"/>
          </p:cNvPicPr>
          <p:nvPr/>
        </p:nvPicPr>
        <p:blipFill>
          <a:blip r:embed="rId3"/>
          <a:stretch>
            <a:fillRect/>
          </a:stretch>
        </p:blipFill>
        <p:spPr>
          <a:xfrm>
            <a:off x="0" y="1431741"/>
            <a:ext cx="12192000" cy="115824"/>
          </a:xfrm>
          <a:prstGeom prst="rect">
            <a:avLst/>
          </a:prstGeom>
        </p:spPr>
      </p:pic>
      <p:pic>
        <p:nvPicPr>
          <p:cNvPr id="10" name="Content Placeholder 9">
            <a:extLst>
              <a:ext uri="{FF2B5EF4-FFF2-40B4-BE49-F238E27FC236}">
                <a16:creationId xmlns:a16="http://schemas.microsoft.com/office/drawing/2014/main" id="{1BBBF7C7-322E-8B2C-B44A-34E1947F2BCA}"/>
              </a:ext>
            </a:extLst>
          </p:cNvPr>
          <p:cNvPicPr>
            <a:picLocks noGrp="1" noChangeAspect="1"/>
          </p:cNvPicPr>
          <p:nvPr>
            <p:ph idx="1"/>
          </p:nvPr>
        </p:nvPicPr>
        <p:blipFill>
          <a:blip r:embed="rId4"/>
          <a:stretch>
            <a:fillRect/>
          </a:stretch>
        </p:blipFill>
        <p:spPr>
          <a:xfrm>
            <a:off x="6252199" y="1611929"/>
            <a:ext cx="3092388" cy="2498432"/>
          </a:xfrm>
          <a:prstGeom prst="rect">
            <a:avLst/>
          </a:prstGeom>
        </p:spPr>
      </p:pic>
      <p:pic>
        <p:nvPicPr>
          <p:cNvPr id="9" name="Content Placeholder 3">
            <a:extLst>
              <a:ext uri="{FF2B5EF4-FFF2-40B4-BE49-F238E27FC236}">
                <a16:creationId xmlns:a16="http://schemas.microsoft.com/office/drawing/2014/main" id="{1EA0ADD5-36ED-AC4E-663A-83B0BF7E26F4}"/>
              </a:ext>
            </a:extLst>
          </p:cNvPr>
          <p:cNvPicPr>
            <a:picLocks noChangeAspect="1"/>
          </p:cNvPicPr>
          <p:nvPr/>
        </p:nvPicPr>
        <p:blipFill>
          <a:blip r:embed="rId5"/>
          <a:stretch>
            <a:fillRect/>
          </a:stretch>
        </p:blipFill>
        <p:spPr>
          <a:xfrm>
            <a:off x="9374524" y="-96514"/>
            <a:ext cx="2867438" cy="4351338"/>
          </a:xfrm>
          <a:prstGeom prst="rect">
            <a:avLst/>
          </a:prstGeom>
        </p:spPr>
      </p:pic>
      <p:pic>
        <p:nvPicPr>
          <p:cNvPr id="11" name="Picture 10">
            <a:extLst>
              <a:ext uri="{FF2B5EF4-FFF2-40B4-BE49-F238E27FC236}">
                <a16:creationId xmlns:a16="http://schemas.microsoft.com/office/drawing/2014/main" id="{08865B98-B52E-B092-8D8A-0648B8CAEE01}"/>
              </a:ext>
            </a:extLst>
          </p:cNvPr>
          <p:cNvPicPr>
            <a:picLocks noChangeAspect="1"/>
          </p:cNvPicPr>
          <p:nvPr/>
        </p:nvPicPr>
        <p:blipFill>
          <a:blip r:embed="rId6"/>
          <a:stretch>
            <a:fillRect/>
          </a:stretch>
        </p:blipFill>
        <p:spPr>
          <a:xfrm>
            <a:off x="8486708" y="4377884"/>
            <a:ext cx="3705292" cy="2480115"/>
          </a:xfrm>
          <a:prstGeom prst="rect">
            <a:avLst/>
          </a:prstGeom>
        </p:spPr>
      </p:pic>
      <p:pic>
        <p:nvPicPr>
          <p:cNvPr id="12" name="Picture 11">
            <a:extLst>
              <a:ext uri="{FF2B5EF4-FFF2-40B4-BE49-F238E27FC236}">
                <a16:creationId xmlns:a16="http://schemas.microsoft.com/office/drawing/2014/main" id="{6ACD5DF8-1EB5-0CBF-A3A7-D61C158C2656}"/>
              </a:ext>
            </a:extLst>
          </p:cNvPr>
          <p:cNvPicPr>
            <a:picLocks noChangeAspect="1"/>
          </p:cNvPicPr>
          <p:nvPr/>
        </p:nvPicPr>
        <p:blipFill>
          <a:blip r:embed="rId7"/>
          <a:stretch>
            <a:fillRect/>
          </a:stretch>
        </p:blipFill>
        <p:spPr>
          <a:xfrm>
            <a:off x="3885115" y="4377884"/>
            <a:ext cx="3705292" cy="2408255"/>
          </a:xfrm>
          <a:prstGeom prst="rect">
            <a:avLst/>
          </a:prstGeom>
        </p:spPr>
      </p:pic>
      <p:sp>
        <p:nvSpPr>
          <p:cNvPr id="13" name="Arrow: Right 12">
            <a:extLst>
              <a:ext uri="{FF2B5EF4-FFF2-40B4-BE49-F238E27FC236}">
                <a16:creationId xmlns:a16="http://schemas.microsoft.com/office/drawing/2014/main" id="{7847C671-252C-64AC-FD45-35811F51C5BC}"/>
              </a:ext>
            </a:extLst>
          </p:cNvPr>
          <p:cNvSpPr/>
          <p:nvPr/>
        </p:nvSpPr>
        <p:spPr>
          <a:xfrm>
            <a:off x="7652379" y="5246071"/>
            <a:ext cx="772357" cy="558014"/>
          </a:xfrm>
          <a:prstGeom prst="rightArrow">
            <a:avLst/>
          </a:prstGeom>
          <a:solidFill>
            <a:srgbClr val="2FD9D5"/>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74C677-DA60-9277-4449-FEA5F220CAEA}"/>
              </a:ext>
            </a:extLst>
          </p:cNvPr>
          <p:cNvSpPr txBox="1"/>
          <p:nvPr/>
        </p:nvSpPr>
        <p:spPr>
          <a:xfrm>
            <a:off x="838200" y="1690688"/>
            <a:ext cx="3705292" cy="1815882"/>
          </a:xfrm>
          <a:prstGeom prst="rect">
            <a:avLst/>
          </a:prstGeom>
          <a:noFill/>
        </p:spPr>
        <p:txBody>
          <a:bodyPr wrap="square" rtlCol="0">
            <a:spAutoFit/>
          </a:bodyPr>
          <a:lstStyle/>
          <a:p>
            <a:pPr marL="285750" indent="-285750">
              <a:buFont typeface="Arial" panose="020B0604020202020204" pitchFamily="34" charset="0"/>
              <a:buChar char="•"/>
            </a:pPr>
            <a:r>
              <a:rPr lang="en-US" sz="2800" dirty="0"/>
              <a:t>Over the years, some fisheries to become highly effective.</a:t>
            </a:r>
          </a:p>
          <a:p>
            <a:endParaRPr lang="en-US" sz="2800" dirty="0"/>
          </a:p>
        </p:txBody>
      </p:sp>
      <p:sp>
        <p:nvSpPr>
          <p:cNvPr id="4" name="TextBox 3">
            <a:extLst>
              <a:ext uri="{FF2B5EF4-FFF2-40B4-BE49-F238E27FC236}">
                <a16:creationId xmlns:a16="http://schemas.microsoft.com/office/drawing/2014/main" id="{B8729ECD-13BE-5DD3-D37A-36C68E3F465A}"/>
              </a:ext>
            </a:extLst>
          </p:cNvPr>
          <p:cNvSpPr txBox="1"/>
          <p:nvPr/>
        </p:nvSpPr>
        <p:spPr>
          <a:xfrm>
            <a:off x="838200" y="3199309"/>
            <a:ext cx="2887979"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a:t>A lot of the technology developed during World War II would later be used by fishermen.</a:t>
            </a:r>
          </a:p>
        </p:txBody>
      </p:sp>
    </p:spTree>
    <p:extLst>
      <p:ext uri="{BB962C8B-B14F-4D97-AF65-F5344CB8AC3E}">
        <p14:creationId xmlns:p14="http://schemas.microsoft.com/office/powerpoint/2010/main" val="42366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F701746-0657-4467-BBD3-24051A715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outdoor, produce, sale, fresh&#10;&#10;Description automatically generated">
            <a:extLst>
              <a:ext uri="{FF2B5EF4-FFF2-40B4-BE49-F238E27FC236}">
                <a16:creationId xmlns:a16="http://schemas.microsoft.com/office/drawing/2014/main" id="{3C0D8DE4-8E84-0A43-5A30-72A875FF52E8}"/>
              </a:ext>
            </a:extLst>
          </p:cNvPr>
          <p:cNvPicPr>
            <a:picLocks noChangeAspect="1"/>
          </p:cNvPicPr>
          <p:nvPr/>
        </p:nvPicPr>
        <p:blipFill rotWithShape="1">
          <a:blip r:embed="rId3">
            <a:extLst>
              <a:ext uri="{28A0092B-C50C-407E-A947-70E740481C1C}">
                <a14:useLocalDpi xmlns:a14="http://schemas.microsoft.com/office/drawing/2010/main" val="0"/>
              </a:ext>
            </a:extLst>
          </a:blip>
          <a:srcRect l="9214" r="7321"/>
          <a:stretch/>
        </p:blipFill>
        <p:spPr>
          <a:xfrm>
            <a:off x="4559968" y="10"/>
            <a:ext cx="7632032" cy="6857990"/>
          </a:xfrm>
          <a:prstGeom prst="rect">
            <a:avLst/>
          </a:prstGeom>
        </p:spPr>
      </p:pic>
      <p:sp useBgFill="1">
        <p:nvSpPr>
          <p:cNvPr id="14" name="Freeform: Shape 13">
            <a:extLst>
              <a:ext uri="{FF2B5EF4-FFF2-40B4-BE49-F238E27FC236}">
                <a16:creationId xmlns:a16="http://schemas.microsoft.com/office/drawing/2014/main" id="{117BEB00-3E3D-4F08-AF56-DB0D22FB5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rot="10800000">
            <a:off x="1" y="0"/>
            <a:ext cx="4802188" cy="6858000"/>
          </a:xfrm>
          <a:custGeom>
            <a:avLst/>
            <a:gdLst>
              <a:gd name="connsiteX0" fmla="*/ 0 w 4802188"/>
              <a:gd name="connsiteY0" fmla="*/ 0 h 6858000"/>
              <a:gd name="connsiteX1" fmla="*/ 4802188 w 4802188"/>
              <a:gd name="connsiteY1" fmla="*/ 0 h 6858000"/>
              <a:gd name="connsiteX2" fmla="*/ 4802188 w 4802188"/>
              <a:gd name="connsiteY2" fmla="*/ 6858000 h 6858000"/>
              <a:gd name="connsiteX3" fmla="*/ 0 w 4802188"/>
              <a:gd name="connsiteY3" fmla="*/ 6858000 h 6858000"/>
              <a:gd name="connsiteX4" fmla="*/ 4763 w 4802188"/>
              <a:gd name="connsiteY4" fmla="*/ 6791325 h 6858000"/>
              <a:gd name="connsiteX5" fmla="*/ 12700 w 4802188"/>
              <a:gd name="connsiteY5" fmla="*/ 6735762 h 6858000"/>
              <a:gd name="connsiteX6" fmla="*/ 22225 w 4802188"/>
              <a:gd name="connsiteY6" fmla="*/ 6683375 h 6858000"/>
              <a:gd name="connsiteX7" fmla="*/ 38100 w 4802188"/>
              <a:gd name="connsiteY7" fmla="*/ 6640512 h 6858000"/>
              <a:gd name="connsiteX8" fmla="*/ 53975 w 4802188"/>
              <a:gd name="connsiteY8" fmla="*/ 6597650 h 6858000"/>
              <a:gd name="connsiteX9" fmla="*/ 73025 w 4802188"/>
              <a:gd name="connsiteY9" fmla="*/ 6561137 h 6858000"/>
              <a:gd name="connsiteX10" fmla="*/ 92075 w 4802188"/>
              <a:gd name="connsiteY10" fmla="*/ 6523037 h 6858000"/>
              <a:gd name="connsiteX11" fmla="*/ 109538 w 4802188"/>
              <a:gd name="connsiteY11" fmla="*/ 6488112 h 6858000"/>
              <a:gd name="connsiteX12" fmla="*/ 127000 w 4802188"/>
              <a:gd name="connsiteY12" fmla="*/ 6448425 h 6858000"/>
              <a:gd name="connsiteX13" fmla="*/ 142875 w 4802188"/>
              <a:gd name="connsiteY13" fmla="*/ 6407150 h 6858000"/>
              <a:gd name="connsiteX14" fmla="*/ 157163 w 4802188"/>
              <a:gd name="connsiteY14" fmla="*/ 6361112 h 6858000"/>
              <a:gd name="connsiteX15" fmla="*/ 168275 w 4802188"/>
              <a:gd name="connsiteY15" fmla="*/ 6311900 h 6858000"/>
              <a:gd name="connsiteX16" fmla="*/ 176213 w 4802188"/>
              <a:gd name="connsiteY16" fmla="*/ 6251575 h 6858000"/>
              <a:gd name="connsiteX17" fmla="*/ 179388 w 4802188"/>
              <a:gd name="connsiteY17" fmla="*/ 6183312 h 6858000"/>
              <a:gd name="connsiteX18" fmla="*/ 176213 w 4802188"/>
              <a:gd name="connsiteY18" fmla="*/ 6113462 h 6858000"/>
              <a:gd name="connsiteX19" fmla="*/ 168275 w 4802188"/>
              <a:gd name="connsiteY19" fmla="*/ 6056312 h 6858000"/>
              <a:gd name="connsiteX20" fmla="*/ 157163 w 4802188"/>
              <a:gd name="connsiteY20" fmla="*/ 6003925 h 6858000"/>
              <a:gd name="connsiteX21" fmla="*/ 142875 w 4802188"/>
              <a:gd name="connsiteY21" fmla="*/ 5956300 h 6858000"/>
              <a:gd name="connsiteX22" fmla="*/ 127000 w 4802188"/>
              <a:gd name="connsiteY22" fmla="*/ 5915025 h 6858000"/>
              <a:gd name="connsiteX23" fmla="*/ 107950 w 4802188"/>
              <a:gd name="connsiteY23" fmla="*/ 5876925 h 6858000"/>
              <a:gd name="connsiteX24" fmla="*/ 88900 w 4802188"/>
              <a:gd name="connsiteY24" fmla="*/ 5840412 h 6858000"/>
              <a:gd name="connsiteX25" fmla="*/ 69850 w 4802188"/>
              <a:gd name="connsiteY25" fmla="*/ 5802312 h 6858000"/>
              <a:gd name="connsiteX26" fmla="*/ 52388 w 4802188"/>
              <a:gd name="connsiteY26" fmla="*/ 5762625 h 6858000"/>
              <a:gd name="connsiteX27" fmla="*/ 34925 w 4802188"/>
              <a:gd name="connsiteY27" fmla="*/ 5721350 h 6858000"/>
              <a:gd name="connsiteX28" fmla="*/ 20638 w 4802188"/>
              <a:gd name="connsiteY28" fmla="*/ 5675312 h 6858000"/>
              <a:gd name="connsiteX29" fmla="*/ 11113 w 4802188"/>
              <a:gd name="connsiteY29" fmla="*/ 5622925 h 6858000"/>
              <a:gd name="connsiteX30" fmla="*/ 1588 w 4802188"/>
              <a:gd name="connsiteY30" fmla="*/ 5562600 h 6858000"/>
              <a:gd name="connsiteX31" fmla="*/ 0 w 4802188"/>
              <a:gd name="connsiteY31" fmla="*/ 5494337 h 6858000"/>
              <a:gd name="connsiteX32" fmla="*/ 1588 w 4802188"/>
              <a:gd name="connsiteY32" fmla="*/ 5426075 h 6858000"/>
              <a:gd name="connsiteX33" fmla="*/ 11113 w 4802188"/>
              <a:gd name="connsiteY33" fmla="*/ 5365750 h 6858000"/>
              <a:gd name="connsiteX34" fmla="*/ 20638 w 4802188"/>
              <a:gd name="connsiteY34" fmla="*/ 5313362 h 6858000"/>
              <a:gd name="connsiteX35" fmla="*/ 34925 w 4802188"/>
              <a:gd name="connsiteY35" fmla="*/ 5268912 h 6858000"/>
              <a:gd name="connsiteX36" fmla="*/ 52388 w 4802188"/>
              <a:gd name="connsiteY36" fmla="*/ 5226050 h 6858000"/>
              <a:gd name="connsiteX37" fmla="*/ 69850 w 4802188"/>
              <a:gd name="connsiteY37" fmla="*/ 5186362 h 6858000"/>
              <a:gd name="connsiteX38" fmla="*/ 88900 w 4802188"/>
              <a:gd name="connsiteY38" fmla="*/ 5149850 h 6858000"/>
              <a:gd name="connsiteX39" fmla="*/ 107950 w 4802188"/>
              <a:gd name="connsiteY39" fmla="*/ 5114925 h 6858000"/>
              <a:gd name="connsiteX40" fmla="*/ 127000 w 4802188"/>
              <a:gd name="connsiteY40" fmla="*/ 5075237 h 6858000"/>
              <a:gd name="connsiteX41" fmla="*/ 142875 w 4802188"/>
              <a:gd name="connsiteY41" fmla="*/ 5033962 h 6858000"/>
              <a:gd name="connsiteX42" fmla="*/ 157163 w 4802188"/>
              <a:gd name="connsiteY42" fmla="*/ 4987925 h 6858000"/>
              <a:gd name="connsiteX43" fmla="*/ 168275 w 4802188"/>
              <a:gd name="connsiteY43" fmla="*/ 4935537 h 6858000"/>
              <a:gd name="connsiteX44" fmla="*/ 176213 w 4802188"/>
              <a:gd name="connsiteY44" fmla="*/ 4875212 h 6858000"/>
              <a:gd name="connsiteX45" fmla="*/ 179388 w 4802188"/>
              <a:gd name="connsiteY45" fmla="*/ 4806950 h 6858000"/>
              <a:gd name="connsiteX46" fmla="*/ 176213 w 4802188"/>
              <a:gd name="connsiteY46" fmla="*/ 4738687 h 6858000"/>
              <a:gd name="connsiteX47" fmla="*/ 168275 w 4802188"/>
              <a:gd name="connsiteY47" fmla="*/ 4678362 h 6858000"/>
              <a:gd name="connsiteX48" fmla="*/ 157163 w 4802188"/>
              <a:gd name="connsiteY48" fmla="*/ 4625975 h 6858000"/>
              <a:gd name="connsiteX49" fmla="*/ 142875 w 4802188"/>
              <a:gd name="connsiteY49" fmla="*/ 4579937 h 6858000"/>
              <a:gd name="connsiteX50" fmla="*/ 127000 w 4802188"/>
              <a:gd name="connsiteY50" fmla="*/ 4537075 h 6858000"/>
              <a:gd name="connsiteX51" fmla="*/ 107950 w 4802188"/>
              <a:gd name="connsiteY51" fmla="*/ 4498975 h 6858000"/>
              <a:gd name="connsiteX52" fmla="*/ 69850 w 4802188"/>
              <a:gd name="connsiteY52" fmla="*/ 4424362 h 6858000"/>
              <a:gd name="connsiteX53" fmla="*/ 52388 w 4802188"/>
              <a:gd name="connsiteY53" fmla="*/ 4386262 h 6858000"/>
              <a:gd name="connsiteX54" fmla="*/ 34925 w 4802188"/>
              <a:gd name="connsiteY54" fmla="*/ 4343400 h 6858000"/>
              <a:gd name="connsiteX55" fmla="*/ 20638 w 4802188"/>
              <a:gd name="connsiteY55" fmla="*/ 4297362 h 6858000"/>
              <a:gd name="connsiteX56" fmla="*/ 11113 w 4802188"/>
              <a:gd name="connsiteY56" fmla="*/ 4244975 h 6858000"/>
              <a:gd name="connsiteX57" fmla="*/ 1588 w 4802188"/>
              <a:gd name="connsiteY57" fmla="*/ 4186237 h 6858000"/>
              <a:gd name="connsiteX58" fmla="*/ 0 w 4802188"/>
              <a:gd name="connsiteY58" fmla="*/ 4116387 h 6858000"/>
              <a:gd name="connsiteX59" fmla="*/ 1588 w 4802188"/>
              <a:gd name="connsiteY59" fmla="*/ 4048125 h 6858000"/>
              <a:gd name="connsiteX60" fmla="*/ 11113 w 4802188"/>
              <a:gd name="connsiteY60" fmla="*/ 3987800 h 6858000"/>
              <a:gd name="connsiteX61" fmla="*/ 20638 w 4802188"/>
              <a:gd name="connsiteY61" fmla="*/ 3935412 h 6858000"/>
              <a:gd name="connsiteX62" fmla="*/ 34925 w 4802188"/>
              <a:gd name="connsiteY62" fmla="*/ 3890962 h 6858000"/>
              <a:gd name="connsiteX63" fmla="*/ 52388 w 4802188"/>
              <a:gd name="connsiteY63" fmla="*/ 3848100 h 6858000"/>
              <a:gd name="connsiteX64" fmla="*/ 69850 w 4802188"/>
              <a:gd name="connsiteY64" fmla="*/ 3811587 h 6858000"/>
              <a:gd name="connsiteX65" fmla="*/ 107950 w 4802188"/>
              <a:gd name="connsiteY65" fmla="*/ 3736975 h 6858000"/>
              <a:gd name="connsiteX66" fmla="*/ 127000 w 4802188"/>
              <a:gd name="connsiteY66" fmla="*/ 3697287 h 6858000"/>
              <a:gd name="connsiteX67" fmla="*/ 142875 w 4802188"/>
              <a:gd name="connsiteY67" fmla="*/ 3656012 h 6858000"/>
              <a:gd name="connsiteX68" fmla="*/ 157163 w 4802188"/>
              <a:gd name="connsiteY68" fmla="*/ 3609975 h 6858000"/>
              <a:gd name="connsiteX69" fmla="*/ 168275 w 4802188"/>
              <a:gd name="connsiteY69" fmla="*/ 3557587 h 6858000"/>
              <a:gd name="connsiteX70" fmla="*/ 176213 w 4802188"/>
              <a:gd name="connsiteY70" fmla="*/ 3497262 h 6858000"/>
              <a:gd name="connsiteX71" fmla="*/ 179388 w 4802188"/>
              <a:gd name="connsiteY71" fmla="*/ 3427412 h 6858000"/>
              <a:gd name="connsiteX72" fmla="*/ 176213 w 4802188"/>
              <a:gd name="connsiteY72" fmla="*/ 3360737 h 6858000"/>
              <a:gd name="connsiteX73" fmla="*/ 168275 w 4802188"/>
              <a:gd name="connsiteY73" fmla="*/ 3300412 h 6858000"/>
              <a:gd name="connsiteX74" fmla="*/ 157163 w 4802188"/>
              <a:gd name="connsiteY74" fmla="*/ 3248025 h 6858000"/>
              <a:gd name="connsiteX75" fmla="*/ 142875 w 4802188"/>
              <a:gd name="connsiteY75" fmla="*/ 3201987 h 6858000"/>
              <a:gd name="connsiteX76" fmla="*/ 127000 w 4802188"/>
              <a:gd name="connsiteY76" fmla="*/ 3160712 h 6858000"/>
              <a:gd name="connsiteX77" fmla="*/ 107950 w 4802188"/>
              <a:gd name="connsiteY77" fmla="*/ 3121025 h 6858000"/>
              <a:gd name="connsiteX78" fmla="*/ 88900 w 4802188"/>
              <a:gd name="connsiteY78" fmla="*/ 3084512 h 6858000"/>
              <a:gd name="connsiteX79" fmla="*/ 69850 w 4802188"/>
              <a:gd name="connsiteY79" fmla="*/ 3046412 h 6858000"/>
              <a:gd name="connsiteX80" fmla="*/ 52388 w 4802188"/>
              <a:gd name="connsiteY80" fmla="*/ 3009900 h 6858000"/>
              <a:gd name="connsiteX81" fmla="*/ 34925 w 4802188"/>
              <a:gd name="connsiteY81" fmla="*/ 2967037 h 6858000"/>
              <a:gd name="connsiteX82" fmla="*/ 20638 w 4802188"/>
              <a:gd name="connsiteY82" fmla="*/ 2922587 h 6858000"/>
              <a:gd name="connsiteX83" fmla="*/ 11113 w 4802188"/>
              <a:gd name="connsiteY83" fmla="*/ 2868612 h 6858000"/>
              <a:gd name="connsiteX84" fmla="*/ 1588 w 4802188"/>
              <a:gd name="connsiteY84" fmla="*/ 2809875 h 6858000"/>
              <a:gd name="connsiteX85" fmla="*/ 0 w 4802188"/>
              <a:gd name="connsiteY85" fmla="*/ 2741612 h 6858000"/>
              <a:gd name="connsiteX86" fmla="*/ 1588 w 4802188"/>
              <a:gd name="connsiteY86" fmla="*/ 2671762 h 6858000"/>
              <a:gd name="connsiteX87" fmla="*/ 11113 w 4802188"/>
              <a:gd name="connsiteY87" fmla="*/ 2613025 h 6858000"/>
              <a:gd name="connsiteX88" fmla="*/ 20638 w 4802188"/>
              <a:gd name="connsiteY88" fmla="*/ 2560637 h 6858000"/>
              <a:gd name="connsiteX89" fmla="*/ 34925 w 4802188"/>
              <a:gd name="connsiteY89" fmla="*/ 2513012 h 6858000"/>
              <a:gd name="connsiteX90" fmla="*/ 52388 w 4802188"/>
              <a:gd name="connsiteY90" fmla="*/ 2471737 h 6858000"/>
              <a:gd name="connsiteX91" fmla="*/ 69850 w 4802188"/>
              <a:gd name="connsiteY91" fmla="*/ 2433637 h 6858000"/>
              <a:gd name="connsiteX92" fmla="*/ 88900 w 4802188"/>
              <a:gd name="connsiteY92" fmla="*/ 2395537 h 6858000"/>
              <a:gd name="connsiteX93" fmla="*/ 107950 w 4802188"/>
              <a:gd name="connsiteY93" fmla="*/ 2359025 h 6858000"/>
              <a:gd name="connsiteX94" fmla="*/ 127000 w 4802188"/>
              <a:gd name="connsiteY94" fmla="*/ 2319337 h 6858000"/>
              <a:gd name="connsiteX95" fmla="*/ 142875 w 4802188"/>
              <a:gd name="connsiteY95" fmla="*/ 2278062 h 6858000"/>
              <a:gd name="connsiteX96" fmla="*/ 157163 w 4802188"/>
              <a:gd name="connsiteY96" fmla="*/ 2232025 h 6858000"/>
              <a:gd name="connsiteX97" fmla="*/ 168275 w 4802188"/>
              <a:gd name="connsiteY97" fmla="*/ 2179637 h 6858000"/>
              <a:gd name="connsiteX98" fmla="*/ 176213 w 4802188"/>
              <a:gd name="connsiteY98" fmla="*/ 2119312 h 6858000"/>
              <a:gd name="connsiteX99" fmla="*/ 179388 w 4802188"/>
              <a:gd name="connsiteY99" fmla="*/ 2051050 h 6858000"/>
              <a:gd name="connsiteX100" fmla="*/ 176213 w 4802188"/>
              <a:gd name="connsiteY100" fmla="*/ 1982787 h 6858000"/>
              <a:gd name="connsiteX101" fmla="*/ 168275 w 4802188"/>
              <a:gd name="connsiteY101" fmla="*/ 1922462 h 6858000"/>
              <a:gd name="connsiteX102" fmla="*/ 157163 w 4802188"/>
              <a:gd name="connsiteY102" fmla="*/ 1870075 h 6858000"/>
              <a:gd name="connsiteX103" fmla="*/ 142875 w 4802188"/>
              <a:gd name="connsiteY103" fmla="*/ 1824037 h 6858000"/>
              <a:gd name="connsiteX104" fmla="*/ 127000 w 4802188"/>
              <a:gd name="connsiteY104" fmla="*/ 1782762 h 6858000"/>
              <a:gd name="connsiteX105" fmla="*/ 107950 w 4802188"/>
              <a:gd name="connsiteY105" fmla="*/ 1743075 h 6858000"/>
              <a:gd name="connsiteX106" fmla="*/ 88900 w 4802188"/>
              <a:gd name="connsiteY106" fmla="*/ 1708150 h 6858000"/>
              <a:gd name="connsiteX107" fmla="*/ 69850 w 4802188"/>
              <a:gd name="connsiteY107" fmla="*/ 1671637 h 6858000"/>
              <a:gd name="connsiteX108" fmla="*/ 52388 w 4802188"/>
              <a:gd name="connsiteY108" fmla="*/ 1631950 h 6858000"/>
              <a:gd name="connsiteX109" fmla="*/ 34925 w 4802188"/>
              <a:gd name="connsiteY109" fmla="*/ 1589087 h 6858000"/>
              <a:gd name="connsiteX110" fmla="*/ 20638 w 4802188"/>
              <a:gd name="connsiteY110" fmla="*/ 1544637 h 6858000"/>
              <a:gd name="connsiteX111" fmla="*/ 11113 w 4802188"/>
              <a:gd name="connsiteY111" fmla="*/ 1492250 h 6858000"/>
              <a:gd name="connsiteX112" fmla="*/ 1588 w 4802188"/>
              <a:gd name="connsiteY112" fmla="*/ 1431925 h 6858000"/>
              <a:gd name="connsiteX113" fmla="*/ 0 w 4802188"/>
              <a:gd name="connsiteY113" fmla="*/ 1363662 h 6858000"/>
              <a:gd name="connsiteX114" fmla="*/ 1588 w 4802188"/>
              <a:gd name="connsiteY114" fmla="*/ 1295400 h 6858000"/>
              <a:gd name="connsiteX115" fmla="*/ 11113 w 4802188"/>
              <a:gd name="connsiteY115" fmla="*/ 1235075 h 6858000"/>
              <a:gd name="connsiteX116" fmla="*/ 20638 w 4802188"/>
              <a:gd name="connsiteY116" fmla="*/ 1182687 h 6858000"/>
              <a:gd name="connsiteX117" fmla="*/ 34925 w 4802188"/>
              <a:gd name="connsiteY117" fmla="*/ 1136650 h 6858000"/>
              <a:gd name="connsiteX118" fmla="*/ 52388 w 4802188"/>
              <a:gd name="connsiteY118" fmla="*/ 1095375 h 6858000"/>
              <a:gd name="connsiteX119" fmla="*/ 69850 w 4802188"/>
              <a:gd name="connsiteY119" fmla="*/ 1055687 h 6858000"/>
              <a:gd name="connsiteX120" fmla="*/ 88900 w 4802188"/>
              <a:gd name="connsiteY120" fmla="*/ 1017587 h 6858000"/>
              <a:gd name="connsiteX121" fmla="*/ 107950 w 4802188"/>
              <a:gd name="connsiteY121" fmla="*/ 981075 h 6858000"/>
              <a:gd name="connsiteX122" fmla="*/ 127000 w 4802188"/>
              <a:gd name="connsiteY122" fmla="*/ 942975 h 6858000"/>
              <a:gd name="connsiteX123" fmla="*/ 142875 w 4802188"/>
              <a:gd name="connsiteY123" fmla="*/ 901700 h 6858000"/>
              <a:gd name="connsiteX124" fmla="*/ 157163 w 4802188"/>
              <a:gd name="connsiteY124" fmla="*/ 854075 h 6858000"/>
              <a:gd name="connsiteX125" fmla="*/ 168275 w 4802188"/>
              <a:gd name="connsiteY125" fmla="*/ 801687 h 6858000"/>
              <a:gd name="connsiteX126" fmla="*/ 176213 w 4802188"/>
              <a:gd name="connsiteY126" fmla="*/ 744537 h 6858000"/>
              <a:gd name="connsiteX127" fmla="*/ 179388 w 4802188"/>
              <a:gd name="connsiteY127" fmla="*/ 673100 h 6858000"/>
              <a:gd name="connsiteX128" fmla="*/ 176213 w 4802188"/>
              <a:gd name="connsiteY128" fmla="*/ 606425 h 6858000"/>
              <a:gd name="connsiteX129" fmla="*/ 168275 w 4802188"/>
              <a:gd name="connsiteY129" fmla="*/ 546100 h 6858000"/>
              <a:gd name="connsiteX130" fmla="*/ 157163 w 4802188"/>
              <a:gd name="connsiteY130" fmla="*/ 496887 h 6858000"/>
              <a:gd name="connsiteX131" fmla="*/ 142875 w 4802188"/>
              <a:gd name="connsiteY131" fmla="*/ 450850 h 6858000"/>
              <a:gd name="connsiteX132" fmla="*/ 127000 w 4802188"/>
              <a:gd name="connsiteY132" fmla="*/ 409575 h 6858000"/>
              <a:gd name="connsiteX133" fmla="*/ 109538 w 4802188"/>
              <a:gd name="connsiteY133" fmla="*/ 369887 h 6858000"/>
              <a:gd name="connsiteX134" fmla="*/ 92075 w 4802188"/>
              <a:gd name="connsiteY134" fmla="*/ 334962 h 6858000"/>
              <a:gd name="connsiteX135" fmla="*/ 73025 w 4802188"/>
              <a:gd name="connsiteY135" fmla="*/ 296862 h 6858000"/>
              <a:gd name="connsiteX136" fmla="*/ 53975 w 4802188"/>
              <a:gd name="connsiteY136" fmla="*/ 260350 h 6858000"/>
              <a:gd name="connsiteX137" fmla="*/ 38100 w 4802188"/>
              <a:gd name="connsiteY137" fmla="*/ 217487 h 6858000"/>
              <a:gd name="connsiteX138" fmla="*/ 22225 w 4802188"/>
              <a:gd name="connsiteY138" fmla="*/ 174625 h 6858000"/>
              <a:gd name="connsiteX139" fmla="*/ 12700 w 4802188"/>
              <a:gd name="connsiteY139" fmla="*/ 122237 h 6858000"/>
              <a:gd name="connsiteX140" fmla="*/ 4763 w 4802188"/>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ln w="0">
            <a:noFill/>
            <a:prstDash val="solid"/>
            <a:round/>
            <a:headEnd/>
            <a:tailEnd/>
          </a:ln>
        </p:spPr>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9340ED37-30D5-9630-8E36-F7B62FEFFCE1}"/>
              </a:ext>
            </a:extLst>
          </p:cNvPr>
          <p:cNvSpPr>
            <a:spLocks noGrp="1"/>
          </p:cNvSpPr>
          <p:nvPr>
            <p:ph type="title"/>
          </p:nvPr>
        </p:nvSpPr>
        <p:spPr>
          <a:xfrm>
            <a:off x="765051" y="662400"/>
            <a:ext cx="3409200" cy="1492132"/>
          </a:xfrm>
        </p:spPr>
        <p:txBody>
          <a:bodyPr anchor="t">
            <a:normAutofit/>
          </a:bodyPr>
          <a:lstStyle/>
          <a:p>
            <a:r>
              <a:rPr lang="en-US" dirty="0"/>
              <a:t>Targeting Fish</a:t>
            </a:r>
          </a:p>
        </p:txBody>
      </p:sp>
      <p:pic>
        <p:nvPicPr>
          <p:cNvPr id="3" name="Picture 2">
            <a:extLst>
              <a:ext uri="{FF2B5EF4-FFF2-40B4-BE49-F238E27FC236}">
                <a16:creationId xmlns:a16="http://schemas.microsoft.com/office/drawing/2014/main" id="{C6D4FFB5-12FB-E840-DF68-5C9F7DA6F92C}"/>
              </a:ext>
            </a:extLst>
          </p:cNvPr>
          <p:cNvPicPr>
            <a:picLocks noChangeAspect="1"/>
          </p:cNvPicPr>
          <p:nvPr/>
        </p:nvPicPr>
        <p:blipFill>
          <a:blip r:embed="rId4"/>
          <a:stretch>
            <a:fillRect/>
          </a:stretch>
        </p:blipFill>
        <p:spPr>
          <a:xfrm>
            <a:off x="0" y="1292315"/>
            <a:ext cx="4802189" cy="90011"/>
          </a:xfrm>
          <a:prstGeom prst="rect">
            <a:avLst/>
          </a:prstGeom>
        </p:spPr>
      </p:pic>
      <p:pic>
        <p:nvPicPr>
          <p:cNvPr id="4" name="Picture 3">
            <a:extLst>
              <a:ext uri="{FF2B5EF4-FFF2-40B4-BE49-F238E27FC236}">
                <a16:creationId xmlns:a16="http://schemas.microsoft.com/office/drawing/2014/main" id="{5B3EC189-F514-C8F5-DE5D-4A4F3EDC316E}"/>
              </a:ext>
            </a:extLst>
          </p:cNvPr>
          <p:cNvPicPr>
            <a:picLocks noChangeAspect="1"/>
          </p:cNvPicPr>
          <p:nvPr/>
        </p:nvPicPr>
        <p:blipFill>
          <a:blip r:embed="rId4"/>
          <a:stretch>
            <a:fillRect/>
          </a:stretch>
        </p:blipFill>
        <p:spPr>
          <a:xfrm>
            <a:off x="-1" y="1437251"/>
            <a:ext cx="4802189" cy="90011"/>
          </a:xfrm>
          <a:prstGeom prst="rect">
            <a:avLst/>
          </a:prstGeom>
        </p:spPr>
      </p:pic>
      <p:sp>
        <p:nvSpPr>
          <p:cNvPr id="6" name="TextBox 5">
            <a:extLst>
              <a:ext uri="{FF2B5EF4-FFF2-40B4-BE49-F238E27FC236}">
                <a16:creationId xmlns:a16="http://schemas.microsoft.com/office/drawing/2014/main" id="{0F46BEA2-FAFF-079D-D106-458F8D64C475}"/>
              </a:ext>
            </a:extLst>
          </p:cNvPr>
          <p:cNvSpPr txBox="1"/>
          <p:nvPr/>
        </p:nvSpPr>
        <p:spPr>
          <a:xfrm>
            <a:off x="765051" y="1803834"/>
            <a:ext cx="3409200" cy="5109091"/>
          </a:xfrm>
          <a:prstGeom prst="rect">
            <a:avLst/>
          </a:prstGeom>
          <a:noFill/>
        </p:spPr>
        <p:txBody>
          <a:bodyPr wrap="square" rtlCol="0">
            <a:spAutoFit/>
          </a:bodyPr>
          <a:lstStyle/>
          <a:p>
            <a:pPr marL="285750" indent="-285750">
              <a:buFont typeface="Arial" panose="020B0604020202020204" pitchFamily="34" charset="0"/>
              <a:buChar char="•"/>
            </a:pPr>
            <a:r>
              <a:rPr lang="en-US" sz="2800" dirty="0"/>
              <a:t>Some fisheries have become highly productive.</a:t>
            </a:r>
          </a:p>
          <a:p>
            <a:pPr marL="285750" indent="-285750">
              <a:buFont typeface="Arial" panose="020B0604020202020204" pitchFamily="34" charset="0"/>
              <a:buChar char="•"/>
            </a:pPr>
            <a:r>
              <a:rPr lang="en-US" sz="2800" dirty="0"/>
              <a:t>For fisheries to remain</a:t>
            </a:r>
            <a:r>
              <a:rPr lang="en-US" sz="2800" dirty="0">
                <a:solidFill>
                  <a:schemeClr val="tx1">
                    <a:alpha val="60000"/>
                  </a:schemeClr>
                </a:solidFill>
              </a:rPr>
              <a:t> </a:t>
            </a:r>
            <a:r>
              <a:rPr lang="en-US" sz="2800" dirty="0">
                <a:solidFill>
                  <a:schemeClr val="accent1">
                    <a:alpha val="60000"/>
                  </a:schemeClr>
                </a:solidFill>
              </a:rPr>
              <a:t>sustainable</a:t>
            </a:r>
            <a:r>
              <a:rPr lang="en-US" sz="2800" dirty="0">
                <a:solidFill>
                  <a:schemeClr val="tx1">
                    <a:alpha val="60000"/>
                  </a:schemeClr>
                </a:solidFill>
              </a:rPr>
              <a:t>, </a:t>
            </a:r>
            <a:r>
              <a:rPr lang="en-US" sz="2800" dirty="0">
                <a:solidFill>
                  <a:schemeClr val="tx1">
                    <a:lumMod val="95000"/>
                    <a:lumOff val="5000"/>
                  </a:schemeClr>
                </a:solidFill>
              </a:rPr>
              <a:t>scientists and fishermen must work together to solve the challenges that the industry currently face.</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651571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217C0-23CB-FFD5-6D3A-21A3E3619012}"/>
              </a:ext>
            </a:extLst>
          </p:cNvPr>
          <p:cNvSpPr>
            <a:spLocks noGrp="1"/>
          </p:cNvSpPr>
          <p:nvPr>
            <p:ph type="title"/>
          </p:nvPr>
        </p:nvSpPr>
        <p:spPr/>
        <p:txBody>
          <a:bodyPr/>
          <a:lstStyle/>
          <a:p>
            <a:r>
              <a:rPr lang="en-US" dirty="0"/>
              <a:t>What is Bycatch?</a:t>
            </a:r>
          </a:p>
        </p:txBody>
      </p:sp>
      <p:pic>
        <p:nvPicPr>
          <p:cNvPr id="5" name="Picture 4">
            <a:extLst>
              <a:ext uri="{FF2B5EF4-FFF2-40B4-BE49-F238E27FC236}">
                <a16:creationId xmlns:a16="http://schemas.microsoft.com/office/drawing/2014/main" id="{8A04DB9A-4CBE-AC50-74ED-466E62FE153D}"/>
              </a:ext>
            </a:extLst>
          </p:cNvPr>
          <p:cNvPicPr>
            <a:picLocks noChangeAspect="1"/>
          </p:cNvPicPr>
          <p:nvPr/>
        </p:nvPicPr>
        <p:blipFill>
          <a:blip r:embed="rId3"/>
          <a:stretch>
            <a:fillRect/>
          </a:stretch>
        </p:blipFill>
        <p:spPr>
          <a:xfrm>
            <a:off x="0" y="1269506"/>
            <a:ext cx="12192000" cy="115824"/>
          </a:xfrm>
          <a:prstGeom prst="rect">
            <a:avLst/>
          </a:prstGeom>
        </p:spPr>
      </p:pic>
      <p:pic>
        <p:nvPicPr>
          <p:cNvPr id="6" name="Picture 5">
            <a:extLst>
              <a:ext uri="{FF2B5EF4-FFF2-40B4-BE49-F238E27FC236}">
                <a16:creationId xmlns:a16="http://schemas.microsoft.com/office/drawing/2014/main" id="{48AA6ACA-4314-F650-96F4-79EC00BB3166}"/>
              </a:ext>
            </a:extLst>
          </p:cNvPr>
          <p:cNvPicPr>
            <a:picLocks noChangeAspect="1"/>
          </p:cNvPicPr>
          <p:nvPr/>
        </p:nvPicPr>
        <p:blipFill>
          <a:blip r:embed="rId3"/>
          <a:stretch>
            <a:fillRect/>
          </a:stretch>
        </p:blipFill>
        <p:spPr>
          <a:xfrm>
            <a:off x="0" y="1427244"/>
            <a:ext cx="12192000" cy="115824"/>
          </a:xfrm>
          <a:prstGeom prst="rect">
            <a:avLst/>
          </a:prstGeom>
        </p:spPr>
      </p:pic>
      <p:pic>
        <p:nvPicPr>
          <p:cNvPr id="9" name="Content Placeholder 3">
            <a:extLst>
              <a:ext uri="{FF2B5EF4-FFF2-40B4-BE49-F238E27FC236}">
                <a16:creationId xmlns:a16="http://schemas.microsoft.com/office/drawing/2014/main" id="{93DC5A9C-5BE4-EA10-FC4A-0F62CF262C29}"/>
              </a:ext>
            </a:extLst>
          </p:cNvPr>
          <p:cNvPicPr>
            <a:picLocks noChangeAspect="1"/>
          </p:cNvPicPr>
          <p:nvPr/>
        </p:nvPicPr>
        <p:blipFill>
          <a:blip r:embed="rId4"/>
          <a:stretch>
            <a:fillRect/>
          </a:stretch>
        </p:blipFill>
        <p:spPr>
          <a:xfrm>
            <a:off x="6603356" y="152571"/>
            <a:ext cx="4005163" cy="3080551"/>
          </a:xfrm>
          <a:prstGeom prst="rect">
            <a:avLst/>
          </a:prstGeom>
        </p:spPr>
      </p:pic>
      <p:pic>
        <p:nvPicPr>
          <p:cNvPr id="17" name="Content Placeholder 16">
            <a:extLst>
              <a:ext uri="{FF2B5EF4-FFF2-40B4-BE49-F238E27FC236}">
                <a16:creationId xmlns:a16="http://schemas.microsoft.com/office/drawing/2014/main" id="{3605BF46-F2C4-1D88-6363-7BB7AB78008F}"/>
              </a:ext>
            </a:extLst>
          </p:cNvPr>
          <p:cNvPicPr>
            <a:picLocks noGrp="1" noChangeAspect="1"/>
          </p:cNvPicPr>
          <p:nvPr>
            <p:ph idx="1"/>
          </p:nvPr>
        </p:nvPicPr>
        <p:blipFill>
          <a:blip r:embed="rId5"/>
          <a:stretch>
            <a:fillRect/>
          </a:stretch>
        </p:blipFill>
        <p:spPr>
          <a:xfrm>
            <a:off x="8186837" y="3371864"/>
            <a:ext cx="3864746" cy="3333565"/>
          </a:xfrm>
          <a:prstGeom prst="rect">
            <a:avLst/>
          </a:prstGeom>
        </p:spPr>
      </p:pic>
      <p:sp>
        <p:nvSpPr>
          <p:cNvPr id="4" name="TextBox 3">
            <a:extLst>
              <a:ext uri="{FF2B5EF4-FFF2-40B4-BE49-F238E27FC236}">
                <a16:creationId xmlns:a16="http://schemas.microsoft.com/office/drawing/2014/main" id="{1F502A14-3E24-6EA9-7779-D6979C5C4A4B}"/>
              </a:ext>
            </a:extLst>
          </p:cNvPr>
          <p:cNvSpPr txBox="1"/>
          <p:nvPr/>
        </p:nvSpPr>
        <p:spPr>
          <a:xfrm>
            <a:off x="838200" y="2087735"/>
            <a:ext cx="5257800" cy="3416320"/>
          </a:xfrm>
          <a:prstGeom prst="rect">
            <a:avLst/>
          </a:prstGeom>
          <a:noFill/>
        </p:spPr>
        <p:txBody>
          <a:bodyPr wrap="square" rtlCol="0">
            <a:spAutoFit/>
          </a:bodyPr>
          <a:lstStyle/>
          <a:p>
            <a:pPr marL="285750" indent="-285750">
              <a:buFont typeface="Arial" panose="020B0604020202020204" pitchFamily="34" charset="0"/>
              <a:buChar char="•"/>
            </a:pPr>
            <a:r>
              <a:rPr lang="en-US" dirty="0"/>
              <a:t>When fishermen set out their gear, they often catch other organisms besides the ones they were initially after.</a:t>
            </a:r>
          </a:p>
          <a:p>
            <a:pPr marL="285750" indent="-285750">
              <a:buFont typeface="Arial" panose="020B0604020202020204" pitchFamily="34" charset="0"/>
              <a:buChar char="•"/>
            </a:pPr>
            <a:r>
              <a:rPr lang="en-US" dirty="0"/>
              <a:t>Those organisms that are caught accidentally are called </a:t>
            </a:r>
            <a:r>
              <a:rPr lang="en-US" dirty="0">
                <a:solidFill>
                  <a:schemeClr val="accent1"/>
                </a:solidFill>
              </a:rPr>
              <a:t>bycatch</a:t>
            </a:r>
            <a:r>
              <a:rPr lang="en-US" dirty="0"/>
              <a:t>.</a:t>
            </a:r>
          </a:p>
          <a:p>
            <a:pPr marL="285750" indent="-285750">
              <a:buFont typeface="Arial" panose="020B0604020202020204" pitchFamily="34" charset="0"/>
              <a:buChar char="•"/>
            </a:pPr>
            <a:r>
              <a:rPr lang="en-US" dirty="0"/>
              <a:t>Some species caught accidentally may be especially vulnerable to </a:t>
            </a:r>
            <a:r>
              <a:rPr lang="en-US" dirty="0">
                <a:solidFill>
                  <a:srgbClr val="FF0000"/>
                </a:solidFill>
              </a:rPr>
              <a:t>overfishing</a:t>
            </a:r>
            <a:r>
              <a:rPr lang="en-US" dirty="0"/>
              <a:t>.</a:t>
            </a:r>
          </a:p>
          <a:p>
            <a:pPr marL="742950" lvl="1" indent="-285750">
              <a:buFont typeface="Arial" panose="020B0604020202020204" pitchFamily="34" charset="0"/>
              <a:buChar char="•"/>
            </a:pPr>
            <a:r>
              <a:rPr lang="en-US" dirty="0">
                <a:ea typeface="SimSun" panose="02010600030101010101" pitchFamily="2" charset="-122"/>
              </a:rPr>
              <a:t>T</a:t>
            </a:r>
            <a:r>
              <a:rPr lang="en-US" sz="1800" dirty="0">
                <a:effectLst/>
                <a:ea typeface="SimSun" panose="02010600030101010101" pitchFamily="2" charset="-122"/>
              </a:rPr>
              <a:t>heir populations may struggle to keep up with the number of individuals fishing boats  continuously remove.</a:t>
            </a:r>
          </a:p>
          <a:p>
            <a:pPr marL="742950" lvl="1" indent="-285750">
              <a:buFont typeface="Arial" panose="020B0604020202020204" pitchFamily="34" charset="0"/>
              <a:buChar char="•"/>
            </a:pPr>
            <a:r>
              <a:rPr lang="en-US" dirty="0">
                <a:ea typeface="SimSun" panose="02010600030101010101" pitchFamily="2" charset="-122"/>
              </a:rPr>
              <a:t>Laws are often set in place to protect these organisms.</a:t>
            </a:r>
            <a:endParaRPr lang="en-US" dirty="0"/>
          </a:p>
        </p:txBody>
      </p:sp>
    </p:spTree>
    <p:extLst>
      <p:ext uri="{BB962C8B-B14F-4D97-AF65-F5344CB8AC3E}">
        <p14:creationId xmlns:p14="http://schemas.microsoft.com/office/powerpoint/2010/main" val="3950891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32779-9A99-B4C5-34AB-87B1A8883F8D}"/>
              </a:ext>
            </a:extLst>
          </p:cNvPr>
          <p:cNvSpPr>
            <a:spLocks noGrp="1"/>
          </p:cNvSpPr>
          <p:nvPr>
            <p:ph type="title"/>
          </p:nvPr>
        </p:nvSpPr>
        <p:spPr/>
        <p:txBody>
          <a:bodyPr/>
          <a:lstStyle/>
          <a:p>
            <a:r>
              <a:rPr lang="en-US" dirty="0"/>
              <a:t>Bycatch Reduction Devices (BRDs)</a:t>
            </a:r>
          </a:p>
        </p:txBody>
      </p:sp>
      <p:sp>
        <p:nvSpPr>
          <p:cNvPr id="3" name="Content Placeholder 2">
            <a:extLst>
              <a:ext uri="{FF2B5EF4-FFF2-40B4-BE49-F238E27FC236}">
                <a16:creationId xmlns:a16="http://schemas.microsoft.com/office/drawing/2014/main" id="{1F3868EB-54D8-99BE-69F4-830251CE1FD7}"/>
              </a:ext>
            </a:extLst>
          </p:cNvPr>
          <p:cNvSpPr>
            <a:spLocks noGrp="1"/>
          </p:cNvSpPr>
          <p:nvPr>
            <p:ph idx="1"/>
          </p:nvPr>
        </p:nvSpPr>
        <p:spPr/>
        <p:txBody>
          <a:bodyPr/>
          <a:lstStyle/>
          <a:p>
            <a:r>
              <a:rPr lang="en-US" dirty="0"/>
              <a:t>In addition to setting rules that look to protect bycatch species, scientists and fishermen may look to improve their gear’s ability to catch the species they are targeting while avoiding the ones they don’t.</a:t>
            </a:r>
          </a:p>
          <a:p>
            <a:r>
              <a:rPr lang="en-US" dirty="0"/>
              <a:t>That might include the use of a bycatch reduction device (BRD).</a:t>
            </a:r>
          </a:p>
        </p:txBody>
      </p:sp>
      <p:pic>
        <p:nvPicPr>
          <p:cNvPr id="4" name="Picture 3">
            <a:extLst>
              <a:ext uri="{FF2B5EF4-FFF2-40B4-BE49-F238E27FC236}">
                <a16:creationId xmlns:a16="http://schemas.microsoft.com/office/drawing/2014/main" id="{BB828917-5EF2-86A7-2899-6CCB33E68F17}"/>
              </a:ext>
            </a:extLst>
          </p:cNvPr>
          <p:cNvPicPr>
            <a:picLocks noChangeAspect="1"/>
          </p:cNvPicPr>
          <p:nvPr/>
        </p:nvPicPr>
        <p:blipFill>
          <a:blip r:embed="rId3"/>
          <a:stretch>
            <a:fillRect/>
          </a:stretch>
        </p:blipFill>
        <p:spPr>
          <a:xfrm>
            <a:off x="0" y="1324614"/>
            <a:ext cx="12192000" cy="114527"/>
          </a:xfrm>
          <a:prstGeom prst="rect">
            <a:avLst/>
          </a:prstGeom>
        </p:spPr>
      </p:pic>
      <p:pic>
        <p:nvPicPr>
          <p:cNvPr id="5" name="Picture 4">
            <a:extLst>
              <a:ext uri="{FF2B5EF4-FFF2-40B4-BE49-F238E27FC236}">
                <a16:creationId xmlns:a16="http://schemas.microsoft.com/office/drawing/2014/main" id="{6C3B8FAB-6489-6736-A9B9-1E894C90EA2A}"/>
              </a:ext>
            </a:extLst>
          </p:cNvPr>
          <p:cNvPicPr>
            <a:picLocks noChangeAspect="1"/>
          </p:cNvPicPr>
          <p:nvPr/>
        </p:nvPicPr>
        <p:blipFill>
          <a:blip r:embed="rId3"/>
          <a:stretch>
            <a:fillRect/>
          </a:stretch>
        </p:blipFill>
        <p:spPr>
          <a:xfrm>
            <a:off x="0" y="1492181"/>
            <a:ext cx="12192000" cy="114527"/>
          </a:xfrm>
          <a:prstGeom prst="rect">
            <a:avLst/>
          </a:prstGeom>
        </p:spPr>
      </p:pic>
      <p:pic>
        <p:nvPicPr>
          <p:cNvPr id="6" name="Picture 5">
            <a:extLst>
              <a:ext uri="{FF2B5EF4-FFF2-40B4-BE49-F238E27FC236}">
                <a16:creationId xmlns:a16="http://schemas.microsoft.com/office/drawing/2014/main" id="{9DB0291A-21D9-EF8D-18E5-338CF9845990}"/>
              </a:ext>
            </a:extLst>
          </p:cNvPr>
          <p:cNvPicPr>
            <a:picLocks noChangeAspect="1"/>
          </p:cNvPicPr>
          <p:nvPr/>
        </p:nvPicPr>
        <p:blipFill>
          <a:blip r:embed="rId4"/>
          <a:stretch>
            <a:fillRect/>
          </a:stretch>
        </p:blipFill>
        <p:spPr>
          <a:xfrm>
            <a:off x="8522239" y="3999931"/>
            <a:ext cx="3636453" cy="1586409"/>
          </a:xfrm>
          <a:prstGeom prst="rect">
            <a:avLst/>
          </a:prstGeom>
        </p:spPr>
      </p:pic>
      <p:pic>
        <p:nvPicPr>
          <p:cNvPr id="8" name="Picture 7">
            <a:extLst>
              <a:ext uri="{FF2B5EF4-FFF2-40B4-BE49-F238E27FC236}">
                <a16:creationId xmlns:a16="http://schemas.microsoft.com/office/drawing/2014/main" id="{73505300-BC4B-8187-0EBA-64C97230F344}"/>
              </a:ext>
            </a:extLst>
          </p:cNvPr>
          <p:cNvPicPr>
            <a:picLocks noChangeAspect="1"/>
          </p:cNvPicPr>
          <p:nvPr/>
        </p:nvPicPr>
        <p:blipFill>
          <a:blip r:embed="rId5"/>
          <a:stretch>
            <a:fillRect/>
          </a:stretch>
        </p:blipFill>
        <p:spPr>
          <a:xfrm>
            <a:off x="0" y="5471159"/>
            <a:ext cx="12192000" cy="1880053"/>
          </a:xfrm>
          <a:prstGeom prst="rect">
            <a:avLst/>
          </a:prstGeom>
        </p:spPr>
      </p:pic>
    </p:spTree>
    <p:extLst>
      <p:ext uri="{BB962C8B-B14F-4D97-AF65-F5344CB8AC3E}">
        <p14:creationId xmlns:p14="http://schemas.microsoft.com/office/powerpoint/2010/main" val="1725090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CB825-5BD7-D4A2-D84A-AD74535E6A4E}"/>
              </a:ext>
            </a:extLst>
          </p:cNvPr>
          <p:cNvSpPr>
            <a:spLocks noGrp="1"/>
          </p:cNvSpPr>
          <p:nvPr>
            <p:ph type="title"/>
          </p:nvPr>
        </p:nvSpPr>
        <p:spPr/>
        <p:txBody>
          <a:bodyPr/>
          <a:lstStyle/>
          <a:p>
            <a:r>
              <a:rPr lang="en-US" dirty="0"/>
              <a:t>The Terrapin and the Crab Pot</a:t>
            </a:r>
          </a:p>
        </p:txBody>
      </p:sp>
      <p:pic>
        <p:nvPicPr>
          <p:cNvPr id="6" name="Picture 5">
            <a:extLst>
              <a:ext uri="{FF2B5EF4-FFF2-40B4-BE49-F238E27FC236}">
                <a16:creationId xmlns:a16="http://schemas.microsoft.com/office/drawing/2014/main" id="{764C4CB3-24E6-277E-DD5A-180D0729251A}"/>
              </a:ext>
            </a:extLst>
          </p:cNvPr>
          <p:cNvPicPr>
            <a:picLocks noChangeAspect="1"/>
          </p:cNvPicPr>
          <p:nvPr/>
        </p:nvPicPr>
        <p:blipFill>
          <a:blip r:embed="rId3"/>
          <a:stretch>
            <a:fillRect/>
          </a:stretch>
        </p:blipFill>
        <p:spPr>
          <a:xfrm>
            <a:off x="0" y="1262370"/>
            <a:ext cx="12192000" cy="115824"/>
          </a:xfrm>
          <a:prstGeom prst="rect">
            <a:avLst/>
          </a:prstGeom>
        </p:spPr>
      </p:pic>
      <p:pic>
        <p:nvPicPr>
          <p:cNvPr id="7" name="Picture 6">
            <a:extLst>
              <a:ext uri="{FF2B5EF4-FFF2-40B4-BE49-F238E27FC236}">
                <a16:creationId xmlns:a16="http://schemas.microsoft.com/office/drawing/2014/main" id="{745B5438-6901-1F9F-7F9D-C94CEE5C48F4}"/>
              </a:ext>
            </a:extLst>
          </p:cNvPr>
          <p:cNvPicPr>
            <a:picLocks noChangeAspect="1"/>
          </p:cNvPicPr>
          <p:nvPr/>
        </p:nvPicPr>
        <p:blipFill>
          <a:blip r:embed="rId3"/>
          <a:stretch>
            <a:fillRect/>
          </a:stretch>
        </p:blipFill>
        <p:spPr>
          <a:xfrm>
            <a:off x="0" y="1428173"/>
            <a:ext cx="12192000" cy="115824"/>
          </a:xfrm>
          <a:prstGeom prst="rect">
            <a:avLst/>
          </a:prstGeom>
        </p:spPr>
      </p:pic>
      <p:sp>
        <p:nvSpPr>
          <p:cNvPr id="11" name="Content Placeholder 10">
            <a:extLst>
              <a:ext uri="{FF2B5EF4-FFF2-40B4-BE49-F238E27FC236}">
                <a16:creationId xmlns:a16="http://schemas.microsoft.com/office/drawing/2014/main" id="{6B7A5517-874E-B99F-4F35-3BF18711AD02}"/>
              </a:ext>
            </a:extLst>
          </p:cNvPr>
          <p:cNvSpPr>
            <a:spLocks noGrp="1"/>
          </p:cNvSpPr>
          <p:nvPr>
            <p:ph idx="1"/>
          </p:nvPr>
        </p:nvSpPr>
        <p:spPr>
          <a:xfrm>
            <a:off x="838200" y="1825625"/>
            <a:ext cx="4343400" cy="4351338"/>
          </a:xfrm>
        </p:spPr>
        <p:txBody>
          <a:bodyPr/>
          <a:lstStyle/>
          <a:p>
            <a:r>
              <a:rPr lang="en-US" sz="1800" dirty="0"/>
              <a:t>Watermen throughout the southern United States were once looking for a way to avoid catching Diamondback Terrapins in their crab pots.</a:t>
            </a:r>
          </a:p>
          <a:p>
            <a:r>
              <a:rPr lang="en-US" sz="1800" dirty="0"/>
              <a:t>Their solution: a terrapin excluder device (TED).</a:t>
            </a:r>
          </a:p>
          <a:p>
            <a:endParaRPr lang="en-US" dirty="0"/>
          </a:p>
          <a:p>
            <a:endParaRPr lang="en-US" dirty="0"/>
          </a:p>
        </p:txBody>
      </p:sp>
      <p:pic>
        <p:nvPicPr>
          <p:cNvPr id="12" name="Content Placeholder 4" descr="A picture containing fence, metal, yellow, net&#10;&#10;Description automatically generated">
            <a:extLst>
              <a:ext uri="{FF2B5EF4-FFF2-40B4-BE49-F238E27FC236}">
                <a16:creationId xmlns:a16="http://schemas.microsoft.com/office/drawing/2014/main" id="{61584C44-7686-6A02-D78D-4E25011B73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3560" y="3308678"/>
            <a:ext cx="2697480" cy="2286952"/>
          </a:xfrm>
          <a:prstGeom prst="rect">
            <a:avLst/>
          </a:prstGeom>
        </p:spPr>
      </p:pic>
      <p:pic>
        <p:nvPicPr>
          <p:cNvPr id="13" name="Picture 12">
            <a:extLst>
              <a:ext uri="{FF2B5EF4-FFF2-40B4-BE49-F238E27FC236}">
                <a16:creationId xmlns:a16="http://schemas.microsoft.com/office/drawing/2014/main" id="{B87852F0-ACAC-2EF6-1883-667A2DB8FC69}"/>
              </a:ext>
            </a:extLst>
          </p:cNvPr>
          <p:cNvPicPr>
            <a:picLocks noChangeAspect="1"/>
          </p:cNvPicPr>
          <p:nvPr/>
        </p:nvPicPr>
        <p:blipFill>
          <a:blip r:embed="rId5"/>
          <a:stretch>
            <a:fillRect/>
          </a:stretch>
        </p:blipFill>
        <p:spPr>
          <a:xfrm>
            <a:off x="5509262" y="1690688"/>
            <a:ext cx="2743198" cy="2911712"/>
          </a:xfrm>
          <a:prstGeom prst="rect">
            <a:avLst/>
          </a:prstGeom>
        </p:spPr>
      </p:pic>
      <p:sp>
        <p:nvSpPr>
          <p:cNvPr id="14" name="TextBox 13">
            <a:extLst>
              <a:ext uri="{FF2B5EF4-FFF2-40B4-BE49-F238E27FC236}">
                <a16:creationId xmlns:a16="http://schemas.microsoft.com/office/drawing/2014/main" id="{B6B1DA9D-1B89-7058-F7F6-1D6875FFE36C}"/>
              </a:ext>
            </a:extLst>
          </p:cNvPr>
          <p:cNvSpPr txBox="1"/>
          <p:nvPr/>
        </p:nvSpPr>
        <p:spPr>
          <a:xfrm>
            <a:off x="5440682" y="4600533"/>
            <a:ext cx="2910838" cy="261610"/>
          </a:xfrm>
          <a:prstGeom prst="rect">
            <a:avLst/>
          </a:prstGeom>
          <a:noFill/>
        </p:spPr>
        <p:txBody>
          <a:bodyPr wrap="square" rtlCol="0">
            <a:spAutoFit/>
          </a:bodyPr>
          <a:lstStyle/>
          <a:p>
            <a:r>
              <a:rPr lang="en-US" sz="1100" b="1" dirty="0"/>
              <a:t>Diamondback Terrapin </a:t>
            </a:r>
            <a:r>
              <a:rPr lang="en-US" sz="1100" dirty="0"/>
              <a:t>(</a:t>
            </a:r>
            <a:r>
              <a:rPr lang="en-US" sz="1100" b="0" i="0" dirty="0" err="1">
                <a:effectLst/>
              </a:rPr>
              <a:t>Malaclemys</a:t>
            </a:r>
            <a:r>
              <a:rPr lang="en-US" sz="1100" b="0" i="0" dirty="0">
                <a:effectLst/>
              </a:rPr>
              <a:t> terrapin)</a:t>
            </a:r>
            <a:endParaRPr lang="en-US" sz="1100" dirty="0"/>
          </a:p>
        </p:txBody>
      </p:sp>
      <p:pic>
        <p:nvPicPr>
          <p:cNvPr id="15" name="Picture 14">
            <a:extLst>
              <a:ext uri="{FF2B5EF4-FFF2-40B4-BE49-F238E27FC236}">
                <a16:creationId xmlns:a16="http://schemas.microsoft.com/office/drawing/2014/main" id="{B4833172-DEEE-2C63-F59F-0786A41F657F}"/>
              </a:ext>
            </a:extLst>
          </p:cNvPr>
          <p:cNvPicPr>
            <a:picLocks noChangeAspect="1"/>
          </p:cNvPicPr>
          <p:nvPr/>
        </p:nvPicPr>
        <p:blipFill>
          <a:blip r:embed="rId6"/>
          <a:stretch>
            <a:fillRect/>
          </a:stretch>
        </p:blipFill>
        <p:spPr>
          <a:xfrm>
            <a:off x="8351520" y="1690688"/>
            <a:ext cx="2743198" cy="2911712"/>
          </a:xfrm>
          <a:prstGeom prst="rect">
            <a:avLst/>
          </a:prstGeom>
        </p:spPr>
      </p:pic>
      <p:sp>
        <p:nvSpPr>
          <p:cNvPr id="16" name="TextBox 15">
            <a:extLst>
              <a:ext uri="{FF2B5EF4-FFF2-40B4-BE49-F238E27FC236}">
                <a16:creationId xmlns:a16="http://schemas.microsoft.com/office/drawing/2014/main" id="{E503581C-8F02-6567-2ED0-98913F88AFC3}"/>
              </a:ext>
            </a:extLst>
          </p:cNvPr>
          <p:cNvSpPr txBox="1"/>
          <p:nvPr/>
        </p:nvSpPr>
        <p:spPr>
          <a:xfrm>
            <a:off x="8351520" y="4600533"/>
            <a:ext cx="2743198" cy="261610"/>
          </a:xfrm>
          <a:prstGeom prst="rect">
            <a:avLst/>
          </a:prstGeom>
          <a:noFill/>
        </p:spPr>
        <p:txBody>
          <a:bodyPr wrap="square" rtlCol="0">
            <a:spAutoFit/>
          </a:bodyPr>
          <a:lstStyle/>
          <a:p>
            <a:r>
              <a:rPr lang="en-US" sz="1100" b="1" dirty="0"/>
              <a:t>Blue Crab </a:t>
            </a:r>
            <a:r>
              <a:rPr lang="en-US" sz="1100" dirty="0"/>
              <a:t>(Callinectes sapidus)</a:t>
            </a:r>
          </a:p>
        </p:txBody>
      </p:sp>
    </p:spTree>
    <p:extLst>
      <p:ext uri="{BB962C8B-B14F-4D97-AF65-F5344CB8AC3E}">
        <p14:creationId xmlns:p14="http://schemas.microsoft.com/office/powerpoint/2010/main" val="272443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9D6AE-A68D-4D29-1F6F-21CD7EFDBA6E}"/>
              </a:ext>
            </a:extLst>
          </p:cNvPr>
          <p:cNvSpPr>
            <a:spLocks noGrp="1"/>
          </p:cNvSpPr>
          <p:nvPr>
            <p:ph type="ctrTitle"/>
          </p:nvPr>
        </p:nvSpPr>
        <p:spPr>
          <a:xfrm>
            <a:off x="1524000" y="1952873"/>
            <a:ext cx="9144000" cy="1931230"/>
          </a:xfrm>
        </p:spPr>
        <p:txBody>
          <a:bodyPr/>
          <a:lstStyle/>
          <a:p>
            <a:r>
              <a:rPr lang="en-US" dirty="0"/>
              <a:t>Research Briefing</a:t>
            </a:r>
          </a:p>
        </p:txBody>
      </p:sp>
      <p:sp>
        <p:nvSpPr>
          <p:cNvPr id="3" name="Subtitle 2">
            <a:extLst>
              <a:ext uri="{FF2B5EF4-FFF2-40B4-BE49-F238E27FC236}">
                <a16:creationId xmlns:a16="http://schemas.microsoft.com/office/drawing/2014/main" id="{36242C32-FD85-E6FD-758A-E929FD6749BF}"/>
              </a:ext>
            </a:extLst>
          </p:cNvPr>
          <p:cNvSpPr>
            <a:spLocks noGrp="1"/>
          </p:cNvSpPr>
          <p:nvPr>
            <p:ph type="subTitle" idx="1"/>
          </p:nvPr>
        </p:nvSpPr>
        <p:spPr>
          <a:xfrm>
            <a:off x="1524000" y="6037640"/>
            <a:ext cx="9144000" cy="455439"/>
          </a:xfrm>
        </p:spPr>
        <p:txBody>
          <a:bodyPr/>
          <a:lstStyle/>
          <a:p>
            <a:endParaRPr lang="en-US" dirty="0"/>
          </a:p>
        </p:txBody>
      </p:sp>
      <p:pic>
        <p:nvPicPr>
          <p:cNvPr id="6" name="Picture 5">
            <a:extLst>
              <a:ext uri="{FF2B5EF4-FFF2-40B4-BE49-F238E27FC236}">
                <a16:creationId xmlns:a16="http://schemas.microsoft.com/office/drawing/2014/main" id="{45D343B4-1A42-BCA4-46B3-F6534A70A487}"/>
              </a:ext>
            </a:extLst>
          </p:cNvPr>
          <p:cNvPicPr>
            <a:picLocks noChangeAspect="1"/>
          </p:cNvPicPr>
          <p:nvPr/>
        </p:nvPicPr>
        <p:blipFill>
          <a:blip r:embed="rId3"/>
          <a:stretch>
            <a:fillRect/>
          </a:stretch>
        </p:blipFill>
        <p:spPr>
          <a:xfrm>
            <a:off x="248330" y="149290"/>
            <a:ext cx="4379654" cy="2070035"/>
          </a:xfrm>
          <a:prstGeom prst="rect">
            <a:avLst/>
          </a:prstGeom>
        </p:spPr>
      </p:pic>
      <p:sp>
        <p:nvSpPr>
          <p:cNvPr id="7" name="Rectangle 6">
            <a:extLst>
              <a:ext uri="{FF2B5EF4-FFF2-40B4-BE49-F238E27FC236}">
                <a16:creationId xmlns:a16="http://schemas.microsoft.com/office/drawing/2014/main" id="{CBF6F0A8-4A62-5079-96A0-2AA012626215}"/>
              </a:ext>
            </a:extLst>
          </p:cNvPr>
          <p:cNvSpPr/>
          <p:nvPr/>
        </p:nvSpPr>
        <p:spPr>
          <a:xfrm>
            <a:off x="699" y="2071622"/>
            <a:ext cx="12192000" cy="4786378"/>
          </a:xfrm>
          <a:prstGeom prst="rect">
            <a:avLst/>
          </a:prstGeom>
          <a:solidFill>
            <a:srgbClr val="2FD9D5">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9" name="AutoShape 2" descr="Illustration of adult Penaeus monodon (Tiger Prawn).">
            <a:extLst>
              <a:ext uri="{FF2B5EF4-FFF2-40B4-BE49-F238E27FC236}">
                <a16:creationId xmlns:a16="http://schemas.microsoft.com/office/drawing/2014/main" id="{D929AA9A-75C6-F2F1-811B-49C61905019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Illustration of adult Penaeus monodon (Tiger Prawn).">
            <a:extLst>
              <a:ext uri="{FF2B5EF4-FFF2-40B4-BE49-F238E27FC236}">
                <a16:creationId xmlns:a16="http://schemas.microsoft.com/office/drawing/2014/main" id="{003AD95B-6FFB-B720-859F-4FE0CBD37886}"/>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a:extLst>
              <a:ext uri="{FF2B5EF4-FFF2-40B4-BE49-F238E27FC236}">
                <a16:creationId xmlns:a16="http://schemas.microsoft.com/office/drawing/2014/main" id="{A28BA3E6-CC57-91C5-C034-77A4FDB7DA8B}"/>
              </a:ext>
            </a:extLst>
          </p:cNvPr>
          <p:cNvPicPr>
            <a:picLocks noChangeAspect="1"/>
          </p:cNvPicPr>
          <p:nvPr/>
        </p:nvPicPr>
        <p:blipFill>
          <a:blip r:embed="rId4"/>
          <a:stretch>
            <a:fillRect/>
          </a:stretch>
        </p:blipFill>
        <p:spPr>
          <a:xfrm>
            <a:off x="762000" y="5288414"/>
            <a:ext cx="405266" cy="455439"/>
          </a:xfrm>
          <a:prstGeom prst="rect">
            <a:avLst/>
          </a:prstGeom>
        </p:spPr>
      </p:pic>
      <p:pic>
        <p:nvPicPr>
          <p:cNvPr id="12" name="Picture 11">
            <a:extLst>
              <a:ext uri="{FF2B5EF4-FFF2-40B4-BE49-F238E27FC236}">
                <a16:creationId xmlns:a16="http://schemas.microsoft.com/office/drawing/2014/main" id="{CADC5AAC-A7A0-387A-40A7-7BBECD590B93}"/>
              </a:ext>
            </a:extLst>
          </p:cNvPr>
          <p:cNvPicPr>
            <a:picLocks noChangeAspect="1"/>
          </p:cNvPicPr>
          <p:nvPr/>
        </p:nvPicPr>
        <p:blipFill>
          <a:blip r:embed="rId4"/>
          <a:stretch>
            <a:fillRect/>
          </a:stretch>
        </p:blipFill>
        <p:spPr>
          <a:xfrm>
            <a:off x="914400" y="5440814"/>
            <a:ext cx="405266" cy="455439"/>
          </a:xfrm>
          <a:prstGeom prst="rect">
            <a:avLst/>
          </a:prstGeom>
        </p:spPr>
      </p:pic>
      <p:pic>
        <p:nvPicPr>
          <p:cNvPr id="13" name="Picture 12">
            <a:extLst>
              <a:ext uri="{FF2B5EF4-FFF2-40B4-BE49-F238E27FC236}">
                <a16:creationId xmlns:a16="http://schemas.microsoft.com/office/drawing/2014/main" id="{9EFB922E-759B-1286-B3AA-9AFED5C9C036}"/>
              </a:ext>
            </a:extLst>
          </p:cNvPr>
          <p:cNvPicPr>
            <a:picLocks noChangeAspect="1"/>
          </p:cNvPicPr>
          <p:nvPr/>
        </p:nvPicPr>
        <p:blipFill>
          <a:blip r:embed="rId4"/>
          <a:stretch>
            <a:fillRect/>
          </a:stretch>
        </p:blipFill>
        <p:spPr>
          <a:xfrm>
            <a:off x="1145738" y="5328668"/>
            <a:ext cx="405266" cy="455439"/>
          </a:xfrm>
          <a:prstGeom prst="rect">
            <a:avLst/>
          </a:prstGeom>
        </p:spPr>
      </p:pic>
      <p:pic>
        <p:nvPicPr>
          <p:cNvPr id="14" name="Picture 13">
            <a:extLst>
              <a:ext uri="{FF2B5EF4-FFF2-40B4-BE49-F238E27FC236}">
                <a16:creationId xmlns:a16="http://schemas.microsoft.com/office/drawing/2014/main" id="{8817F9BB-0F74-318F-ACCD-AED8E22ECDA0}"/>
              </a:ext>
            </a:extLst>
          </p:cNvPr>
          <p:cNvPicPr>
            <a:picLocks noChangeAspect="1"/>
          </p:cNvPicPr>
          <p:nvPr/>
        </p:nvPicPr>
        <p:blipFill>
          <a:blip r:embed="rId4"/>
          <a:stretch>
            <a:fillRect/>
          </a:stretch>
        </p:blipFill>
        <p:spPr>
          <a:xfrm>
            <a:off x="492895" y="5695750"/>
            <a:ext cx="405266" cy="455439"/>
          </a:xfrm>
          <a:prstGeom prst="rect">
            <a:avLst/>
          </a:prstGeom>
        </p:spPr>
      </p:pic>
      <p:pic>
        <p:nvPicPr>
          <p:cNvPr id="15" name="Picture 14">
            <a:extLst>
              <a:ext uri="{FF2B5EF4-FFF2-40B4-BE49-F238E27FC236}">
                <a16:creationId xmlns:a16="http://schemas.microsoft.com/office/drawing/2014/main" id="{10C7A7C5-63C0-3EB6-A099-1F3EE0D76443}"/>
              </a:ext>
            </a:extLst>
          </p:cNvPr>
          <p:cNvPicPr>
            <a:picLocks noChangeAspect="1"/>
          </p:cNvPicPr>
          <p:nvPr/>
        </p:nvPicPr>
        <p:blipFill>
          <a:blip r:embed="rId4"/>
          <a:stretch>
            <a:fillRect/>
          </a:stretch>
        </p:blipFill>
        <p:spPr>
          <a:xfrm>
            <a:off x="608564" y="5058575"/>
            <a:ext cx="405266" cy="455439"/>
          </a:xfrm>
          <a:prstGeom prst="rect">
            <a:avLst/>
          </a:prstGeom>
        </p:spPr>
      </p:pic>
      <p:pic>
        <p:nvPicPr>
          <p:cNvPr id="16" name="Picture 15">
            <a:extLst>
              <a:ext uri="{FF2B5EF4-FFF2-40B4-BE49-F238E27FC236}">
                <a16:creationId xmlns:a16="http://schemas.microsoft.com/office/drawing/2014/main" id="{566C4961-EAAE-9C98-51EA-24910987602C}"/>
              </a:ext>
            </a:extLst>
          </p:cNvPr>
          <p:cNvPicPr>
            <a:picLocks noChangeAspect="1"/>
          </p:cNvPicPr>
          <p:nvPr/>
        </p:nvPicPr>
        <p:blipFill>
          <a:blip r:embed="rId4"/>
          <a:stretch>
            <a:fillRect/>
          </a:stretch>
        </p:blipFill>
        <p:spPr>
          <a:xfrm>
            <a:off x="482649" y="5527780"/>
            <a:ext cx="405266" cy="455439"/>
          </a:xfrm>
          <a:prstGeom prst="rect">
            <a:avLst/>
          </a:prstGeom>
        </p:spPr>
      </p:pic>
      <p:pic>
        <p:nvPicPr>
          <p:cNvPr id="17" name="Picture 16">
            <a:extLst>
              <a:ext uri="{FF2B5EF4-FFF2-40B4-BE49-F238E27FC236}">
                <a16:creationId xmlns:a16="http://schemas.microsoft.com/office/drawing/2014/main" id="{1EA0C8C1-C249-EF30-5C20-D298461BB1EA}"/>
              </a:ext>
            </a:extLst>
          </p:cNvPr>
          <p:cNvPicPr>
            <a:picLocks noChangeAspect="1"/>
          </p:cNvPicPr>
          <p:nvPr/>
        </p:nvPicPr>
        <p:blipFill>
          <a:blip r:embed="rId4"/>
          <a:stretch>
            <a:fillRect/>
          </a:stretch>
        </p:blipFill>
        <p:spPr>
          <a:xfrm>
            <a:off x="881922" y="5174375"/>
            <a:ext cx="405266" cy="455439"/>
          </a:xfrm>
          <a:prstGeom prst="rect">
            <a:avLst/>
          </a:prstGeom>
        </p:spPr>
      </p:pic>
      <p:pic>
        <p:nvPicPr>
          <p:cNvPr id="18" name="Picture 17">
            <a:extLst>
              <a:ext uri="{FF2B5EF4-FFF2-40B4-BE49-F238E27FC236}">
                <a16:creationId xmlns:a16="http://schemas.microsoft.com/office/drawing/2014/main" id="{85401306-5978-B6FE-A898-2672A718B859}"/>
              </a:ext>
            </a:extLst>
          </p:cNvPr>
          <p:cNvPicPr>
            <a:picLocks noChangeAspect="1"/>
          </p:cNvPicPr>
          <p:nvPr/>
        </p:nvPicPr>
        <p:blipFill>
          <a:blip r:embed="rId4"/>
          <a:stretch>
            <a:fillRect/>
          </a:stretch>
        </p:blipFill>
        <p:spPr>
          <a:xfrm>
            <a:off x="1066800" y="5593214"/>
            <a:ext cx="405266" cy="455439"/>
          </a:xfrm>
          <a:prstGeom prst="rect">
            <a:avLst/>
          </a:prstGeom>
        </p:spPr>
      </p:pic>
      <p:pic>
        <p:nvPicPr>
          <p:cNvPr id="19" name="Picture 18">
            <a:extLst>
              <a:ext uri="{FF2B5EF4-FFF2-40B4-BE49-F238E27FC236}">
                <a16:creationId xmlns:a16="http://schemas.microsoft.com/office/drawing/2014/main" id="{8ACD3276-FA63-12EE-040C-D177B4FB041F}"/>
              </a:ext>
            </a:extLst>
          </p:cNvPr>
          <p:cNvPicPr>
            <a:picLocks noChangeAspect="1"/>
          </p:cNvPicPr>
          <p:nvPr/>
        </p:nvPicPr>
        <p:blipFill>
          <a:blip r:embed="rId4"/>
          <a:stretch>
            <a:fillRect/>
          </a:stretch>
        </p:blipFill>
        <p:spPr>
          <a:xfrm>
            <a:off x="100687" y="5552317"/>
            <a:ext cx="405266" cy="455439"/>
          </a:xfrm>
          <a:prstGeom prst="rect">
            <a:avLst/>
          </a:prstGeom>
        </p:spPr>
      </p:pic>
      <p:pic>
        <p:nvPicPr>
          <p:cNvPr id="20" name="Picture 19">
            <a:extLst>
              <a:ext uri="{FF2B5EF4-FFF2-40B4-BE49-F238E27FC236}">
                <a16:creationId xmlns:a16="http://schemas.microsoft.com/office/drawing/2014/main" id="{BBEF760F-B795-B8CA-D30D-247E4CDA8AD2}"/>
              </a:ext>
            </a:extLst>
          </p:cNvPr>
          <p:cNvPicPr>
            <a:picLocks noChangeAspect="1"/>
          </p:cNvPicPr>
          <p:nvPr/>
        </p:nvPicPr>
        <p:blipFill>
          <a:blip r:embed="rId4"/>
          <a:stretch>
            <a:fillRect/>
          </a:stretch>
        </p:blipFill>
        <p:spPr>
          <a:xfrm>
            <a:off x="1315893" y="5157022"/>
            <a:ext cx="405266" cy="455439"/>
          </a:xfrm>
          <a:prstGeom prst="rect">
            <a:avLst/>
          </a:prstGeom>
        </p:spPr>
      </p:pic>
      <p:pic>
        <p:nvPicPr>
          <p:cNvPr id="21" name="Picture 20">
            <a:extLst>
              <a:ext uri="{FF2B5EF4-FFF2-40B4-BE49-F238E27FC236}">
                <a16:creationId xmlns:a16="http://schemas.microsoft.com/office/drawing/2014/main" id="{5A5CBA10-821A-B456-7891-A3F6414A142D}"/>
              </a:ext>
            </a:extLst>
          </p:cNvPr>
          <p:cNvPicPr>
            <a:picLocks noChangeAspect="1"/>
          </p:cNvPicPr>
          <p:nvPr/>
        </p:nvPicPr>
        <p:blipFill>
          <a:blip r:embed="rId4"/>
          <a:stretch>
            <a:fillRect/>
          </a:stretch>
        </p:blipFill>
        <p:spPr>
          <a:xfrm>
            <a:off x="299140" y="4924215"/>
            <a:ext cx="405266" cy="455439"/>
          </a:xfrm>
          <a:prstGeom prst="rect">
            <a:avLst/>
          </a:prstGeom>
        </p:spPr>
      </p:pic>
      <p:pic>
        <p:nvPicPr>
          <p:cNvPr id="22" name="Picture 21">
            <a:extLst>
              <a:ext uri="{FF2B5EF4-FFF2-40B4-BE49-F238E27FC236}">
                <a16:creationId xmlns:a16="http://schemas.microsoft.com/office/drawing/2014/main" id="{D1E72526-473B-A6B9-D8CE-33C16E8C6AE4}"/>
              </a:ext>
            </a:extLst>
          </p:cNvPr>
          <p:cNvPicPr>
            <a:picLocks noChangeAspect="1"/>
          </p:cNvPicPr>
          <p:nvPr/>
        </p:nvPicPr>
        <p:blipFill>
          <a:blip r:embed="rId4"/>
          <a:stretch>
            <a:fillRect/>
          </a:stretch>
        </p:blipFill>
        <p:spPr>
          <a:xfrm>
            <a:off x="306946" y="5207343"/>
            <a:ext cx="405266" cy="455439"/>
          </a:xfrm>
          <a:prstGeom prst="rect">
            <a:avLst/>
          </a:prstGeom>
        </p:spPr>
      </p:pic>
      <p:pic>
        <p:nvPicPr>
          <p:cNvPr id="23" name="Picture 22">
            <a:extLst>
              <a:ext uri="{FF2B5EF4-FFF2-40B4-BE49-F238E27FC236}">
                <a16:creationId xmlns:a16="http://schemas.microsoft.com/office/drawing/2014/main" id="{F553192B-41D3-36FE-845F-00807AECF726}"/>
              </a:ext>
            </a:extLst>
          </p:cNvPr>
          <p:cNvPicPr>
            <a:picLocks noChangeAspect="1"/>
          </p:cNvPicPr>
          <p:nvPr/>
        </p:nvPicPr>
        <p:blipFill>
          <a:blip r:embed="rId4"/>
          <a:stretch>
            <a:fillRect/>
          </a:stretch>
        </p:blipFill>
        <p:spPr>
          <a:xfrm>
            <a:off x="1296140" y="5530668"/>
            <a:ext cx="405266" cy="455439"/>
          </a:xfrm>
          <a:prstGeom prst="rect">
            <a:avLst/>
          </a:prstGeom>
        </p:spPr>
      </p:pic>
      <p:pic>
        <p:nvPicPr>
          <p:cNvPr id="24" name="Picture 23">
            <a:extLst>
              <a:ext uri="{FF2B5EF4-FFF2-40B4-BE49-F238E27FC236}">
                <a16:creationId xmlns:a16="http://schemas.microsoft.com/office/drawing/2014/main" id="{1EA865BF-1A38-46DA-AB57-AB41B751627A}"/>
              </a:ext>
            </a:extLst>
          </p:cNvPr>
          <p:cNvPicPr>
            <a:picLocks noChangeAspect="1"/>
          </p:cNvPicPr>
          <p:nvPr/>
        </p:nvPicPr>
        <p:blipFill>
          <a:blip r:embed="rId4"/>
          <a:stretch>
            <a:fillRect/>
          </a:stretch>
        </p:blipFill>
        <p:spPr>
          <a:xfrm>
            <a:off x="625248" y="4971609"/>
            <a:ext cx="405266" cy="455439"/>
          </a:xfrm>
          <a:prstGeom prst="rect">
            <a:avLst/>
          </a:prstGeom>
        </p:spPr>
      </p:pic>
      <p:pic>
        <p:nvPicPr>
          <p:cNvPr id="25" name="Picture 24">
            <a:extLst>
              <a:ext uri="{FF2B5EF4-FFF2-40B4-BE49-F238E27FC236}">
                <a16:creationId xmlns:a16="http://schemas.microsoft.com/office/drawing/2014/main" id="{B552B0F1-1007-D851-A1C4-97926F616834}"/>
              </a:ext>
            </a:extLst>
          </p:cNvPr>
          <p:cNvPicPr>
            <a:picLocks noChangeAspect="1"/>
          </p:cNvPicPr>
          <p:nvPr/>
        </p:nvPicPr>
        <p:blipFill>
          <a:blip r:embed="rId4"/>
          <a:stretch>
            <a:fillRect/>
          </a:stretch>
        </p:blipFill>
        <p:spPr>
          <a:xfrm>
            <a:off x="-110288" y="5233195"/>
            <a:ext cx="405266" cy="455439"/>
          </a:xfrm>
          <a:prstGeom prst="rect">
            <a:avLst/>
          </a:prstGeom>
        </p:spPr>
      </p:pic>
      <p:pic>
        <p:nvPicPr>
          <p:cNvPr id="26" name="Picture 25">
            <a:extLst>
              <a:ext uri="{FF2B5EF4-FFF2-40B4-BE49-F238E27FC236}">
                <a16:creationId xmlns:a16="http://schemas.microsoft.com/office/drawing/2014/main" id="{871182D2-E719-A72C-5780-F28224E0B923}"/>
              </a:ext>
            </a:extLst>
          </p:cNvPr>
          <p:cNvPicPr>
            <a:picLocks noChangeAspect="1"/>
          </p:cNvPicPr>
          <p:nvPr/>
        </p:nvPicPr>
        <p:blipFill>
          <a:blip r:embed="rId4"/>
          <a:stretch>
            <a:fillRect/>
          </a:stretch>
        </p:blipFill>
        <p:spPr>
          <a:xfrm>
            <a:off x="-88093" y="4904173"/>
            <a:ext cx="405266" cy="455439"/>
          </a:xfrm>
          <a:prstGeom prst="rect">
            <a:avLst/>
          </a:prstGeom>
        </p:spPr>
      </p:pic>
      <p:pic>
        <p:nvPicPr>
          <p:cNvPr id="27" name="Picture 26">
            <a:extLst>
              <a:ext uri="{FF2B5EF4-FFF2-40B4-BE49-F238E27FC236}">
                <a16:creationId xmlns:a16="http://schemas.microsoft.com/office/drawing/2014/main" id="{9C98BA2D-50A3-C377-6061-FC4ECEC1E2D9}"/>
              </a:ext>
            </a:extLst>
          </p:cNvPr>
          <p:cNvPicPr>
            <a:picLocks noChangeAspect="1"/>
          </p:cNvPicPr>
          <p:nvPr/>
        </p:nvPicPr>
        <p:blipFill>
          <a:blip r:embed="rId4"/>
          <a:stretch>
            <a:fillRect/>
          </a:stretch>
        </p:blipFill>
        <p:spPr>
          <a:xfrm>
            <a:off x="-94622" y="5341748"/>
            <a:ext cx="405266" cy="455439"/>
          </a:xfrm>
          <a:prstGeom prst="rect">
            <a:avLst/>
          </a:prstGeom>
        </p:spPr>
      </p:pic>
      <p:pic>
        <p:nvPicPr>
          <p:cNvPr id="28" name="Picture 27">
            <a:extLst>
              <a:ext uri="{FF2B5EF4-FFF2-40B4-BE49-F238E27FC236}">
                <a16:creationId xmlns:a16="http://schemas.microsoft.com/office/drawing/2014/main" id="{EA7C2299-42A3-F5F1-B3E3-431B33356F6A}"/>
              </a:ext>
            </a:extLst>
          </p:cNvPr>
          <p:cNvPicPr>
            <a:picLocks noChangeAspect="1"/>
          </p:cNvPicPr>
          <p:nvPr/>
        </p:nvPicPr>
        <p:blipFill>
          <a:blip r:embed="rId4"/>
          <a:stretch>
            <a:fillRect/>
          </a:stretch>
        </p:blipFill>
        <p:spPr>
          <a:xfrm>
            <a:off x="671023" y="5377141"/>
            <a:ext cx="405266" cy="455439"/>
          </a:xfrm>
          <a:prstGeom prst="rect">
            <a:avLst/>
          </a:prstGeom>
        </p:spPr>
      </p:pic>
      <p:pic>
        <p:nvPicPr>
          <p:cNvPr id="29" name="Picture 28">
            <a:extLst>
              <a:ext uri="{FF2B5EF4-FFF2-40B4-BE49-F238E27FC236}">
                <a16:creationId xmlns:a16="http://schemas.microsoft.com/office/drawing/2014/main" id="{5DC10BD2-1B42-71F8-44DF-D3349F623715}"/>
              </a:ext>
            </a:extLst>
          </p:cNvPr>
          <p:cNvPicPr>
            <a:picLocks noChangeAspect="1"/>
          </p:cNvPicPr>
          <p:nvPr/>
        </p:nvPicPr>
        <p:blipFill>
          <a:blip r:embed="rId4"/>
          <a:stretch>
            <a:fillRect/>
          </a:stretch>
        </p:blipFill>
        <p:spPr>
          <a:xfrm>
            <a:off x="771877" y="5695750"/>
            <a:ext cx="405266" cy="455439"/>
          </a:xfrm>
          <a:prstGeom prst="rect">
            <a:avLst/>
          </a:prstGeom>
        </p:spPr>
      </p:pic>
      <p:pic>
        <p:nvPicPr>
          <p:cNvPr id="30" name="Picture 29">
            <a:extLst>
              <a:ext uri="{FF2B5EF4-FFF2-40B4-BE49-F238E27FC236}">
                <a16:creationId xmlns:a16="http://schemas.microsoft.com/office/drawing/2014/main" id="{94D35E63-E76B-CCF8-6453-DB3A482FC8E3}"/>
              </a:ext>
            </a:extLst>
          </p:cNvPr>
          <p:cNvPicPr>
            <a:picLocks noChangeAspect="1"/>
          </p:cNvPicPr>
          <p:nvPr/>
        </p:nvPicPr>
        <p:blipFill>
          <a:blip r:embed="rId4"/>
          <a:stretch>
            <a:fillRect/>
          </a:stretch>
        </p:blipFill>
        <p:spPr>
          <a:xfrm>
            <a:off x="302784" y="5370280"/>
            <a:ext cx="405266" cy="455439"/>
          </a:xfrm>
          <a:prstGeom prst="rect">
            <a:avLst/>
          </a:prstGeom>
        </p:spPr>
      </p:pic>
      <p:pic>
        <p:nvPicPr>
          <p:cNvPr id="31" name="Picture 30">
            <a:extLst>
              <a:ext uri="{FF2B5EF4-FFF2-40B4-BE49-F238E27FC236}">
                <a16:creationId xmlns:a16="http://schemas.microsoft.com/office/drawing/2014/main" id="{ADBA4808-276C-B3EF-6EB8-2348838863C2}"/>
              </a:ext>
            </a:extLst>
          </p:cNvPr>
          <p:cNvPicPr>
            <a:picLocks noChangeAspect="1"/>
          </p:cNvPicPr>
          <p:nvPr/>
        </p:nvPicPr>
        <p:blipFill>
          <a:blip r:embed="rId4"/>
          <a:stretch>
            <a:fillRect/>
          </a:stretch>
        </p:blipFill>
        <p:spPr>
          <a:xfrm>
            <a:off x="1219200" y="5745614"/>
            <a:ext cx="405266" cy="455439"/>
          </a:xfrm>
          <a:prstGeom prst="rect">
            <a:avLst/>
          </a:prstGeom>
        </p:spPr>
      </p:pic>
      <p:pic>
        <p:nvPicPr>
          <p:cNvPr id="32" name="Picture 31">
            <a:extLst>
              <a:ext uri="{FF2B5EF4-FFF2-40B4-BE49-F238E27FC236}">
                <a16:creationId xmlns:a16="http://schemas.microsoft.com/office/drawing/2014/main" id="{C152C9C4-DE90-20E8-A62E-16F1F832BECB}"/>
              </a:ext>
            </a:extLst>
          </p:cNvPr>
          <p:cNvPicPr>
            <a:picLocks noChangeAspect="1"/>
          </p:cNvPicPr>
          <p:nvPr/>
        </p:nvPicPr>
        <p:blipFill>
          <a:blip r:embed="rId4"/>
          <a:stretch>
            <a:fillRect/>
          </a:stretch>
        </p:blipFill>
        <p:spPr>
          <a:xfrm>
            <a:off x="1530063" y="5773633"/>
            <a:ext cx="405266" cy="455439"/>
          </a:xfrm>
          <a:prstGeom prst="rect">
            <a:avLst/>
          </a:prstGeom>
        </p:spPr>
      </p:pic>
      <p:pic>
        <p:nvPicPr>
          <p:cNvPr id="33" name="Picture 32">
            <a:extLst>
              <a:ext uri="{FF2B5EF4-FFF2-40B4-BE49-F238E27FC236}">
                <a16:creationId xmlns:a16="http://schemas.microsoft.com/office/drawing/2014/main" id="{DCC268A2-CD8F-C7EB-6E69-D92F26F97500}"/>
              </a:ext>
            </a:extLst>
          </p:cNvPr>
          <p:cNvPicPr>
            <a:picLocks noChangeAspect="1"/>
          </p:cNvPicPr>
          <p:nvPr/>
        </p:nvPicPr>
        <p:blipFill>
          <a:blip r:embed="rId4"/>
          <a:stretch>
            <a:fillRect/>
          </a:stretch>
        </p:blipFill>
        <p:spPr>
          <a:xfrm>
            <a:off x="58740" y="5837583"/>
            <a:ext cx="405266" cy="455439"/>
          </a:xfrm>
          <a:prstGeom prst="rect">
            <a:avLst/>
          </a:prstGeom>
        </p:spPr>
      </p:pic>
      <p:pic>
        <p:nvPicPr>
          <p:cNvPr id="34" name="Picture 33">
            <a:extLst>
              <a:ext uri="{FF2B5EF4-FFF2-40B4-BE49-F238E27FC236}">
                <a16:creationId xmlns:a16="http://schemas.microsoft.com/office/drawing/2014/main" id="{3F9E64A5-3A60-6606-B457-777A56E34F56}"/>
              </a:ext>
            </a:extLst>
          </p:cNvPr>
          <p:cNvPicPr>
            <a:picLocks noChangeAspect="1"/>
          </p:cNvPicPr>
          <p:nvPr/>
        </p:nvPicPr>
        <p:blipFill>
          <a:blip r:embed="rId4"/>
          <a:stretch>
            <a:fillRect/>
          </a:stretch>
        </p:blipFill>
        <p:spPr>
          <a:xfrm>
            <a:off x="2558004" y="4886309"/>
            <a:ext cx="405266" cy="455439"/>
          </a:xfrm>
          <a:prstGeom prst="rect">
            <a:avLst/>
          </a:prstGeom>
        </p:spPr>
      </p:pic>
      <p:pic>
        <p:nvPicPr>
          <p:cNvPr id="35" name="Picture 34">
            <a:extLst>
              <a:ext uri="{FF2B5EF4-FFF2-40B4-BE49-F238E27FC236}">
                <a16:creationId xmlns:a16="http://schemas.microsoft.com/office/drawing/2014/main" id="{01355492-6DB5-EBBA-2117-7E47CCB2DA5D}"/>
              </a:ext>
            </a:extLst>
          </p:cNvPr>
          <p:cNvPicPr>
            <a:picLocks noChangeAspect="1"/>
          </p:cNvPicPr>
          <p:nvPr/>
        </p:nvPicPr>
        <p:blipFill>
          <a:blip r:embed="rId4"/>
          <a:stretch>
            <a:fillRect/>
          </a:stretch>
        </p:blipFill>
        <p:spPr>
          <a:xfrm>
            <a:off x="1598979" y="5503996"/>
            <a:ext cx="405266" cy="455439"/>
          </a:xfrm>
          <a:prstGeom prst="rect">
            <a:avLst/>
          </a:prstGeom>
        </p:spPr>
      </p:pic>
      <p:pic>
        <p:nvPicPr>
          <p:cNvPr id="36" name="Picture 35">
            <a:extLst>
              <a:ext uri="{FF2B5EF4-FFF2-40B4-BE49-F238E27FC236}">
                <a16:creationId xmlns:a16="http://schemas.microsoft.com/office/drawing/2014/main" id="{627BC448-F719-2D08-EAFE-7316E4A42266}"/>
              </a:ext>
            </a:extLst>
          </p:cNvPr>
          <p:cNvPicPr>
            <a:picLocks noChangeAspect="1"/>
          </p:cNvPicPr>
          <p:nvPr/>
        </p:nvPicPr>
        <p:blipFill>
          <a:blip r:embed="rId4"/>
          <a:stretch>
            <a:fillRect/>
          </a:stretch>
        </p:blipFill>
        <p:spPr>
          <a:xfrm>
            <a:off x="2169650" y="4840140"/>
            <a:ext cx="405266" cy="455439"/>
          </a:xfrm>
          <a:prstGeom prst="rect">
            <a:avLst/>
          </a:prstGeom>
        </p:spPr>
      </p:pic>
      <p:pic>
        <p:nvPicPr>
          <p:cNvPr id="37" name="Picture 36">
            <a:extLst>
              <a:ext uri="{FF2B5EF4-FFF2-40B4-BE49-F238E27FC236}">
                <a16:creationId xmlns:a16="http://schemas.microsoft.com/office/drawing/2014/main" id="{C0A13AB4-BC4D-3290-7B4C-4846442789CF}"/>
              </a:ext>
            </a:extLst>
          </p:cNvPr>
          <p:cNvPicPr>
            <a:picLocks noChangeAspect="1"/>
          </p:cNvPicPr>
          <p:nvPr/>
        </p:nvPicPr>
        <p:blipFill>
          <a:blip r:embed="rId4"/>
          <a:stretch>
            <a:fillRect/>
          </a:stretch>
        </p:blipFill>
        <p:spPr>
          <a:xfrm>
            <a:off x="1043850" y="5874187"/>
            <a:ext cx="405266" cy="455439"/>
          </a:xfrm>
          <a:prstGeom prst="rect">
            <a:avLst/>
          </a:prstGeom>
        </p:spPr>
      </p:pic>
      <p:pic>
        <p:nvPicPr>
          <p:cNvPr id="38" name="Picture 37">
            <a:extLst>
              <a:ext uri="{FF2B5EF4-FFF2-40B4-BE49-F238E27FC236}">
                <a16:creationId xmlns:a16="http://schemas.microsoft.com/office/drawing/2014/main" id="{A3C7337A-EBC0-F219-625F-51493C2446DC}"/>
              </a:ext>
            </a:extLst>
          </p:cNvPr>
          <p:cNvPicPr>
            <a:picLocks noChangeAspect="1"/>
          </p:cNvPicPr>
          <p:nvPr/>
        </p:nvPicPr>
        <p:blipFill>
          <a:blip r:embed="rId4"/>
          <a:stretch>
            <a:fillRect/>
          </a:stretch>
        </p:blipFill>
        <p:spPr>
          <a:xfrm>
            <a:off x="495764" y="5909795"/>
            <a:ext cx="405266" cy="455439"/>
          </a:xfrm>
          <a:prstGeom prst="rect">
            <a:avLst/>
          </a:prstGeom>
        </p:spPr>
      </p:pic>
      <p:pic>
        <p:nvPicPr>
          <p:cNvPr id="39" name="Picture 38">
            <a:extLst>
              <a:ext uri="{FF2B5EF4-FFF2-40B4-BE49-F238E27FC236}">
                <a16:creationId xmlns:a16="http://schemas.microsoft.com/office/drawing/2014/main" id="{E8C1F457-87FE-C7BA-F5A8-810C3599DBDD}"/>
              </a:ext>
            </a:extLst>
          </p:cNvPr>
          <p:cNvPicPr>
            <a:picLocks noChangeAspect="1"/>
          </p:cNvPicPr>
          <p:nvPr/>
        </p:nvPicPr>
        <p:blipFill>
          <a:blip r:embed="rId4"/>
          <a:stretch>
            <a:fillRect/>
          </a:stretch>
        </p:blipFill>
        <p:spPr>
          <a:xfrm>
            <a:off x="2299538" y="4696495"/>
            <a:ext cx="405266" cy="455439"/>
          </a:xfrm>
          <a:prstGeom prst="rect">
            <a:avLst/>
          </a:prstGeom>
        </p:spPr>
      </p:pic>
      <p:pic>
        <p:nvPicPr>
          <p:cNvPr id="40" name="Picture 39">
            <a:extLst>
              <a:ext uri="{FF2B5EF4-FFF2-40B4-BE49-F238E27FC236}">
                <a16:creationId xmlns:a16="http://schemas.microsoft.com/office/drawing/2014/main" id="{55FD39D3-D068-EB53-7452-D1979F77A345}"/>
              </a:ext>
            </a:extLst>
          </p:cNvPr>
          <p:cNvPicPr>
            <a:picLocks noChangeAspect="1"/>
          </p:cNvPicPr>
          <p:nvPr/>
        </p:nvPicPr>
        <p:blipFill>
          <a:blip r:embed="rId4"/>
          <a:stretch>
            <a:fillRect/>
          </a:stretch>
        </p:blipFill>
        <p:spPr>
          <a:xfrm>
            <a:off x="1752339" y="5146064"/>
            <a:ext cx="405266" cy="455439"/>
          </a:xfrm>
          <a:prstGeom prst="rect">
            <a:avLst/>
          </a:prstGeom>
        </p:spPr>
      </p:pic>
      <p:pic>
        <p:nvPicPr>
          <p:cNvPr id="41" name="Picture 40">
            <a:extLst>
              <a:ext uri="{FF2B5EF4-FFF2-40B4-BE49-F238E27FC236}">
                <a16:creationId xmlns:a16="http://schemas.microsoft.com/office/drawing/2014/main" id="{961E26FE-86E9-40A0-53C5-63EB8D337EB3}"/>
              </a:ext>
            </a:extLst>
          </p:cNvPr>
          <p:cNvPicPr>
            <a:picLocks noChangeAspect="1"/>
          </p:cNvPicPr>
          <p:nvPr/>
        </p:nvPicPr>
        <p:blipFill>
          <a:blip r:embed="rId4"/>
          <a:stretch>
            <a:fillRect/>
          </a:stretch>
        </p:blipFill>
        <p:spPr>
          <a:xfrm>
            <a:off x="-99153" y="5585746"/>
            <a:ext cx="405266" cy="455439"/>
          </a:xfrm>
          <a:prstGeom prst="rect">
            <a:avLst/>
          </a:prstGeom>
        </p:spPr>
      </p:pic>
      <p:pic>
        <p:nvPicPr>
          <p:cNvPr id="42" name="Picture 41">
            <a:extLst>
              <a:ext uri="{FF2B5EF4-FFF2-40B4-BE49-F238E27FC236}">
                <a16:creationId xmlns:a16="http://schemas.microsoft.com/office/drawing/2014/main" id="{9A54982E-EDC8-9730-B8E8-CF73A8DABD99}"/>
              </a:ext>
            </a:extLst>
          </p:cNvPr>
          <p:cNvPicPr>
            <a:picLocks noChangeAspect="1"/>
          </p:cNvPicPr>
          <p:nvPr/>
        </p:nvPicPr>
        <p:blipFill>
          <a:blip r:embed="rId4"/>
          <a:stretch>
            <a:fillRect/>
          </a:stretch>
        </p:blipFill>
        <p:spPr>
          <a:xfrm>
            <a:off x="1811588" y="4918343"/>
            <a:ext cx="405266" cy="455439"/>
          </a:xfrm>
          <a:prstGeom prst="rect">
            <a:avLst/>
          </a:prstGeom>
        </p:spPr>
      </p:pic>
      <p:pic>
        <p:nvPicPr>
          <p:cNvPr id="43" name="Picture 42">
            <a:extLst>
              <a:ext uri="{FF2B5EF4-FFF2-40B4-BE49-F238E27FC236}">
                <a16:creationId xmlns:a16="http://schemas.microsoft.com/office/drawing/2014/main" id="{7530B005-BF04-7BD8-D0ED-CA0EB554EC95}"/>
              </a:ext>
            </a:extLst>
          </p:cNvPr>
          <p:cNvPicPr>
            <a:picLocks noChangeAspect="1"/>
          </p:cNvPicPr>
          <p:nvPr/>
        </p:nvPicPr>
        <p:blipFill>
          <a:blip r:embed="rId4"/>
          <a:stretch>
            <a:fillRect/>
          </a:stretch>
        </p:blipFill>
        <p:spPr>
          <a:xfrm>
            <a:off x="1162471" y="4898948"/>
            <a:ext cx="405266" cy="455439"/>
          </a:xfrm>
          <a:prstGeom prst="rect">
            <a:avLst/>
          </a:prstGeom>
        </p:spPr>
      </p:pic>
      <p:pic>
        <p:nvPicPr>
          <p:cNvPr id="44" name="Picture 43">
            <a:extLst>
              <a:ext uri="{FF2B5EF4-FFF2-40B4-BE49-F238E27FC236}">
                <a16:creationId xmlns:a16="http://schemas.microsoft.com/office/drawing/2014/main" id="{41B25EF9-0C4E-431E-E637-8DEAEE815A86}"/>
              </a:ext>
            </a:extLst>
          </p:cNvPr>
          <p:cNvPicPr>
            <a:picLocks noChangeAspect="1"/>
          </p:cNvPicPr>
          <p:nvPr/>
        </p:nvPicPr>
        <p:blipFill>
          <a:blip r:embed="rId4"/>
          <a:stretch>
            <a:fillRect/>
          </a:stretch>
        </p:blipFill>
        <p:spPr>
          <a:xfrm>
            <a:off x="2630749" y="4468776"/>
            <a:ext cx="405266" cy="455439"/>
          </a:xfrm>
          <a:prstGeom prst="rect">
            <a:avLst/>
          </a:prstGeom>
        </p:spPr>
      </p:pic>
      <p:pic>
        <p:nvPicPr>
          <p:cNvPr id="45" name="Picture 44">
            <a:extLst>
              <a:ext uri="{FF2B5EF4-FFF2-40B4-BE49-F238E27FC236}">
                <a16:creationId xmlns:a16="http://schemas.microsoft.com/office/drawing/2014/main" id="{79B638CF-0EC9-1B6F-79B3-D3A7B3F704EB}"/>
              </a:ext>
            </a:extLst>
          </p:cNvPr>
          <p:cNvPicPr>
            <a:picLocks noChangeAspect="1"/>
          </p:cNvPicPr>
          <p:nvPr/>
        </p:nvPicPr>
        <p:blipFill>
          <a:blip r:embed="rId4"/>
          <a:stretch>
            <a:fillRect/>
          </a:stretch>
        </p:blipFill>
        <p:spPr>
          <a:xfrm>
            <a:off x="2146178" y="5146063"/>
            <a:ext cx="405266" cy="455439"/>
          </a:xfrm>
          <a:prstGeom prst="rect">
            <a:avLst/>
          </a:prstGeom>
        </p:spPr>
      </p:pic>
      <p:pic>
        <p:nvPicPr>
          <p:cNvPr id="46" name="Picture 45">
            <a:extLst>
              <a:ext uri="{FF2B5EF4-FFF2-40B4-BE49-F238E27FC236}">
                <a16:creationId xmlns:a16="http://schemas.microsoft.com/office/drawing/2014/main" id="{130DD231-95FE-10BC-3830-3CBC7C88A9EE}"/>
              </a:ext>
            </a:extLst>
          </p:cNvPr>
          <p:cNvPicPr>
            <a:picLocks noChangeAspect="1"/>
          </p:cNvPicPr>
          <p:nvPr/>
        </p:nvPicPr>
        <p:blipFill>
          <a:blip r:embed="rId4"/>
          <a:stretch>
            <a:fillRect/>
          </a:stretch>
        </p:blipFill>
        <p:spPr>
          <a:xfrm>
            <a:off x="1986152" y="5501161"/>
            <a:ext cx="405266" cy="455439"/>
          </a:xfrm>
          <a:prstGeom prst="rect">
            <a:avLst/>
          </a:prstGeom>
        </p:spPr>
      </p:pic>
      <p:pic>
        <p:nvPicPr>
          <p:cNvPr id="47" name="Picture 46">
            <a:extLst>
              <a:ext uri="{FF2B5EF4-FFF2-40B4-BE49-F238E27FC236}">
                <a16:creationId xmlns:a16="http://schemas.microsoft.com/office/drawing/2014/main" id="{37989936-9CEF-025C-800D-B9940604896A}"/>
              </a:ext>
            </a:extLst>
          </p:cNvPr>
          <p:cNvPicPr>
            <a:picLocks noChangeAspect="1"/>
          </p:cNvPicPr>
          <p:nvPr/>
        </p:nvPicPr>
        <p:blipFill>
          <a:blip r:embed="rId4"/>
          <a:stretch>
            <a:fillRect/>
          </a:stretch>
        </p:blipFill>
        <p:spPr>
          <a:xfrm>
            <a:off x="2376225" y="5126667"/>
            <a:ext cx="405266" cy="455439"/>
          </a:xfrm>
          <a:prstGeom prst="rect">
            <a:avLst/>
          </a:prstGeom>
        </p:spPr>
      </p:pic>
      <p:pic>
        <p:nvPicPr>
          <p:cNvPr id="48" name="Picture 47">
            <a:extLst>
              <a:ext uri="{FF2B5EF4-FFF2-40B4-BE49-F238E27FC236}">
                <a16:creationId xmlns:a16="http://schemas.microsoft.com/office/drawing/2014/main" id="{9D9107BF-86C4-610C-2A1A-593AAA210A3D}"/>
              </a:ext>
            </a:extLst>
          </p:cNvPr>
          <p:cNvPicPr>
            <a:picLocks noChangeAspect="1"/>
          </p:cNvPicPr>
          <p:nvPr/>
        </p:nvPicPr>
        <p:blipFill>
          <a:blip r:embed="rId4"/>
          <a:stretch>
            <a:fillRect/>
          </a:stretch>
        </p:blipFill>
        <p:spPr>
          <a:xfrm>
            <a:off x="1900458" y="5651989"/>
            <a:ext cx="405266" cy="455439"/>
          </a:xfrm>
          <a:prstGeom prst="rect">
            <a:avLst/>
          </a:prstGeom>
        </p:spPr>
      </p:pic>
      <p:pic>
        <p:nvPicPr>
          <p:cNvPr id="49" name="Picture 48">
            <a:extLst>
              <a:ext uri="{FF2B5EF4-FFF2-40B4-BE49-F238E27FC236}">
                <a16:creationId xmlns:a16="http://schemas.microsoft.com/office/drawing/2014/main" id="{3AFAF119-7D91-9E38-D406-199867E01867}"/>
              </a:ext>
            </a:extLst>
          </p:cNvPr>
          <p:cNvPicPr>
            <a:picLocks noChangeAspect="1"/>
          </p:cNvPicPr>
          <p:nvPr/>
        </p:nvPicPr>
        <p:blipFill>
          <a:blip r:embed="rId4"/>
          <a:stretch>
            <a:fillRect/>
          </a:stretch>
        </p:blipFill>
        <p:spPr>
          <a:xfrm>
            <a:off x="1649850" y="5218688"/>
            <a:ext cx="405266" cy="455439"/>
          </a:xfrm>
          <a:prstGeom prst="rect">
            <a:avLst/>
          </a:prstGeom>
        </p:spPr>
      </p:pic>
      <p:pic>
        <p:nvPicPr>
          <p:cNvPr id="50" name="Picture 49">
            <a:extLst>
              <a:ext uri="{FF2B5EF4-FFF2-40B4-BE49-F238E27FC236}">
                <a16:creationId xmlns:a16="http://schemas.microsoft.com/office/drawing/2014/main" id="{37DC7A33-3101-3F29-7B5D-111477CCF37D}"/>
              </a:ext>
            </a:extLst>
          </p:cNvPr>
          <p:cNvPicPr>
            <a:picLocks noChangeAspect="1"/>
          </p:cNvPicPr>
          <p:nvPr/>
        </p:nvPicPr>
        <p:blipFill>
          <a:blip r:embed="rId4"/>
          <a:stretch>
            <a:fillRect/>
          </a:stretch>
        </p:blipFill>
        <p:spPr>
          <a:xfrm>
            <a:off x="2292598" y="5341748"/>
            <a:ext cx="405266" cy="455439"/>
          </a:xfrm>
          <a:prstGeom prst="rect">
            <a:avLst/>
          </a:prstGeom>
        </p:spPr>
      </p:pic>
      <p:pic>
        <p:nvPicPr>
          <p:cNvPr id="51" name="Picture 50">
            <a:extLst>
              <a:ext uri="{FF2B5EF4-FFF2-40B4-BE49-F238E27FC236}">
                <a16:creationId xmlns:a16="http://schemas.microsoft.com/office/drawing/2014/main" id="{6A571121-5E74-0A4E-93DD-D1E80F9B6431}"/>
              </a:ext>
            </a:extLst>
          </p:cNvPr>
          <p:cNvPicPr>
            <a:picLocks noChangeAspect="1"/>
          </p:cNvPicPr>
          <p:nvPr/>
        </p:nvPicPr>
        <p:blipFill>
          <a:blip r:embed="rId4"/>
          <a:stretch>
            <a:fillRect/>
          </a:stretch>
        </p:blipFill>
        <p:spPr>
          <a:xfrm>
            <a:off x="1371600" y="5898014"/>
            <a:ext cx="405266" cy="455439"/>
          </a:xfrm>
          <a:prstGeom prst="rect">
            <a:avLst/>
          </a:prstGeom>
        </p:spPr>
      </p:pic>
      <p:pic>
        <p:nvPicPr>
          <p:cNvPr id="52" name="Picture 51">
            <a:extLst>
              <a:ext uri="{FF2B5EF4-FFF2-40B4-BE49-F238E27FC236}">
                <a16:creationId xmlns:a16="http://schemas.microsoft.com/office/drawing/2014/main" id="{60D067F6-4425-A3E7-DBA2-B841C6268866}"/>
              </a:ext>
            </a:extLst>
          </p:cNvPr>
          <p:cNvPicPr>
            <a:picLocks noChangeAspect="1"/>
          </p:cNvPicPr>
          <p:nvPr/>
        </p:nvPicPr>
        <p:blipFill>
          <a:blip r:embed="rId4"/>
          <a:stretch>
            <a:fillRect/>
          </a:stretch>
        </p:blipFill>
        <p:spPr>
          <a:xfrm>
            <a:off x="2678710" y="4709134"/>
            <a:ext cx="405266" cy="455439"/>
          </a:xfrm>
          <a:prstGeom prst="rect">
            <a:avLst/>
          </a:prstGeom>
        </p:spPr>
      </p:pic>
      <p:pic>
        <p:nvPicPr>
          <p:cNvPr id="53" name="Picture 52">
            <a:extLst>
              <a:ext uri="{FF2B5EF4-FFF2-40B4-BE49-F238E27FC236}">
                <a16:creationId xmlns:a16="http://schemas.microsoft.com/office/drawing/2014/main" id="{FE8681F4-9096-B8AE-0119-8062592ABD2B}"/>
              </a:ext>
            </a:extLst>
          </p:cNvPr>
          <p:cNvPicPr>
            <a:picLocks noChangeAspect="1"/>
          </p:cNvPicPr>
          <p:nvPr/>
        </p:nvPicPr>
        <p:blipFill>
          <a:blip r:embed="rId4"/>
          <a:stretch>
            <a:fillRect/>
          </a:stretch>
        </p:blipFill>
        <p:spPr>
          <a:xfrm>
            <a:off x="1001006" y="5065436"/>
            <a:ext cx="405266" cy="455439"/>
          </a:xfrm>
          <a:prstGeom prst="rect">
            <a:avLst/>
          </a:prstGeom>
        </p:spPr>
      </p:pic>
      <p:pic>
        <p:nvPicPr>
          <p:cNvPr id="54" name="Picture 53">
            <a:extLst>
              <a:ext uri="{FF2B5EF4-FFF2-40B4-BE49-F238E27FC236}">
                <a16:creationId xmlns:a16="http://schemas.microsoft.com/office/drawing/2014/main" id="{37563235-35DA-5C35-2A0C-D44FCC0F4F5F}"/>
              </a:ext>
            </a:extLst>
          </p:cNvPr>
          <p:cNvPicPr>
            <a:picLocks noChangeAspect="1"/>
          </p:cNvPicPr>
          <p:nvPr/>
        </p:nvPicPr>
        <p:blipFill>
          <a:blip r:embed="rId4"/>
          <a:stretch>
            <a:fillRect/>
          </a:stretch>
        </p:blipFill>
        <p:spPr>
          <a:xfrm>
            <a:off x="1453862" y="4960136"/>
            <a:ext cx="405266" cy="455439"/>
          </a:xfrm>
          <a:prstGeom prst="rect">
            <a:avLst/>
          </a:prstGeom>
        </p:spPr>
      </p:pic>
      <p:pic>
        <p:nvPicPr>
          <p:cNvPr id="55" name="Picture 54">
            <a:extLst>
              <a:ext uri="{FF2B5EF4-FFF2-40B4-BE49-F238E27FC236}">
                <a16:creationId xmlns:a16="http://schemas.microsoft.com/office/drawing/2014/main" id="{98BEBD03-181A-2FCB-9D07-76EB1DBEC53A}"/>
              </a:ext>
            </a:extLst>
          </p:cNvPr>
          <p:cNvPicPr>
            <a:picLocks noChangeAspect="1"/>
          </p:cNvPicPr>
          <p:nvPr/>
        </p:nvPicPr>
        <p:blipFill>
          <a:blip r:embed="rId4"/>
          <a:stretch>
            <a:fillRect/>
          </a:stretch>
        </p:blipFill>
        <p:spPr>
          <a:xfrm>
            <a:off x="1743939" y="5730194"/>
            <a:ext cx="405266" cy="455439"/>
          </a:xfrm>
          <a:prstGeom prst="rect">
            <a:avLst/>
          </a:prstGeom>
        </p:spPr>
      </p:pic>
      <p:pic>
        <p:nvPicPr>
          <p:cNvPr id="56" name="Picture 55">
            <a:extLst>
              <a:ext uri="{FF2B5EF4-FFF2-40B4-BE49-F238E27FC236}">
                <a16:creationId xmlns:a16="http://schemas.microsoft.com/office/drawing/2014/main" id="{4D9363F4-405D-870B-CD89-93EEAE8A4AA0}"/>
              </a:ext>
            </a:extLst>
          </p:cNvPr>
          <p:cNvPicPr>
            <a:picLocks noChangeAspect="1"/>
          </p:cNvPicPr>
          <p:nvPr/>
        </p:nvPicPr>
        <p:blipFill>
          <a:blip r:embed="rId4"/>
          <a:stretch>
            <a:fillRect/>
          </a:stretch>
        </p:blipFill>
        <p:spPr>
          <a:xfrm>
            <a:off x="2616789" y="5092627"/>
            <a:ext cx="405266" cy="455439"/>
          </a:xfrm>
          <a:prstGeom prst="rect">
            <a:avLst/>
          </a:prstGeom>
        </p:spPr>
      </p:pic>
      <p:pic>
        <p:nvPicPr>
          <p:cNvPr id="57" name="Picture 56">
            <a:extLst>
              <a:ext uri="{FF2B5EF4-FFF2-40B4-BE49-F238E27FC236}">
                <a16:creationId xmlns:a16="http://schemas.microsoft.com/office/drawing/2014/main" id="{C9B41F04-7DD3-110C-4A89-5AB989799400}"/>
              </a:ext>
            </a:extLst>
          </p:cNvPr>
          <p:cNvPicPr>
            <a:picLocks noChangeAspect="1"/>
          </p:cNvPicPr>
          <p:nvPr/>
        </p:nvPicPr>
        <p:blipFill>
          <a:blip r:embed="rId4"/>
          <a:stretch>
            <a:fillRect/>
          </a:stretch>
        </p:blipFill>
        <p:spPr>
          <a:xfrm>
            <a:off x="2006852" y="5324692"/>
            <a:ext cx="405266" cy="455439"/>
          </a:xfrm>
          <a:prstGeom prst="rect">
            <a:avLst/>
          </a:prstGeom>
        </p:spPr>
      </p:pic>
      <p:sp>
        <p:nvSpPr>
          <p:cNvPr id="61" name="Rectangle 60">
            <a:extLst>
              <a:ext uri="{FF2B5EF4-FFF2-40B4-BE49-F238E27FC236}">
                <a16:creationId xmlns:a16="http://schemas.microsoft.com/office/drawing/2014/main" id="{7D98EF25-A285-0D6D-9517-6E1B2E5F4976}"/>
              </a:ext>
            </a:extLst>
          </p:cNvPr>
          <p:cNvSpPr/>
          <p:nvPr/>
        </p:nvSpPr>
        <p:spPr>
          <a:xfrm>
            <a:off x="0" y="6571639"/>
            <a:ext cx="12191301" cy="300127"/>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61">
            <a:extLst>
              <a:ext uri="{FF2B5EF4-FFF2-40B4-BE49-F238E27FC236}">
                <a16:creationId xmlns:a16="http://schemas.microsoft.com/office/drawing/2014/main" id="{EC48BDD5-C94C-E56A-D702-F64A0B303BEE}"/>
              </a:ext>
            </a:extLst>
          </p:cNvPr>
          <p:cNvPicPr>
            <a:picLocks noChangeAspect="1"/>
          </p:cNvPicPr>
          <p:nvPr/>
        </p:nvPicPr>
        <p:blipFill>
          <a:blip r:embed="rId5"/>
          <a:stretch>
            <a:fillRect/>
          </a:stretch>
        </p:blipFill>
        <p:spPr>
          <a:xfrm>
            <a:off x="10482977" y="5874248"/>
            <a:ext cx="769322" cy="791534"/>
          </a:xfrm>
          <a:prstGeom prst="rect">
            <a:avLst/>
          </a:prstGeom>
        </p:spPr>
      </p:pic>
      <p:pic>
        <p:nvPicPr>
          <p:cNvPr id="63" name="Picture 62">
            <a:extLst>
              <a:ext uri="{FF2B5EF4-FFF2-40B4-BE49-F238E27FC236}">
                <a16:creationId xmlns:a16="http://schemas.microsoft.com/office/drawing/2014/main" id="{8AA50785-EB51-1E99-0F78-5BA8443FEE07}"/>
              </a:ext>
            </a:extLst>
          </p:cNvPr>
          <p:cNvPicPr>
            <a:picLocks noChangeAspect="1"/>
          </p:cNvPicPr>
          <p:nvPr/>
        </p:nvPicPr>
        <p:blipFill>
          <a:blip r:embed="rId5"/>
          <a:stretch>
            <a:fillRect/>
          </a:stretch>
        </p:blipFill>
        <p:spPr>
          <a:xfrm>
            <a:off x="10763489" y="5941657"/>
            <a:ext cx="769322" cy="791534"/>
          </a:xfrm>
          <a:prstGeom prst="rect">
            <a:avLst/>
          </a:prstGeom>
        </p:spPr>
      </p:pic>
      <p:pic>
        <p:nvPicPr>
          <p:cNvPr id="64" name="Picture 63">
            <a:extLst>
              <a:ext uri="{FF2B5EF4-FFF2-40B4-BE49-F238E27FC236}">
                <a16:creationId xmlns:a16="http://schemas.microsoft.com/office/drawing/2014/main" id="{61E55017-D97E-4DC8-B50D-F52EE1F9E445}"/>
              </a:ext>
            </a:extLst>
          </p:cNvPr>
          <p:cNvPicPr>
            <a:picLocks noChangeAspect="1"/>
          </p:cNvPicPr>
          <p:nvPr/>
        </p:nvPicPr>
        <p:blipFill>
          <a:blip r:embed="rId5"/>
          <a:stretch>
            <a:fillRect/>
          </a:stretch>
        </p:blipFill>
        <p:spPr>
          <a:xfrm>
            <a:off x="11252299" y="5952476"/>
            <a:ext cx="769322" cy="791534"/>
          </a:xfrm>
          <a:prstGeom prst="rect">
            <a:avLst/>
          </a:prstGeom>
        </p:spPr>
      </p:pic>
      <p:pic>
        <p:nvPicPr>
          <p:cNvPr id="65" name="Picture 64">
            <a:extLst>
              <a:ext uri="{FF2B5EF4-FFF2-40B4-BE49-F238E27FC236}">
                <a16:creationId xmlns:a16="http://schemas.microsoft.com/office/drawing/2014/main" id="{8919B087-0610-4638-0AF7-BDD020AF7F94}"/>
              </a:ext>
            </a:extLst>
          </p:cNvPr>
          <p:cNvPicPr>
            <a:picLocks noChangeAspect="1"/>
          </p:cNvPicPr>
          <p:nvPr/>
        </p:nvPicPr>
        <p:blipFill>
          <a:blip r:embed="rId5"/>
          <a:stretch>
            <a:fillRect/>
          </a:stretch>
        </p:blipFill>
        <p:spPr>
          <a:xfrm>
            <a:off x="10325872" y="5945218"/>
            <a:ext cx="769322" cy="791534"/>
          </a:xfrm>
          <a:prstGeom prst="rect">
            <a:avLst/>
          </a:prstGeom>
        </p:spPr>
      </p:pic>
      <p:pic>
        <p:nvPicPr>
          <p:cNvPr id="66" name="Picture 65">
            <a:extLst>
              <a:ext uri="{FF2B5EF4-FFF2-40B4-BE49-F238E27FC236}">
                <a16:creationId xmlns:a16="http://schemas.microsoft.com/office/drawing/2014/main" id="{B97CC9D6-A75E-3708-4183-562AC74D391C}"/>
              </a:ext>
            </a:extLst>
          </p:cNvPr>
          <p:cNvPicPr>
            <a:picLocks noChangeAspect="1"/>
          </p:cNvPicPr>
          <p:nvPr/>
        </p:nvPicPr>
        <p:blipFill>
          <a:blip r:embed="rId5"/>
          <a:stretch>
            <a:fillRect/>
          </a:stretch>
        </p:blipFill>
        <p:spPr>
          <a:xfrm>
            <a:off x="3728581" y="5833305"/>
            <a:ext cx="769322" cy="791534"/>
          </a:xfrm>
          <a:prstGeom prst="rect">
            <a:avLst/>
          </a:prstGeom>
        </p:spPr>
      </p:pic>
      <p:pic>
        <p:nvPicPr>
          <p:cNvPr id="67" name="Picture 66">
            <a:extLst>
              <a:ext uri="{FF2B5EF4-FFF2-40B4-BE49-F238E27FC236}">
                <a16:creationId xmlns:a16="http://schemas.microsoft.com/office/drawing/2014/main" id="{BBA7DCD8-5FF3-9EB7-B79C-9768349FF97F}"/>
              </a:ext>
            </a:extLst>
          </p:cNvPr>
          <p:cNvPicPr>
            <a:picLocks noChangeAspect="1"/>
          </p:cNvPicPr>
          <p:nvPr/>
        </p:nvPicPr>
        <p:blipFill>
          <a:blip r:embed="rId5"/>
          <a:stretch>
            <a:fillRect/>
          </a:stretch>
        </p:blipFill>
        <p:spPr>
          <a:xfrm>
            <a:off x="3569103" y="5952476"/>
            <a:ext cx="769322" cy="791534"/>
          </a:xfrm>
          <a:prstGeom prst="rect">
            <a:avLst/>
          </a:prstGeom>
        </p:spPr>
      </p:pic>
      <p:pic>
        <p:nvPicPr>
          <p:cNvPr id="68" name="Picture 67">
            <a:extLst>
              <a:ext uri="{FF2B5EF4-FFF2-40B4-BE49-F238E27FC236}">
                <a16:creationId xmlns:a16="http://schemas.microsoft.com/office/drawing/2014/main" id="{05033220-B213-0683-AD6E-6314184DC1AE}"/>
              </a:ext>
            </a:extLst>
          </p:cNvPr>
          <p:cNvPicPr>
            <a:picLocks noChangeAspect="1"/>
          </p:cNvPicPr>
          <p:nvPr/>
        </p:nvPicPr>
        <p:blipFill>
          <a:blip r:embed="rId5"/>
          <a:stretch>
            <a:fillRect/>
          </a:stretch>
        </p:blipFill>
        <p:spPr>
          <a:xfrm>
            <a:off x="3337000" y="5933859"/>
            <a:ext cx="769322" cy="791534"/>
          </a:xfrm>
          <a:prstGeom prst="rect">
            <a:avLst/>
          </a:prstGeom>
        </p:spPr>
      </p:pic>
      <p:pic>
        <p:nvPicPr>
          <p:cNvPr id="69" name="Picture 68">
            <a:extLst>
              <a:ext uri="{FF2B5EF4-FFF2-40B4-BE49-F238E27FC236}">
                <a16:creationId xmlns:a16="http://schemas.microsoft.com/office/drawing/2014/main" id="{82C5C705-1FE8-86E4-979E-C0877710611B}"/>
              </a:ext>
            </a:extLst>
          </p:cNvPr>
          <p:cNvPicPr>
            <a:picLocks noChangeAspect="1"/>
          </p:cNvPicPr>
          <p:nvPr/>
        </p:nvPicPr>
        <p:blipFill>
          <a:blip r:embed="rId5"/>
          <a:stretch>
            <a:fillRect/>
          </a:stretch>
        </p:blipFill>
        <p:spPr>
          <a:xfrm>
            <a:off x="7624281" y="5911648"/>
            <a:ext cx="769322" cy="791534"/>
          </a:xfrm>
          <a:prstGeom prst="rect">
            <a:avLst/>
          </a:prstGeom>
        </p:spPr>
      </p:pic>
      <p:pic>
        <p:nvPicPr>
          <p:cNvPr id="70" name="Picture 69">
            <a:extLst>
              <a:ext uri="{FF2B5EF4-FFF2-40B4-BE49-F238E27FC236}">
                <a16:creationId xmlns:a16="http://schemas.microsoft.com/office/drawing/2014/main" id="{77AE3A88-141D-C214-EA05-A188CD847077}"/>
              </a:ext>
            </a:extLst>
          </p:cNvPr>
          <p:cNvPicPr>
            <a:picLocks noChangeAspect="1"/>
          </p:cNvPicPr>
          <p:nvPr/>
        </p:nvPicPr>
        <p:blipFill>
          <a:blip r:embed="rId6"/>
          <a:stretch>
            <a:fillRect/>
          </a:stretch>
        </p:blipFill>
        <p:spPr>
          <a:xfrm rot="21091091">
            <a:off x="6775554" y="3559746"/>
            <a:ext cx="3053023" cy="2112533"/>
          </a:xfrm>
          <a:prstGeom prst="rect">
            <a:avLst/>
          </a:prstGeom>
        </p:spPr>
      </p:pic>
    </p:spTree>
    <p:extLst>
      <p:ext uri="{BB962C8B-B14F-4D97-AF65-F5344CB8AC3E}">
        <p14:creationId xmlns:p14="http://schemas.microsoft.com/office/powerpoint/2010/main" val="1579847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D09AA-B3EF-B61B-C070-E949E577B760}"/>
              </a:ext>
            </a:extLst>
          </p:cNvPr>
          <p:cNvSpPr>
            <a:spLocks noGrp="1"/>
          </p:cNvSpPr>
          <p:nvPr>
            <p:ph type="title"/>
          </p:nvPr>
        </p:nvSpPr>
        <p:spPr/>
        <p:txBody>
          <a:bodyPr/>
          <a:lstStyle/>
          <a:p>
            <a:r>
              <a:rPr lang="en-US" dirty="0"/>
              <a:t>The Shrimp Fishing Fleet</a:t>
            </a:r>
          </a:p>
        </p:txBody>
      </p:sp>
      <p:sp>
        <p:nvSpPr>
          <p:cNvPr id="3" name="Content Placeholder 2">
            <a:extLst>
              <a:ext uri="{FF2B5EF4-FFF2-40B4-BE49-F238E27FC236}">
                <a16:creationId xmlns:a16="http://schemas.microsoft.com/office/drawing/2014/main" id="{A74AAD28-23D8-96F9-AF4A-3088E6CEE38F}"/>
              </a:ext>
            </a:extLst>
          </p:cNvPr>
          <p:cNvSpPr>
            <a:spLocks noGrp="1"/>
          </p:cNvSpPr>
          <p:nvPr>
            <p:ph idx="1"/>
          </p:nvPr>
        </p:nvSpPr>
        <p:spPr>
          <a:xfrm>
            <a:off x="838200" y="1852257"/>
            <a:ext cx="4163008" cy="4351338"/>
          </a:xfrm>
        </p:spPr>
        <p:txBody>
          <a:bodyPr>
            <a:normAutofit fontScale="92500" lnSpcReduction="10000"/>
          </a:bodyPr>
          <a:lstStyle/>
          <a:p>
            <a:r>
              <a:rPr lang="en-US" dirty="0"/>
              <a:t>Commercial fishing boats from Virginia to Texas can catch millions of pounds of shrimp every year.</a:t>
            </a:r>
          </a:p>
          <a:p>
            <a:r>
              <a:rPr lang="en-US" dirty="0"/>
              <a:t>They typically use a large net that they tow behind the boat called a </a:t>
            </a:r>
            <a:r>
              <a:rPr lang="en-US" dirty="0">
                <a:solidFill>
                  <a:schemeClr val="accent1">
                    <a:lumMod val="75000"/>
                  </a:schemeClr>
                </a:solidFill>
              </a:rPr>
              <a:t>trawl</a:t>
            </a:r>
            <a:r>
              <a:rPr lang="en-US" dirty="0"/>
              <a:t>.</a:t>
            </a:r>
          </a:p>
          <a:p>
            <a:r>
              <a:rPr lang="en-US" dirty="0"/>
              <a:t>While great at catching shrimp, trawls may also catch many other organisms as well…including turtles!</a:t>
            </a:r>
          </a:p>
        </p:txBody>
      </p:sp>
      <p:pic>
        <p:nvPicPr>
          <p:cNvPr id="4" name="Picture 3">
            <a:extLst>
              <a:ext uri="{FF2B5EF4-FFF2-40B4-BE49-F238E27FC236}">
                <a16:creationId xmlns:a16="http://schemas.microsoft.com/office/drawing/2014/main" id="{BCA2AD78-4DE2-ECFD-A651-89A65C2EC07B}"/>
              </a:ext>
            </a:extLst>
          </p:cNvPr>
          <p:cNvPicPr>
            <a:picLocks noChangeAspect="1"/>
          </p:cNvPicPr>
          <p:nvPr/>
        </p:nvPicPr>
        <p:blipFill>
          <a:blip r:embed="rId3"/>
          <a:stretch>
            <a:fillRect/>
          </a:stretch>
        </p:blipFill>
        <p:spPr>
          <a:xfrm>
            <a:off x="7190794" y="2272135"/>
            <a:ext cx="4781550" cy="3848747"/>
          </a:xfrm>
          <a:prstGeom prst="rect">
            <a:avLst/>
          </a:prstGeom>
        </p:spPr>
      </p:pic>
      <p:pic>
        <p:nvPicPr>
          <p:cNvPr id="5" name="Picture 4">
            <a:extLst>
              <a:ext uri="{FF2B5EF4-FFF2-40B4-BE49-F238E27FC236}">
                <a16:creationId xmlns:a16="http://schemas.microsoft.com/office/drawing/2014/main" id="{CF8F6D50-2BA5-EE81-6AD6-FF0E46D76F28}"/>
              </a:ext>
            </a:extLst>
          </p:cNvPr>
          <p:cNvPicPr>
            <a:picLocks noChangeAspect="1"/>
          </p:cNvPicPr>
          <p:nvPr/>
        </p:nvPicPr>
        <p:blipFill>
          <a:blip r:embed="rId4"/>
          <a:stretch>
            <a:fillRect/>
          </a:stretch>
        </p:blipFill>
        <p:spPr>
          <a:xfrm>
            <a:off x="8985380" y="4180114"/>
            <a:ext cx="331391" cy="303251"/>
          </a:xfrm>
          <a:prstGeom prst="rect">
            <a:avLst/>
          </a:prstGeom>
        </p:spPr>
      </p:pic>
      <p:pic>
        <p:nvPicPr>
          <p:cNvPr id="10" name="Picture 9">
            <a:extLst>
              <a:ext uri="{FF2B5EF4-FFF2-40B4-BE49-F238E27FC236}">
                <a16:creationId xmlns:a16="http://schemas.microsoft.com/office/drawing/2014/main" id="{CD796F5E-B480-9615-FA4D-BB24011073D1}"/>
              </a:ext>
            </a:extLst>
          </p:cNvPr>
          <p:cNvPicPr>
            <a:picLocks noChangeAspect="1"/>
          </p:cNvPicPr>
          <p:nvPr/>
        </p:nvPicPr>
        <p:blipFill>
          <a:blip r:embed="rId4"/>
          <a:stretch>
            <a:fillRect/>
          </a:stretch>
        </p:blipFill>
        <p:spPr>
          <a:xfrm>
            <a:off x="9116007" y="3984171"/>
            <a:ext cx="331391" cy="440056"/>
          </a:xfrm>
          <a:prstGeom prst="rect">
            <a:avLst/>
          </a:prstGeom>
        </p:spPr>
      </p:pic>
      <p:pic>
        <p:nvPicPr>
          <p:cNvPr id="11" name="Picture 10">
            <a:extLst>
              <a:ext uri="{FF2B5EF4-FFF2-40B4-BE49-F238E27FC236}">
                <a16:creationId xmlns:a16="http://schemas.microsoft.com/office/drawing/2014/main" id="{29668F3A-8A7C-F9C6-2AC2-454B63126245}"/>
              </a:ext>
            </a:extLst>
          </p:cNvPr>
          <p:cNvPicPr>
            <a:picLocks noChangeAspect="1"/>
          </p:cNvPicPr>
          <p:nvPr/>
        </p:nvPicPr>
        <p:blipFill>
          <a:blip r:embed="rId4"/>
          <a:stretch>
            <a:fillRect/>
          </a:stretch>
        </p:blipFill>
        <p:spPr>
          <a:xfrm>
            <a:off x="9268407" y="4136571"/>
            <a:ext cx="331391" cy="440056"/>
          </a:xfrm>
          <a:prstGeom prst="rect">
            <a:avLst/>
          </a:prstGeom>
        </p:spPr>
      </p:pic>
      <p:pic>
        <p:nvPicPr>
          <p:cNvPr id="12" name="Picture 11">
            <a:extLst>
              <a:ext uri="{FF2B5EF4-FFF2-40B4-BE49-F238E27FC236}">
                <a16:creationId xmlns:a16="http://schemas.microsoft.com/office/drawing/2014/main" id="{47883A01-6AAC-AE2A-5773-2BB6DF33453C}"/>
              </a:ext>
            </a:extLst>
          </p:cNvPr>
          <p:cNvPicPr>
            <a:picLocks noChangeAspect="1"/>
          </p:cNvPicPr>
          <p:nvPr/>
        </p:nvPicPr>
        <p:blipFill>
          <a:blip r:embed="rId4"/>
          <a:stretch>
            <a:fillRect/>
          </a:stretch>
        </p:blipFill>
        <p:spPr>
          <a:xfrm>
            <a:off x="9420807" y="4288971"/>
            <a:ext cx="331391" cy="440056"/>
          </a:xfrm>
          <a:prstGeom prst="rect">
            <a:avLst/>
          </a:prstGeom>
        </p:spPr>
      </p:pic>
      <p:pic>
        <p:nvPicPr>
          <p:cNvPr id="13" name="Picture 12">
            <a:extLst>
              <a:ext uri="{FF2B5EF4-FFF2-40B4-BE49-F238E27FC236}">
                <a16:creationId xmlns:a16="http://schemas.microsoft.com/office/drawing/2014/main" id="{D284E686-0C63-A4F7-30A2-AF7D4547F3FF}"/>
              </a:ext>
            </a:extLst>
          </p:cNvPr>
          <p:cNvPicPr>
            <a:picLocks noChangeAspect="1"/>
          </p:cNvPicPr>
          <p:nvPr/>
        </p:nvPicPr>
        <p:blipFill>
          <a:blip r:embed="rId4"/>
          <a:stretch>
            <a:fillRect/>
          </a:stretch>
        </p:blipFill>
        <p:spPr>
          <a:xfrm>
            <a:off x="9662703" y="4145143"/>
            <a:ext cx="331391" cy="440056"/>
          </a:xfrm>
          <a:prstGeom prst="rect">
            <a:avLst/>
          </a:prstGeom>
        </p:spPr>
      </p:pic>
      <p:pic>
        <p:nvPicPr>
          <p:cNvPr id="14" name="Picture 13">
            <a:extLst>
              <a:ext uri="{FF2B5EF4-FFF2-40B4-BE49-F238E27FC236}">
                <a16:creationId xmlns:a16="http://schemas.microsoft.com/office/drawing/2014/main" id="{E9E4AF11-D6C7-51FF-15F9-27FCB6AB034B}"/>
              </a:ext>
            </a:extLst>
          </p:cNvPr>
          <p:cNvPicPr>
            <a:picLocks noChangeAspect="1"/>
          </p:cNvPicPr>
          <p:nvPr/>
        </p:nvPicPr>
        <p:blipFill>
          <a:blip r:embed="rId4"/>
          <a:stretch>
            <a:fillRect/>
          </a:stretch>
        </p:blipFill>
        <p:spPr>
          <a:xfrm>
            <a:off x="9586502" y="4281157"/>
            <a:ext cx="331391" cy="440056"/>
          </a:xfrm>
          <a:prstGeom prst="rect">
            <a:avLst/>
          </a:prstGeom>
        </p:spPr>
      </p:pic>
      <p:pic>
        <p:nvPicPr>
          <p:cNvPr id="15" name="Picture 14">
            <a:extLst>
              <a:ext uri="{FF2B5EF4-FFF2-40B4-BE49-F238E27FC236}">
                <a16:creationId xmlns:a16="http://schemas.microsoft.com/office/drawing/2014/main" id="{851681E6-405C-2F8F-CAA0-4FED4A5AD32B}"/>
              </a:ext>
            </a:extLst>
          </p:cNvPr>
          <p:cNvPicPr>
            <a:picLocks noChangeAspect="1"/>
          </p:cNvPicPr>
          <p:nvPr/>
        </p:nvPicPr>
        <p:blipFill>
          <a:blip r:embed="rId4"/>
          <a:stretch>
            <a:fillRect/>
          </a:stretch>
        </p:blipFill>
        <p:spPr>
          <a:xfrm>
            <a:off x="9460693" y="4103198"/>
            <a:ext cx="331391" cy="440056"/>
          </a:xfrm>
          <a:prstGeom prst="rect">
            <a:avLst/>
          </a:prstGeom>
        </p:spPr>
      </p:pic>
      <p:pic>
        <p:nvPicPr>
          <p:cNvPr id="16" name="Picture 15">
            <a:extLst>
              <a:ext uri="{FF2B5EF4-FFF2-40B4-BE49-F238E27FC236}">
                <a16:creationId xmlns:a16="http://schemas.microsoft.com/office/drawing/2014/main" id="{2981EDF9-EA6C-A564-BAB1-FD6AEE047A34}"/>
              </a:ext>
            </a:extLst>
          </p:cNvPr>
          <p:cNvPicPr>
            <a:picLocks noChangeAspect="1"/>
          </p:cNvPicPr>
          <p:nvPr/>
        </p:nvPicPr>
        <p:blipFill>
          <a:blip r:embed="rId4"/>
          <a:stretch>
            <a:fillRect/>
          </a:stretch>
        </p:blipFill>
        <p:spPr>
          <a:xfrm>
            <a:off x="9124485" y="3778317"/>
            <a:ext cx="331391" cy="440056"/>
          </a:xfrm>
          <a:prstGeom prst="rect">
            <a:avLst/>
          </a:prstGeom>
        </p:spPr>
      </p:pic>
      <p:pic>
        <p:nvPicPr>
          <p:cNvPr id="17" name="Picture 16">
            <a:extLst>
              <a:ext uri="{FF2B5EF4-FFF2-40B4-BE49-F238E27FC236}">
                <a16:creationId xmlns:a16="http://schemas.microsoft.com/office/drawing/2014/main" id="{CD4DD956-DB1E-8B5B-1936-0B4B25625808}"/>
              </a:ext>
            </a:extLst>
          </p:cNvPr>
          <p:cNvPicPr>
            <a:picLocks noChangeAspect="1"/>
          </p:cNvPicPr>
          <p:nvPr/>
        </p:nvPicPr>
        <p:blipFill>
          <a:blip r:embed="rId4"/>
          <a:stretch>
            <a:fillRect/>
          </a:stretch>
        </p:blipFill>
        <p:spPr>
          <a:xfrm>
            <a:off x="9399034" y="3847701"/>
            <a:ext cx="331391" cy="440056"/>
          </a:xfrm>
          <a:prstGeom prst="rect">
            <a:avLst/>
          </a:prstGeom>
        </p:spPr>
      </p:pic>
      <p:pic>
        <p:nvPicPr>
          <p:cNvPr id="18" name="Picture 17">
            <a:extLst>
              <a:ext uri="{FF2B5EF4-FFF2-40B4-BE49-F238E27FC236}">
                <a16:creationId xmlns:a16="http://schemas.microsoft.com/office/drawing/2014/main" id="{D1919CD9-60AD-44B9-9AC8-483680341D30}"/>
              </a:ext>
            </a:extLst>
          </p:cNvPr>
          <p:cNvPicPr>
            <a:picLocks noChangeAspect="1"/>
          </p:cNvPicPr>
          <p:nvPr/>
        </p:nvPicPr>
        <p:blipFill>
          <a:blip r:embed="rId4"/>
          <a:stretch>
            <a:fillRect/>
          </a:stretch>
        </p:blipFill>
        <p:spPr>
          <a:xfrm>
            <a:off x="9132413" y="4241901"/>
            <a:ext cx="331391" cy="440056"/>
          </a:xfrm>
          <a:prstGeom prst="rect">
            <a:avLst/>
          </a:prstGeom>
        </p:spPr>
      </p:pic>
      <p:pic>
        <p:nvPicPr>
          <p:cNvPr id="19" name="Picture 18">
            <a:extLst>
              <a:ext uri="{FF2B5EF4-FFF2-40B4-BE49-F238E27FC236}">
                <a16:creationId xmlns:a16="http://schemas.microsoft.com/office/drawing/2014/main" id="{5C599AD6-3FB5-7EE5-8382-B38E4ACC2B42}"/>
              </a:ext>
            </a:extLst>
          </p:cNvPr>
          <p:cNvPicPr>
            <a:picLocks noChangeAspect="1"/>
          </p:cNvPicPr>
          <p:nvPr/>
        </p:nvPicPr>
        <p:blipFill>
          <a:blip r:embed="rId4"/>
          <a:stretch>
            <a:fillRect/>
          </a:stretch>
        </p:blipFill>
        <p:spPr>
          <a:xfrm>
            <a:off x="9581569" y="3950798"/>
            <a:ext cx="331391" cy="440056"/>
          </a:xfrm>
          <a:prstGeom prst="rect">
            <a:avLst/>
          </a:prstGeom>
        </p:spPr>
      </p:pic>
      <p:pic>
        <p:nvPicPr>
          <p:cNvPr id="20" name="Picture 19">
            <a:extLst>
              <a:ext uri="{FF2B5EF4-FFF2-40B4-BE49-F238E27FC236}">
                <a16:creationId xmlns:a16="http://schemas.microsoft.com/office/drawing/2014/main" id="{CA203434-4355-4364-2FCB-35379E8D9E68}"/>
              </a:ext>
            </a:extLst>
          </p:cNvPr>
          <p:cNvPicPr>
            <a:picLocks noChangeAspect="1"/>
          </p:cNvPicPr>
          <p:nvPr/>
        </p:nvPicPr>
        <p:blipFill>
          <a:blip r:embed="rId4"/>
          <a:stretch>
            <a:fillRect/>
          </a:stretch>
        </p:blipFill>
        <p:spPr>
          <a:xfrm>
            <a:off x="8937016" y="3865208"/>
            <a:ext cx="331391" cy="440056"/>
          </a:xfrm>
          <a:prstGeom prst="rect">
            <a:avLst/>
          </a:prstGeom>
        </p:spPr>
      </p:pic>
      <p:pic>
        <p:nvPicPr>
          <p:cNvPr id="21" name="Picture 20">
            <a:extLst>
              <a:ext uri="{FF2B5EF4-FFF2-40B4-BE49-F238E27FC236}">
                <a16:creationId xmlns:a16="http://schemas.microsoft.com/office/drawing/2014/main" id="{98C417C1-ED43-8955-D58B-AE728A53816B}"/>
              </a:ext>
            </a:extLst>
          </p:cNvPr>
          <p:cNvPicPr>
            <a:picLocks noChangeAspect="1"/>
          </p:cNvPicPr>
          <p:nvPr/>
        </p:nvPicPr>
        <p:blipFill>
          <a:blip r:embed="rId4"/>
          <a:stretch>
            <a:fillRect/>
          </a:stretch>
        </p:blipFill>
        <p:spPr>
          <a:xfrm>
            <a:off x="9089416" y="4017608"/>
            <a:ext cx="331391" cy="440056"/>
          </a:xfrm>
          <a:prstGeom prst="rect">
            <a:avLst/>
          </a:prstGeom>
        </p:spPr>
      </p:pic>
      <p:pic>
        <p:nvPicPr>
          <p:cNvPr id="22" name="Picture 21">
            <a:extLst>
              <a:ext uri="{FF2B5EF4-FFF2-40B4-BE49-F238E27FC236}">
                <a16:creationId xmlns:a16="http://schemas.microsoft.com/office/drawing/2014/main" id="{5404E5F1-CABC-C6FE-D122-2AA1BCD8B7FB}"/>
              </a:ext>
            </a:extLst>
          </p:cNvPr>
          <p:cNvPicPr>
            <a:picLocks noChangeAspect="1"/>
          </p:cNvPicPr>
          <p:nvPr/>
        </p:nvPicPr>
        <p:blipFill>
          <a:blip r:embed="rId4"/>
          <a:stretch>
            <a:fillRect/>
          </a:stretch>
        </p:blipFill>
        <p:spPr>
          <a:xfrm>
            <a:off x="9241816" y="4170008"/>
            <a:ext cx="331391" cy="440056"/>
          </a:xfrm>
          <a:prstGeom prst="rect">
            <a:avLst/>
          </a:prstGeom>
        </p:spPr>
      </p:pic>
      <p:pic>
        <p:nvPicPr>
          <p:cNvPr id="23" name="Picture 22">
            <a:extLst>
              <a:ext uri="{FF2B5EF4-FFF2-40B4-BE49-F238E27FC236}">
                <a16:creationId xmlns:a16="http://schemas.microsoft.com/office/drawing/2014/main" id="{3D168BA9-F11E-3BC6-60FE-AE568F05ACEC}"/>
              </a:ext>
            </a:extLst>
          </p:cNvPr>
          <p:cNvPicPr>
            <a:picLocks noChangeAspect="1"/>
          </p:cNvPicPr>
          <p:nvPr/>
        </p:nvPicPr>
        <p:blipFill>
          <a:blip r:embed="rId4"/>
          <a:stretch>
            <a:fillRect/>
          </a:stretch>
        </p:blipFill>
        <p:spPr>
          <a:xfrm>
            <a:off x="9394216" y="4322408"/>
            <a:ext cx="331391" cy="440056"/>
          </a:xfrm>
          <a:prstGeom prst="rect">
            <a:avLst/>
          </a:prstGeom>
        </p:spPr>
      </p:pic>
      <p:pic>
        <p:nvPicPr>
          <p:cNvPr id="24" name="Picture 23">
            <a:extLst>
              <a:ext uri="{FF2B5EF4-FFF2-40B4-BE49-F238E27FC236}">
                <a16:creationId xmlns:a16="http://schemas.microsoft.com/office/drawing/2014/main" id="{E3E4A4A2-F6B8-F847-43FC-814E4B162470}"/>
              </a:ext>
            </a:extLst>
          </p:cNvPr>
          <p:cNvPicPr>
            <a:picLocks noChangeAspect="1"/>
          </p:cNvPicPr>
          <p:nvPr/>
        </p:nvPicPr>
        <p:blipFill>
          <a:blip r:embed="rId4"/>
          <a:stretch>
            <a:fillRect/>
          </a:stretch>
        </p:blipFill>
        <p:spPr>
          <a:xfrm>
            <a:off x="8483550" y="4033328"/>
            <a:ext cx="331391" cy="440056"/>
          </a:xfrm>
          <a:prstGeom prst="rect">
            <a:avLst/>
          </a:prstGeom>
        </p:spPr>
      </p:pic>
      <p:pic>
        <p:nvPicPr>
          <p:cNvPr id="25" name="Picture 24">
            <a:extLst>
              <a:ext uri="{FF2B5EF4-FFF2-40B4-BE49-F238E27FC236}">
                <a16:creationId xmlns:a16="http://schemas.microsoft.com/office/drawing/2014/main" id="{33758608-85C9-DF0E-3403-B929BE7ABD76}"/>
              </a:ext>
            </a:extLst>
          </p:cNvPr>
          <p:cNvPicPr>
            <a:picLocks noChangeAspect="1"/>
          </p:cNvPicPr>
          <p:nvPr/>
        </p:nvPicPr>
        <p:blipFill>
          <a:blip r:embed="rId4"/>
          <a:stretch>
            <a:fillRect/>
          </a:stretch>
        </p:blipFill>
        <p:spPr>
          <a:xfrm>
            <a:off x="9083311" y="3572499"/>
            <a:ext cx="331391" cy="440056"/>
          </a:xfrm>
          <a:prstGeom prst="rect">
            <a:avLst/>
          </a:prstGeom>
        </p:spPr>
      </p:pic>
      <p:pic>
        <p:nvPicPr>
          <p:cNvPr id="26" name="Picture 25">
            <a:extLst>
              <a:ext uri="{FF2B5EF4-FFF2-40B4-BE49-F238E27FC236}">
                <a16:creationId xmlns:a16="http://schemas.microsoft.com/office/drawing/2014/main" id="{4DD04F79-615B-061B-EA56-54E0D8053554}"/>
              </a:ext>
            </a:extLst>
          </p:cNvPr>
          <p:cNvPicPr>
            <a:picLocks noChangeAspect="1"/>
          </p:cNvPicPr>
          <p:nvPr/>
        </p:nvPicPr>
        <p:blipFill>
          <a:blip r:embed="rId4"/>
          <a:stretch>
            <a:fillRect/>
          </a:stretch>
        </p:blipFill>
        <p:spPr>
          <a:xfrm>
            <a:off x="8891025" y="3649828"/>
            <a:ext cx="331391" cy="440056"/>
          </a:xfrm>
          <a:prstGeom prst="rect">
            <a:avLst/>
          </a:prstGeom>
        </p:spPr>
      </p:pic>
      <p:pic>
        <p:nvPicPr>
          <p:cNvPr id="27" name="Picture 26">
            <a:extLst>
              <a:ext uri="{FF2B5EF4-FFF2-40B4-BE49-F238E27FC236}">
                <a16:creationId xmlns:a16="http://schemas.microsoft.com/office/drawing/2014/main" id="{2B64A9BA-B745-8C04-3D3C-03ACAD34CD64}"/>
              </a:ext>
            </a:extLst>
          </p:cNvPr>
          <p:cNvPicPr>
            <a:picLocks noChangeAspect="1"/>
          </p:cNvPicPr>
          <p:nvPr/>
        </p:nvPicPr>
        <p:blipFill>
          <a:blip r:embed="rId4"/>
          <a:stretch>
            <a:fillRect/>
          </a:stretch>
        </p:blipFill>
        <p:spPr>
          <a:xfrm>
            <a:off x="8808645" y="3961625"/>
            <a:ext cx="331391" cy="440056"/>
          </a:xfrm>
          <a:prstGeom prst="rect">
            <a:avLst/>
          </a:prstGeom>
        </p:spPr>
      </p:pic>
      <p:pic>
        <p:nvPicPr>
          <p:cNvPr id="28" name="Picture 27">
            <a:extLst>
              <a:ext uri="{FF2B5EF4-FFF2-40B4-BE49-F238E27FC236}">
                <a16:creationId xmlns:a16="http://schemas.microsoft.com/office/drawing/2014/main" id="{2AE4B4F5-3461-2199-4481-163B97482B93}"/>
              </a:ext>
            </a:extLst>
          </p:cNvPr>
          <p:cNvPicPr>
            <a:picLocks noChangeAspect="1"/>
          </p:cNvPicPr>
          <p:nvPr/>
        </p:nvPicPr>
        <p:blipFill>
          <a:blip r:embed="rId4"/>
          <a:stretch>
            <a:fillRect/>
          </a:stretch>
        </p:blipFill>
        <p:spPr>
          <a:xfrm>
            <a:off x="8373352" y="3551587"/>
            <a:ext cx="331391" cy="440056"/>
          </a:xfrm>
          <a:prstGeom prst="rect">
            <a:avLst/>
          </a:prstGeom>
        </p:spPr>
      </p:pic>
      <p:pic>
        <p:nvPicPr>
          <p:cNvPr id="29" name="Picture 28">
            <a:extLst>
              <a:ext uri="{FF2B5EF4-FFF2-40B4-BE49-F238E27FC236}">
                <a16:creationId xmlns:a16="http://schemas.microsoft.com/office/drawing/2014/main" id="{DF27625D-A024-952C-5068-D802F3B7852A}"/>
              </a:ext>
            </a:extLst>
          </p:cNvPr>
          <p:cNvPicPr>
            <a:picLocks noChangeAspect="1"/>
          </p:cNvPicPr>
          <p:nvPr/>
        </p:nvPicPr>
        <p:blipFill>
          <a:blip r:embed="rId4"/>
          <a:stretch>
            <a:fillRect/>
          </a:stretch>
        </p:blipFill>
        <p:spPr>
          <a:xfrm>
            <a:off x="9262089" y="3640973"/>
            <a:ext cx="331391" cy="440056"/>
          </a:xfrm>
          <a:prstGeom prst="rect">
            <a:avLst/>
          </a:prstGeom>
        </p:spPr>
      </p:pic>
      <p:pic>
        <p:nvPicPr>
          <p:cNvPr id="30" name="Picture 29">
            <a:extLst>
              <a:ext uri="{FF2B5EF4-FFF2-40B4-BE49-F238E27FC236}">
                <a16:creationId xmlns:a16="http://schemas.microsoft.com/office/drawing/2014/main" id="{A4BBE7FA-6A7A-84F6-38B3-81D7BDEBD5AA}"/>
              </a:ext>
            </a:extLst>
          </p:cNvPr>
          <p:cNvPicPr>
            <a:picLocks noChangeAspect="1"/>
          </p:cNvPicPr>
          <p:nvPr/>
        </p:nvPicPr>
        <p:blipFill>
          <a:blip r:embed="rId4"/>
          <a:stretch>
            <a:fillRect/>
          </a:stretch>
        </p:blipFill>
        <p:spPr>
          <a:xfrm>
            <a:off x="8063827" y="3479576"/>
            <a:ext cx="331391" cy="440056"/>
          </a:xfrm>
          <a:prstGeom prst="rect">
            <a:avLst/>
          </a:prstGeom>
        </p:spPr>
      </p:pic>
      <p:pic>
        <p:nvPicPr>
          <p:cNvPr id="31" name="Picture 30">
            <a:extLst>
              <a:ext uri="{FF2B5EF4-FFF2-40B4-BE49-F238E27FC236}">
                <a16:creationId xmlns:a16="http://schemas.microsoft.com/office/drawing/2014/main" id="{AD8B34D8-8E61-31E7-64BD-5DC08221C9B9}"/>
              </a:ext>
            </a:extLst>
          </p:cNvPr>
          <p:cNvPicPr>
            <a:picLocks noChangeAspect="1"/>
          </p:cNvPicPr>
          <p:nvPr/>
        </p:nvPicPr>
        <p:blipFill>
          <a:blip r:embed="rId4"/>
          <a:stretch>
            <a:fillRect/>
          </a:stretch>
        </p:blipFill>
        <p:spPr>
          <a:xfrm>
            <a:off x="8444868" y="3771615"/>
            <a:ext cx="331391" cy="440056"/>
          </a:xfrm>
          <a:prstGeom prst="rect">
            <a:avLst/>
          </a:prstGeom>
        </p:spPr>
      </p:pic>
      <p:pic>
        <p:nvPicPr>
          <p:cNvPr id="32" name="Picture 31">
            <a:extLst>
              <a:ext uri="{FF2B5EF4-FFF2-40B4-BE49-F238E27FC236}">
                <a16:creationId xmlns:a16="http://schemas.microsoft.com/office/drawing/2014/main" id="{E4B4DC21-1B73-F7B0-6CEF-97403100002E}"/>
              </a:ext>
            </a:extLst>
          </p:cNvPr>
          <p:cNvPicPr>
            <a:picLocks noChangeAspect="1"/>
          </p:cNvPicPr>
          <p:nvPr/>
        </p:nvPicPr>
        <p:blipFill>
          <a:blip r:embed="rId4"/>
          <a:stretch>
            <a:fillRect/>
          </a:stretch>
        </p:blipFill>
        <p:spPr>
          <a:xfrm>
            <a:off x="8805741" y="4221706"/>
            <a:ext cx="331391" cy="440056"/>
          </a:xfrm>
          <a:prstGeom prst="rect">
            <a:avLst/>
          </a:prstGeom>
        </p:spPr>
      </p:pic>
      <p:pic>
        <p:nvPicPr>
          <p:cNvPr id="33" name="Picture 32">
            <a:extLst>
              <a:ext uri="{FF2B5EF4-FFF2-40B4-BE49-F238E27FC236}">
                <a16:creationId xmlns:a16="http://schemas.microsoft.com/office/drawing/2014/main" id="{49E19C41-4EB1-03D4-7539-E25D8A1176E0}"/>
              </a:ext>
            </a:extLst>
          </p:cNvPr>
          <p:cNvPicPr>
            <a:picLocks noChangeAspect="1"/>
          </p:cNvPicPr>
          <p:nvPr/>
        </p:nvPicPr>
        <p:blipFill>
          <a:blip r:embed="rId4"/>
          <a:stretch>
            <a:fillRect/>
          </a:stretch>
        </p:blipFill>
        <p:spPr>
          <a:xfrm>
            <a:off x="8163568" y="3756452"/>
            <a:ext cx="331391" cy="440056"/>
          </a:xfrm>
          <a:prstGeom prst="rect">
            <a:avLst/>
          </a:prstGeom>
        </p:spPr>
      </p:pic>
      <p:pic>
        <p:nvPicPr>
          <p:cNvPr id="34" name="Picture 33">
            <a:extLst>
              <a:ext uri="{FF2B5EF4-FFF2-40B4-BE49-F238E27FC236}">
                <a16:creationId xmlns:a16="http://schemas.microsoft.com/office/drawing/2014/main" id="{3299BC9F-DC76-DE9B-ECEA-242D498F9D73}"/>
              </a:ext>
            </a:extLst>
          </p:cNvPr>
          <p:cNvPicPr>
            <a:picLocks noChangeAspect="1"/>
          </p:cNvPicPr>
          <p:nvPr/>
        </p:nvPicPr>
        <p:blipFill>
          <a:blip r:embed="rId4"/>
          <a:stretch>
            <a:fillRect/>
          </a:stretch>
        </p:blipFill>
        <p:spPr>
          <a:xfrm>
            <a:off x="8541456" y="3473361"/>
            <a:ext cx="331391" cy="440056"/>
          </a:xfrm>
          <a:prstGeom prst="rect">
            <a:avLst/>
          </a:prstGeom>
        </p:spPr>
      </p:pic>
      <p:pic>
        <p:nvPicPr>
          <p:cNvPr id="35" name="Picture 34">
            <a:extLst>
              <a:ext uri="{FF2B5EF4-FFF2-40B4-BE49-F238E27FC236}">
                <a16:creationId xmlns:a16="http://schemas.microsoft.com/office/drawing/2014/main" id="{FB64FF3F-495B-589E-0444-288919618FB2}"/>
              </a:ext>
            </a:extLst>
          </p:cNvPr>
          <p:cNvPicPr>
            <a:picLocks noChangeAspect="1"/>
          </p:cNvPicPr>
          <p:nvPr/>
        </p:nvPicPr>
        <p:blipFill>
          <a:blip r:embed="rId4"/>
          <a:stretch>
            <a:fillRect/>
          </a:stretch>
        </p:blipFill>
        <p:spPr>
          <a:xfrm>
            <a:off x="8682836" y="3725728"/>
            <a:ext cx="331391" cy="440056"/>
          </a:xfrm>
          <a:prstGeom prst="rect">
            <a:avLst/>
          </a:prstGeom>
        </p:spPr>
      </p:pic>
      <p:pic>
        <p:nvPicPr>
          <p:cNvPr id="36" name="Picture 35">
            <a:extLst>
              <a:ext uri="{FF2B5EF4-FFF2-40B4-BE49-F238E27FC236}">
                <a16:creationId xmlns:a16="http://schemas.microsoft.com/office/drawing/2014/main" id="{3AF705A9-1865-0E67-80F0-1ECE4F08ED4E}"/>
              </a:ext>
            </a:extLst>
          </p:cNvPr>
          <p:cNvPicPr>
            <a:picLocks noChangeAspect="1"/>
          </p:cNvPicPr>
          <p:nvPr/>
        </p:nvPicPr>
        <p:blipFill>
          <a:blip r:embed="rId4"/>
          <a:stretch>
            <a:fillRect/>
          </a:stretch>
        </p:blipFill>
        <p:spPr>
          <a:xfrm>
            <a:off x="8848572" y="3401739"/>
            <a:ext cx="331391" cy="440056"/>
          </a:xfrm>
          <a:prstGeom prst="rect">
            <a:avLst/>
          </a:prstGeom>
        </p:spPr>
      </p:pic>
      <p:pic>
        <p:nvPicPr>
          <p:cNvPr id="37" name="Picture 36">
            <a:extLst>
              <a:ext uri="{FF2B5EF4-FFF2-40B4-BE49-F238E27FC236}">
                <a16:creationId xmlns:a16="http://schemas.microsoft.com/office/drawing/2014/main" id="{CF02F4A6-5180-D0BD-1DF3-CC1B44C8D77F}"/>
              </a:ext>
            </a:extLst>
          </p:cNvPr>
          <p:cNvPicPr>
            <a:picLocks noChangeAspect="1"/>
          </p:cNvPicPr>
          <p:nvPr/>
        </p:nvPicPr>
        <p:blipFill>
          <a:blip r:embed="rId4"/>
          <a:stretch>
            <a:fillRect/>
          </a:stretch>
        </p:blipFill>
        <p:spPr>
          <a:xfrm>
            <a:off x="8624986" y="4271409"/>
            <a:ext cx="331391" cy="440056"/>
          </a:xfrm>
          <a:prstGeom prst="rect">
            <a:avLst/>
          </a:prstGeom>
        </p:spPr>
      </p:pic>
      <p:pic>
        <p:nvPicPr>
          <p:cNvPr id="38" name="Picture 37">
            <a:extLst>
              <a:ext uri="{FF2B5EF4-FFF2-40B4-BE49-F238E27FC236}">
                <a16:creationId xmlns:a16="http://schemas.microsoft.com/office/drawing/2014/main" id="{A0146E78-5653-7B36-C5B3-E57C2C287160}"/>
              </a:ext>
            </a:extLst>
          </p:cNvPr>
          <p:cNvPicPr>
            <a:picLocks noChangeAspect="1"/>
          </p:cNvPicPr>
          <p:nvPr/>
        </p:nvPicPr>
        <p:blipFill>
          <a:blip r:embed="rId4"/>
          <a:stretch>
            <a:fillRect/>
          </a:stretch>
        </p:blipFill>
        <p:spPr>
          <a:xfrm>
            <a:off x="9031301" y="4396627"/>
            <a:ext cx="331391" cy="440056"/>
          </a:xfrm>
          <a:prstGeom prst="rect">
            <a:avLst/>
          </a:prstGeom>
        </p:spPr>
      </p:pic>
      <p:sp>
        <p:nvSpPr>
          <p:cNvPr id="39" name="Oval 38">
            <a:extLst>
              <a:ext uri="{FF2B5EF4-FFF2-40B4-BE49-F238E27FC236}">
                <a16:creationId xmlns:a16="http://schemas.microsoft.com/office/drawing/2014/main" id="{6942D4D1-1FFB-4CA3-557F-E3B1C8638F35}"/>
              </a:ext>
            </a:extLst>
          </p:cNvPr>
          <p:cNvSpPr/>
          <p:nvPr/>
        </p:nvSpPr>
        <p:spPr>
          <a:xfrm>
            <a:off x="8063827" y="3551587"/>
            <a:ext cx="395503" cy="41003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38896B85-80AD-1176-76BB-2574ECD62D1C}"/>
              </a:ext>
            </a:extLst>
          </p:cNvPr>
          <p:cNvSpPr/>
          <p:nvPr/>
        </p:nvSpPr>
        <p:spPr>
          <a:xfrm>
            <a:off x="7341833" y="3240350"/>
            <a:ext cx="967666" cy="683580"/>
          </a:xfrm>
          <a:custGeom>
            <a:avLst/>
            <a:gdLst>
              <a:gd name="connsiteX0" fmla="*/ 967666 w 967666"/>
              <a:gd name="connsiteY0" fmla="*/ 319596 h 683580"/>
              <a:gd name="connsiteX1" fmla="*/ 0 w 967666"/>
              <a:gd name="connsiteY1" fmla="*/ 0 h 683580"/>
              <a:gd name="connsiteX2" fmla="*/ 790113 w 967666"/>
              <a:gd name="connsiteY2" fmla="*/ 683580 h 683580"/>
              <a:gd name="connsiteX3" fmla="*/ 745724 w 967666"/>
              <a:gd name="connsiteY3" fmla="*/ 639192 h 683580"/>
              <a:gd name="connsiteX4" fmla="*/ 736847 w 967666"/>
              <a:gd name="connsiteY4" fmla="*/ 603681 h 683580"/>
              <a:gd name="connsiteX5" fmla="*/ 719091 w 967666"/>
              <a:gd name="connsiteY5" fmla="*/ 514904 h 683580"/>
              <a:gd name="connsiteX6" fmla="*/ 736847 w 967666"/>
              <a:gd name="connsiteY6" fmla="*/ 443883 h 683580"/>
              <a:gd name="connsiteX7" fmla="*/ 754602 w 967666"/>
              <a:gd name="connsiteY7" fmla="*/ 417250 h 683580"/>
              <a:gd name="connsiteX8" fmla="*/ 763480 w 967666"/>
              <a:gd name="connsiteY8" fmla="*/ 381739 h 683580"/>
              <a:gd name="connsiteX9" fmla="*/ 790113 w 967666"/>
              <a:gd name="connsiteY9" fmla="*/ 346229 h 683580"/>
              <a:gd name="connsiteX10" fmla="*/ 834501 w 967666"/>
              <a:gd name="connsiteY10" fmla="*/ 328473 h 683580"/>
              <a:gd name="connsiteX11" fmla="*/ 905522 w 967666"/>
              <a:gd name="connsiteY11" fmla="*/ 319596 h 683580"/>
              <a:gd name="connsiteX12" fmla="*/ 967666 w 967666"/>
              <a:gd name="connsiteY12" fmla="*/ 319596 h 683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7666" h="683580">
                <a:moveTo>
                  <a:pt x="967666" y="319596"/>
                </a:moveTo>
                <a:lnTo>
                  <a:pt x="0" y="0"/>
                </a:lnTo>
                <a:lnTo>
                  <a:pt x="790113" y="683580"/>
                </a:lnTo>
                <a:lnTo>
                  <a:pt x="745724" y="639192"/>
                </a:lnTo>
                <a:lnTo>
                  <a:pt x="736847" y="603681"/>
                </a:lnTo>
                <a:lnTo>
                  <a:pt x="719091" y="514904"/>
                </a:lnTo>
                <a:lnTo>
                  <a:pt x="736847" y="443883"/>
                </a:lnTo>
                <a:lnTo>
                  <a:pt x="754602" y="417250"/>
                </a:lnTo>
                <a:lnTo>
                  <a:pt x="763480" y="381739"/>
                </a:lnTo>
                <a:lnTo>
                  <a:pt x="790113" y="346229"/>
                </a:lnTo>
                <a:lnTo>
                  <a:pt x="834501" y="328473"/>
                </a:lnTo>
                <a:lnTo>
                  <a:pt x="905522" y="319596"/>
                </a:lnTo>
                <a:lnTo>
                  <a:pt x="967666" y="319596"/>
                </a:lnTo>
                <a:close/>
              </a:path>
            </a:pathLst>
          </a:cu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lumMod val="90000"/>
                </a:schemeClr>
              </a:solidFill>
            </a:endParaRPr>
          </a:p>
        </p:txBody>
      </p:sp>
      <p:pic>
        <p:nvPicPr>
          <p:cNvPr id="45" name="Picture 44" descr="A group of boats sit in a harbor&#10;&#10;Description automatically generated with medium confidence">
            <a:extLst>
              <a:ext uri="{FF2B5EF4-FFF2-40B4-BE49-F238E27FC236}">
                <a16:creationId xmlns:a16="http://schemas.microsoft.com/office/drawing/2014/main" id="{E1E6BBCF-B43A-42AA-0D07-7CE2CE83DF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63826" y="0"/>
            <a:ext cx="4128173" cy="2497645"/>
          </a:xfrm>
          <a:prstGeom prst="rect">
            <a:avLst/>
          </a:prstGeom>
        </p:spPr>
      </p:pic>
      <p:pic>
        <p:nvPicPr>
          <p:cNvPr id="46" name="Picture 45">
            <a:extLst>
              <a:ext uri="{FF2B5EF4-FFF2-40B4-BE49-F238E27FC236}">
                <a16:creationId xmlns:a16="http://schemas.microsoft.com/office/drawing/2014/main" id="{F118A713-53F4-5B6A-AFD1-E97F9B5967F8}"/>
              </a:ext>
            </a:extLst>
          </p:cNvPr>
          <p:cNvPicPr>
            <a:picLocks noChangeAspect="1"/>
          </p:cNvPicPr>
          <p:nvPr/>
        </p:nvPicPr>
        <p:blipFill>
          <a:blip r:embed="rId6"/>
          <a:stretch>
            <a:fillRect/>
          </a:stretch>
        </p:blipFill>
        <p:spPr>
          <a:xfrm>
            <a:off x="0" y="1321481"/>
            <a:ext cx="8063826" cy="94203"/>
          </a:xfrm>
          <a:prstGeom prst="rect">
            <a:avLst/>
          </a:prstGeom>
        </p:spPr>
      </p:pic>
      <p:pic>
        <p:nvPicPr>
          <p:cNvPr id="47" name="Picture 46">
            <a:extLst>
              <a:ext uri="{FF2B5EF4-FFF2-40B4-BE49-F238E27FC236}">
                <a16:creationId xmlns:a16="http://schemas.microsoft.com/office/drawing/2014/main" id="{73243D66-AB8B-0442-7F94-B20332E9919D}"/>
              </a:ext>
            </a:extLst>
          </p:cNvPr>
          <p:cNvPicPr>
            <a:picLocks noChangeAspect="1"/>
          </p:cNvPicPr>
          <p:nvPr/>
        </p:nvPicPr>
        <p:blipFill>
          <a:blip r:embed="rId6"/>
          <a:stretch>
            <a:fillRect/>
          </a:stretch>
        </p:blipFill>
        <p:spPr>
          <a:xfrm>
            <a:off x="0" y="1449367"/>
            <a:ext cx="8063826" cy="94203"/>
          </a:xfrm>
          <a:prstGeom prst="rect">
            <a:avLst/>
          </a:prstGeom>
        </p:spPr>
      </p:pic>
      <p:sp>
        <p:nvSpPr>
          <p:cNvPr id="48" name="TextBox 47">
            <a:extLst>
              <a:ext uri="{FF2B5EF4-FFF2-40B4-BE49-F238E27FC236}">
                <a16:creationId xmlns:a16="http://schemas.microsoft.com/office/drawing/2014/main" id="{91240323-D620-D0E7-5F98-CD3456296436}"/>
              </a:ext>
            </a:extLst>
          </p:cNvPr>
          <p:cNvSpPr txBox="1"/>
          <p:nvPr/>
        </p:nvSpPr>
        <p:spPr>
          <a:xfrm>
            <a:off x="10127912" y="2465396"/>
            <a:ext cx="2142768" cy="276999"/>
          </a:xfrm>
          <a:prstGeom prst="rect">
            <a:avLst/>
          </a:prstGeom>
          <a:noFill/>
        </p:spPr>
        <p:txBody>
          <a:bodyPr wrap="square" rtlCol="0">
            <a:spAutoFit/>
          </a:bodyPr>
          <a:lstStyle/>
          <a:p>
            <a:r>
              <a:rPr lang="en-US" sz="1200" dirty="0"/>
              <a:t>Shrimp Boats in South Carolina</a:t>
            </a:r>
          </a:p>
        </p:txBody>
      </p:sp>
      <p:sp>
        <p:nvSpPr>
          <p:cNvPr id="49" name="TextBox 48">
            <a:extLst>
              <a:ext uri="{FF2B5EF4-FFF2-40B4-BE49-F238E27FC236}">
                <a16:creationId xmlns:a16="http://schemas.microsoft.com/office/drawing/2014/main" id="{13B04350-5E40-9B34-8659-238132F3CA30}"/>
              </a:ext>
            </a:extLst>
          </p:cNvPr>
          <p:cNvSpPr txBox="1"/>
          <p:nvPr/>
        </p:nvSpPr>
        <p:spPr>
          <a:xfrm>
            <a:off x="5317724" y="2272135"/>
            <a:ext cx="2021926" cy="1661993"/>
          </a:xfrm>
          <a:prstGeom prst="rect">
            <a:avLst/>
          </a:prstGeom>
          <a:solidFill>
            <a:schemeClr val="accent1">
              <a:lumMod val="20000"/>
              <a:lumOff val="80000"/>
            </a:schemeClr>
          </a:solidFill>
        </p:spPr>
        <p:txBody>
          <a:bodyPr wrap="square" rtlCol="0">
            <a:spAutoFit/>
          </a:bodyPr>
          <a:lstStyle/>
          <a:p>
            <a:r>
              <a:rPr lang="en-US" b="1" u="sng" dirty="0"/>
              <a:t>Fun Fact</a:t>
            </a:r>
          </a:p>
          <a:p>
            <a:r>
              <a:rPr lang="en-US" sz="1200" dirty="0"/>
              <a:t>There are three different species of commercially important shrimp in the South:</a:t>
            </a:r>
          </a:p>
          <a:p>
            <a:pPr marL="285750" indent="-285750">
              <a:buFont typeface="Arial" panose="020B0604020202020204" pitchFamily="34" charset="0"/>
              <a:buChar char="•"/>
            </a:pPr>
            <a:r>
              <a:rPr lang="en-US" sz="1200" dirty="0"/>
              <a:t>Pink</a:t>
            </a:r>
          </a:p>
          <a:p>
            <a:pPr marL="285750" indent="-285750">
              <a:buFont typeface="Arial" panose="020B0604020202020204" pitchFamily="34" charset="0"/>
              <a:buChar char="•"/>
            </a:pPr>
            <a:r>
              <a:rPr lang="en-US" sz="1200" dirty="0"/>
              <a:t>White </a:t>
            </a:r>
          </a:p>
          <a:p>
            <a:pPr marL="285750" indent="-285750">
              <a:buFont typeface="Arial" panose="020B0604020202020204" pitchFamily="34" charset="0"/>
              <a:buChar char="•"/>
            </a:pPr>
            <a:r>
              <a:rPr lang="en-US" sz="1200" dirty="0"/>
              <a:t>Brown</a:t>
            </a:r>
          </a:p>
        </p:txBody>
      </p:sp>
      <p:pic>
        <p:nvPicPr>
          <p:cNvPr id="50" name="Picture 49">
            <a:extLst>
              <a:ext uri="{FF2B5EF4-FFF2-40B4-BE49-F238E27FC236}">
                <a16:creationId xmlns:a16="http://schemas.microsoft.com/office/drawing/2014/main" id="{4CCE18CC-1547-1C21-AAC4-E0DDE7946238}"/>
              </a:ext>
            </a:extLst>
          </p:cNvPr>
          <p:cNvPicPr>
            <a:picLocks noChangeAspect="1"/>
          </p:cNvPicPr>
          <p:nvPr/>
        </p:nvPicPr>
        <p:blipFill>
          <a:blip r:embed="rId7"/>
          <a:stretch>
            <a:fillRect/>
          </a:stretch>
        </p:blipFill>
        <p:spPr>
          <a:xfrm>
            <a:off x="5312906" y="3961626"/>
            <a:ext cx="2021926" cy="1574894"/>
          </a:xfrm>
          <a:prstGeom prst="rect">
            <a:avLst/>
          </a:prstGeom>
        </p:spPr>
      </p:pic>
      <p:sp>
        <p:nvSpPr>
          <p:cNvPr id="51" name="TextBox 50">
            <a:extLst>
              <a:ext uri="{FF2B5EF4-FFF2-40B4-BE49-F238E27FC236}">
                <a16:creationId xmlns:a16="http://schemas.microsoft.com/office/drawing/2014/main" id="{3F15B916-214B-B536-CE30-8DF5B47A10F2}"/>
              </a:ext>
            </a:extLst>
          </p:cNvPr>
          <p:cNvSpPr txBox="1"/>
          <p:nvPr/>
        </p:nvSpPr>
        <p:spPr>
          <a:xfrm>
            <a:off x="5263009" y="5536519"/>
            <a:ext cx="1269507" cy="276999"/>
          </a:xfrm>
          <a:prstGeom prst="rect">
            <a:avLst/>
          </a:prstGeom>
          <a:noFill/>
        </p:spPr>
        <p:txBody>
          <a:bodyPr wrap="square" rtlCol="0">
            <a:spAutoFit/>
          </a:bodyPr>
          <a:lstStyle/>
          <a:p>
            <a:r>
              <a:rPr lang="en-US" sz="1200" b="1" dirty="0"/>
              <a:t>Brown Shrimp </a:t>
            </a:r>
          </a:p>
        </p:txBody>
      </p:sp>
    </p:spTree>
    <p:extLst>
      <p:ext uri="{BB962C8B-B14F-4D97-AF65-F5344CB8AC3E}">
        <p14:creationId xmlns:p14="http://schemas.microsoft.com/office/powerpoint/2010/main" val="409034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66874-DEE6-454E-1883-E8283FF5CB94}"/>
              </a:ext>
            </a:extLst>
          </p:cNvPr>
          <p:cNvSpPr>
            <a:spLocks noGrp="1"/>
          </p:cNvSpPr>
          <p:nvPr>
            <p:ph type="title"/>
          </p:nvPr>
        </p:nvSpPr>
        <p:spPr/>
        <p:txBody>
          <a:bodyPr/>
          <a:lstStyle/>
          <a:p>
            <a:r>
              <a:rPr lang="en-US" dirty="0"/>
              <a:t>Save the Southern Turtles…</a:t>
            </a:r>
          </a:p>
        </p:txBody>
      </p:sp>
      <p:sp>
        <p:nvSpPr>
          <p:cNvPr id="3" name="Content Placeholder 2">
            <a:extLst>
              <a:ext uri="{FF2B5EF4-FFF2-40B4-BE49-F238E27FC236}">
                <a16:creationId xmlns:a16="http://schemas.microsoft.com/office/drawing/2014/main" id="{6448984A-16D0-BA72-D5DA-138B86FC941A}"/>
              </a:ext>
            </a:extLst>
          </p:cNvPr>
          <p:cNvSpPr>
            <a:spLocks noGrp="1"/>
          </p:cNvSpPr>
          <p:nvPr>
            <p:ph idx="1"/>
          </p:nvPr>
        </p:nvSpPr>
        <p:spPr>
          <a:xfrm>
            <a:off x="838200" y="1825625"/>
            <a:ext cx="3831454" cy="4351338"/>
          </a:xfrm>
        </p:spPr>
        <p:txBody>
          <a:bodyPr>
            <a:normAutofit fontScale="92500" lnSpcReduction="10000"/>
          </a:bodyPr>
          <a:lstStyle/>
          <a:p>
            <a:r>
              <a:rPr lang="en-US" dirty="0"/>
              <a:t>There are five species of sea turtle found throughout the southeastern United States. All five are considered </a:t>
            </a:r>
            <a:r>
              <a:rPr lang="en-US" dirty="0">
                <a:solidFill>
                  <a:srgbClr val="FF0000"/>
                </a:solidFill>
              </a:rPr>
              <a:t>endangered</a:t>
            </a:r>
            <a:r>
              <a:rPr lang="en-US" dirty="0"/>
              <a:t>.</a:t>
            </a:r>
          </a:p>
          <a:p>
            <a:r>
              <a:rPr lang="en-US" dirty="0"/>
              <a:t>Accidental capture from commercial fisheries has been identified as one the biggest challenges these species have to face.</a:t>
            </a:r>
          </a:p>
        </p:txBody>
      </p:sp>
      <p:pic>
        <p:nvPicPr>
          <p:cNvPr id="4" name="Picture 3">
            <a:extLst>
              <a:ext uri="{FF2B5EF4-FFF2-40B4-BE49-F238E27FC236}">
                <a16:creationId xmlns:a16="http://schemas.microsoft.com/office/drawing/2014/main" id="{EC80A7D4-6873-D5FD-CD97-AA6B22792504}"/>
              </a:ext>
            </a:extLst>
          </p:cNvPr>
          <p:cNvPicPr>
            <a:picLocks noChangeAspect="1"/>
          </p:cNvPicPr>
          <p:nvPr/>
        </p:nvPicPr>
        <p:blipFill>
          <a:blip r:embed="rId3"/>
          <a:stretch>
            <a:fillRect/>
          </a:stretch>
        </p:blipFill>
        <p:spPr>
          <a:xfrm>
            <a:off x="0" y="1243756"/>
            <a:ext cx="12192000" cy="114527"/>
          </a:xfrm>
          <a:prstGeom prst="rect">
            <a:avLst/>
          </a:prstGeom>
        </p:spPr>
      </p:pic>
      <p:pic>
        <p:nvPicPr>
          <p:cNvPr id="5" name="Picture 4">
            <a:extLst>
              <a:ext uri="{FF2B5EF4-FFF2-40B4-BE49-F238E27FC236}">
                <a16:creationId xmlns:a16="http://schemas.microsoft.com/office/drawing/2014/main" id="{BAB7D213-B074-1FFA-08BE-9C84C0CACFB0}"/>
              </a:ext>
            </a:extLst>
          </p:cNvPr>
          <p:cNvPicPr>
            <a:picLocks noChangeAspect="1"/>
          </p:cNvPicPr>
          <p:nvPr/>
        </p:nvPicPr>
        <p:blipFill>
          <a:blip r:embed="rId3"/>
          <a:stretch>
            <a:fillRect/>
          </a:stretch>
        </p:blipFill>
        <p:spPr>
          <a:xfrm>
            <a:off x="0" y="1404179"/>
            <a:ext cx="12192000" cy="114527"/>
          </a:xfrm>
          <a:prstGeom prst="rect">
            <a:avLst/>
          </a:prstGeom>
        </p:spPr>
      </p:pic>
      <p:pic>
        <p:nvPicPr>
          <p:cNvPr id="6" name="Picture 5">
            <a:extLst>
              <a:ext uri="{FF2B5EF4-FFF2-40B4-BE49-F238E27FC236}">
                <a16:creationId xmlns:a16="http://schemas.microsoft.com/office/drawing/2014/main" id="{3C19761F-6095-B3DE-A07E-9BEE67C23629}"/>
              </a:ext>
            </a:extLst>
          </p:cNvPr>
          <p:cNvPicPr>
            <a:picLocks noChangeAspect="1"/>
          </p:cNvPicPr>
          <p:nvPr/>
        </p:nvPicPr>
        <p:blipFill>
          <a:blip r:embed="rId4"/>
          <a:stretch>
            <a:fillRect/>
          </a:stretch>
        </p:blipFill>
        <p:spPr>
          <a:xfrm>
            <a:off x="4874579" y="1757221"/>
            <a:ext cx="1861350" cy="1585171"/>
          </a:xfrm>
          <a:prstGeom prst="rect">
            <a:avLst/>
          </a:prstGeom>
        </p:spPr>
      </p:pic>
      <p:pic>
        <p:nvPicPr>
          <p:cNvPr id="7" name="Picture 6">
            <a:extLst>
              <a:ext uri="{FF2B5EF4-FFF2-40B4-BE49-F238E27FC236}">
                <a16:creationId xmlns:a16="http://schemas.microsoft.com/office/drawing/2014/main" id="{60989916-AB69-E94C-7A7C-C6FA5E26EFE4}"/>
              </a:ext>
            </a:extLst>
          </p:cNvPr>
          <p:cNvPicPr>
            <a:picLocks noChangeAspect="1"/>
          </p:cNvPicPr>
          <p:nvPr/>
        </p:nvPicPr>
        <p:blipFill>
          <a:blip r:embed="rId5"/>
          <a:stretch>
            <a:fillRect/>
          </a:stretch>
        </p:blipFill>
        <p:spPr>
          <a:xfrm>
            <a:off x="7211626" y="1756663"/>
            <a:ext cx="1861350" cy="1585172"/>
          </a:xfrm>
          <a:prstGeom prst="rect">
            <a:avLst/>
          </a:prstGeom>
        </p:spPr>
      </p:pic>
      <p:pic>
        <p:nvPicPr>
          <p:cNvPr id="8" name="Picture 7">
            <a:extLst>
              <a:ext uri="{FF2B5EF4-FFF2-40B4-BE49-F238E27FC236}">
                <a16:creationId xmlns:a16="http://schemas.microsoft.com/office/drawing/2014/main" id="{48666316-4CE6-3E27-171A-FF9B2722CD88}"/>
              </a:ext>
            </a:extLst>
          </p:cNvPr>
          <p:cNvPicPr>
            <a:picLocks noChangeAspect="1"/>
          </p:cNvPicPr>
          <p:nvPr/>
        </p:nvPicPr>
        <p:blipFill>
          <a:blip r:embed="rId6"/>
          <a:stretch>
            <a:fillRect/>
          </a:stretch>
        </p:blipFill>
        <p:spPr>
          <a:xfrm>
            <a:off x="9548673" y="1741966"/>
            <a:ext cx="1861350" cy="1641672"/>
          </a:xfrm>
          <a:prstGeom prst="rect">
            <a:avLst/>
          </a:prstGeom>
        </p:spPr>
      </p:pic>
      <p:pic>
        <p:nvPicPr>
          <p:cNvPr id="9" name="Picture 8">
            <a:extLst>
              <a:ext uri="{FF2B5EF4-FFF2-40B4-BE49-F238E27FC236}">
                <a16:creationId xmlns:a16="http://schemas.microsoft.com/office/drawing/2014/main" id="{29E0B481-B9CB-FE64-3DDA-446EF9EF70A2}"/>
              </a:ext>
            </a:extLst>
          </p:cNvPr>
          <p:cNvPicPr>
            <a:picLocks noChangeAspect="1"/>
          </p:cNvPicPr>
          <p:nvPr/>
        </p:nvPicPr>
        <p:blipFill>
          <a:blip r:embed="rId7"/>
          <a:stretch>
            <a:fillRect/>
          </a:stretch>
        </p:blipFill>
        <p:spPr>
          <a:xfrm>
            <a:off x="6089339" y="3716042"/>
            <a:ext cx="1861350" cy="1585171"/>
          </a:xfrm>
          <a:prstGeom prst="rect">
            <a:avLst/>
          </a:prstGeom>
        </p:spPr>
      </p:pic>
      <p:pic>
        <p:nvPicPr>
          <p:cNvPr id="10" name="Picture 9">
            <a:extLst>
              <a:ext uri="{FF2B5EF4-FFF2-40B4-BE49-F238E27FC236}">
                <a16:creationId xmlns:a16="http://schemas.microsoft.com/office/drawing/2014/main" id="{9185D314-DDBA-B846-80A8-99A2CEF772AA}"/>
              </a:ext>
            </a:extLst>
          </p:cNvPr>
          <p:cNvPicPr>
            <a:picLocks noChangeAspect="1"/>
          </p:cNvPicPr>
          <p:nvPr/>
        </p:nvPicPr>
        <p:blipFill>
          <a:blip r:embed="rId8"/>
          <a:stretch>
            <a:fillRect/>
          </a:stretch>
        </p:blipFill>
        <p:spPr>
          <a:xfrm>
            <a:off x="8405969" y="3716043"/>
            <a:ext cx="1861350" cy="1585171"/>
          </a:xfrm>
          <a:prstGeom prst="rect">
            <a:avLst/>
          </a:prstGeom>
        </p:spPr>
      </p:pic>
      <p:sp>
        <p:nvSpPr>
          <p:cNvPr id="11" name="TextBox 10">
            <a:extLst>
              <a:ext uri="{FF2B5EF4-FFF2-40B4-BE49-F238E27FC236}">
                <a16:creationId xmlns:a16="http://schemas.microsoft.com/office/drawing/2014/main" id="{63AD3E25-3CE2-B7D5-EE51-A361E1BF3592}"/>
              </a:ext>
            </a:extLst>
          </p:cNvPr>
          <p:cNvSpPr txBox="1"/>
          <p:nvPr/>
        </p:nvSpPr>
        <p:spPr>
          <a:xfrm>
            <a:off x="4777450" y="3326216"/>
            <a:ext cx="1550632" cy="261610"/>
          </a:xfrm>
          <a:prstGeom prst="rect">
            <a:avLst/>
          </a:prstGeom>
          <a:noFill/>
        </p:spPr>
        <p:txBody>
          <a:bodyPr wrap="square" rtlCol="0">
            <a:spAutoFit/>
          </a:bodyPr>
          <a:lstStyle/>
          <a:p>
            <a:r>
              <a:rPr lang="en-US" sz="1100" b="1" dirty="0"/>
              <a:t>Green</a:t>
            </a:r>
            <a:r>
              <a:rPr lang="en-US" sz="1100" dirty="0"/>
              <a:t> (</a:t>
            </a:r>
            <a:r>
              <a:rPr lang="en-US" sz="1100" b="0" i="0" dirty="0">
                <a:effectLst/>
              </a:rPr>
              <a:t>Chelonia mydas)</a:t>
            </a:r>
            <a:endParaRPr lang="en-US" sz="1100" dirty="0"/>
          </a:p>
        </p:txBody>
      </p:sp>
      <p:sp>
        <p:nvSpPr>
          <p:cNvPr id="12" name="TextBox 11">
            <a:extLst>
              <a:ext uri="{FF2B5EF4-FFF2-40B4-BE49-F238E27FC236}">
                <a16:creationId xmlns:a16="http://schemas.microsoft.com/office/drawing/2014/main" id="{325B33FF-0D7F-0C4D-EE19-D67D3887A0E6}"/>
              </a:ext>
            </a:extLst>
          </p:cNvPr>
          <p:cNvSpPr txBox="1"/>
          <p:nvPr/>
        </p:nvSpPr>
        <p:spPr>
          <a:xfrm>
            <a:off x="7103829" y="3339803"/>
            <a:ext cx="2278010" cy="261610"/>
          </a:xfrm>
          <a:prstGeom prst="rect">
            <a:avLst/>
          </a:prstGeom>
          <a:noFill/>
        </p:spPr>
        <p:txBody>
          <a:bodyPr wrap="square" rtlCol="0">
            <a:spAutoFit/>
          </a:bodyPr>
          <a:lstStyle/>
          <a:p>
            <a:r>
              <a:rPr lang="en-US" sz="1100" b="1" dirty="0"/>
              <a:t>Hawksbill</a:t>
            </a:r>
            <a:r>
              <a:rPr lang="en-US" sz="1100" dirty="0"/>
              <a:t> (</a:t>
            </a:r>
            <a:r>
              <a:rPr lang="en-US" sz="1100" b="0" i="0" dirty="0">
                <a:effectLst/>
              </a:rPr>
              <a:t>Eretmochelys imbricata)</a:t>
            </a:r>
            <a:endParaRPr lang="en-US" sz="1100" dirty="0"/>
          </a:p>
        </p:txBody>
      </p:sp>
      <p:sp>
        <p:nvSpPr>
          <p:cNvPr id="13" name="TextBox 12">
            <a:extLst>
              <a:ext uri="{FF2B5EF4-FFF2-40B4-BE49-F238E27FC236}">
                <a16:creationId xmlns:a16="http://schemas.microsoft.com/office/drawing/2014/main" id="{069F4E74-C3F9-21D0-2251-FD25E2C5B8E0}"/>
              </a:ext>
            </a:extLst>
          </p:cNvPr>
          <p:cNvSpPr txBox="1"/>
          <p:nvPr/>
        </p:nvSpPr>
        <p:spPr>
          <a:xfrm>
            <a:off x="9489635" y="3257552"/>
            <a:ext cx="1861349" cy="369332"/>
          </a:xfrm>
          <a:prstGeom prst="rect">
            <a:avLst/>
          </a:prstGeom>
          <a:noFill/>
        </p:spPr>
        <p:txBody>
          <a:bodyPr wrap="square" rtlCol="0">
            <a:spAutoFit/>
          </a:bodyPr>
          <a:lstStyle/>
          <a:p>
            <a:r>
              <a:rPr lang="en-US" sz="1100" b="1" dirty="0"/>
              <a:t>Loggerhead</a:t>
            </a:r>
            <a:r>
              <a:rPr lang="en-US" dirty="0"/>
              <a:t> </a:t>
            </a:r>
            <a:r>
              <a:rPr lang="en-US" sz="1100" dirty="0"/>
              <a:t>(</a:t>
            </a:r>
            <a:r>
              <a:rPr lang="en-US" sz="1100" b="0" i="0" dirty="0">
                <a:effectLst/>
              </a:rPr>
              <a:t>Caretta caretta)</a:t>
            </a:r>
            <a:endParaRPr lang="en-US" sz="1100" dirty="0"/>
          </a:p>
        </p:txBody>
      </p:sp>
      <p:sp>
        <p:nvSpPr>
          <p:cNvPr id="14" name="TextBox 13">
            <a:extLst>
              <a:ext uri="{FF2B5EF4-FFF2-40B4-BE49-F238E27FC236}">
                <a16:creationId xmlns:a16="http://schemas.microsoft.com/office/drawing/2014/main" id="{80B0FA3E-0769-25D0-5361-D3DBE69E7A7E}"/>
              </a:ext>
            </a:extLst>
          </p:cNvPr>
          <p:cNvSpPr txBox="1"/>
          <p:nvPr/>
        </p:nvSpPr>
        <p:spPr>
          <a:xfrm>
            <a:off x="6011661" y="5352634"/>
            <a:ext cx="2399929" cy="261610"/>
          </a:xfrm>
          <a:prstGeom prst="rect">
            <a:avLst/>
          </a:prstGeom>
          <a:noFill/>
        </p:spPr>
        <p:txBody>
          <a:bodyPr wrap="square" rtlCol="0">
            <a:spAutoFit/>
          </a:bodyPr>
          <a:lstStyle/>
          <a:p>
            <a:r>
              <a:rPr lang="en-US" sz="1100" b="1" dirty="0"/>
              <a:t>Leatherback</a:t>
            </a:r>
            <a:r>
              <a:rPr lang="en-US" sz="1100" dirty="0"/>
              <a:t> (</a:t>
            </a:r>
            <a:r>
              <a:rPr lang="en-US" sz="1100" b="0" i="0" dirty="0">
                <a:effectLst/>
              </a:rPr>
              <a:t>Dermochelys coriacea)</a:t>
            </a:r>
            <a:endParaRPr lang="en-US" sz="1100" dirty="0"/>
          </a:p>
        </p:txBody>
      </p:sp>
      <p:sp>
        <p:nvSpPr>
          <p:cNvPr id="16" name="TextBox 15">
            <a:extLst>
              <a:ext uri="{FF2B5EF4-FFF2-40B4-BE49-F238E27FC236}">
                <a16:creationId xmlns:a16="http://schemas.microsoft.com/office/drawing/2014/main" id="{2962CCCA-797F-ECB8-A764-449C33B5788D}"/>
              </a:ext>
            </a:extLst>
          </p:cNvPr>
          <p:cNvSpPr txBox="1"/>
          <p:nvPr/>
        </p:nvSpPr>
        <p:spPr>
          <a:xfrm rot="10800000" flipV="1">
            <a:off x="8242834" y="5378105"/>
            <a:ext cx="2278009" cy="261610"/>
          </a:xfrm>
          <a:prstGeom prst="rect">
            <a:avLst/>
          </a:prstGeom>
          <a:noFill/>
        </p:spPr>
        <p:txBody>
          <a:bodyPr wrap="square" rtlCol="0">
            <a:spAutoFit/>
          </a:bodyPr>
          <a:lstStyle/>
          <a:p>
            <a:r>
              <a:rPr lang="en-US" sz="1100" b="1" dirty="0"/>
              <a:t>Kemp’s Ridley </a:t>
            </a:r>
            <a:r>
              <a:rPr lang="en-US" sz="1100" dirty="0"/>
              <a:t>(</a:t>
            </a:r>
            <a:r>
              <a:rPr lang="en-US" sz="1100" b="0" i="0" dirty="0" err="1">
                <a:effectLst/>
              </a:rPr>
              <a:t>Lepidochelys</a:t>
            </a:r>
            <a:r>
              <a:rPr lang="en-US" sz="1100" b="0" i="0" dirty="0">
                <a:effectLst/>
              </a:rPr>
              <a:t> kempii)</a:t>
            </a:r>
            <a:endParaRPr lang="en-US" sz="1100" dirty="0"/>
          </a:p>
        </p:txBody>
      </p:sp>
    </p:spTree>
    <p:extLst>
      <p:ext uri="{BB962C8B-B14F-4D97-AF65-F5344CB8AC3E}">
        <p14:creationId xmlns:p14="http://schemas.microsoft.com/office/powerpoint/2010/main" val="4041123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F3036-955F-A036-D5E7-8D075487849D}"/>
              </a:ext>
            </a:extLst>
          </p:cNvPr>
          <p:cNvSpPr>
            <a:spLocks noGrp="1"/>
          </p:cNvSpPr>
          <p:nvPr>
            <p:ph type="title"/>
          </p:nvPr>
        </p:nvSpPr>
        <p:spPr/>
        <p:txBody>
          <a:bodyPr/>
          <a:lstStyle/>
          <a:p>
            <a:r>
              <a:rPr lang="en-US" dirty="0"/>
              <a:t>Activity</a:t>
            </a:r>
          </a:p>
        </p:txBody>
      </p:sp>
      <p:sp>
        <p:nvSpPr>
          <p:cNvPr id="3" name="Content Placeholder 2">
            <a:extLst>
              <a:ext uri="{FF2B5EF4-FFF2-40B4-BE49-F238E27FC236}">
                <a16:creationId xmlns:a16="http://schemas.microsoft.com/office/drawing/2014/main" id="{E415D76F-3A31-7B76-CCAC-03AE337834CE}"/>
              </a:ext>
            </a:extLst>
          </p:cNvPr>
          <p:cNvSpPr>
            <a:spLocks noGrp="1"/>
          </p:cNvSpPr>
          <p:nvPr>
            <p:ph idx="1"/>
          </p:nvPr>
        </p:nvSpPr>
        <p:spPr/>
        <p:txBody>
          <a:bodyPr/>
          <a:lstStyle/>
          <a:p>
            <a:r>
              <a:rPr lang="en-US" dirty="0"/>
              <a:t>Your objective is to create a device that allows you to </a:t>
            </a:r>
            <a:r>
              <a:rPr lang="en-US" dirty="0">
                <a:solidFill>
                  <a:schemeClr val="accent1"/>
                </a:solidFill>
              </a:rPr>
              <a:t>collect as many beads</a:t>
            </a:r>
            <a:r>
              <a:rPr lang="en-US" dirty="0"/>
              <a:t> as possible while also capturing the </a:t>
            </a:r>
            <a:r>
              <a:rPr lang="en-US" dirty="0">
                <a:solidFill>
                  <a:schemeClr val="accent1"/>
                </a:solidFill>
              </a:rPr>
              <a:t>least number of marbles</a:t>
            </a:r>
            <a:r>
              <a:rPr lang="en-US" dirty="0"/>
              <a:t>.</a:t>
            </a:r>
          </a:p>
          <a:p>
            <a:r>
              <a:rPr lang="en-US" dirty="0"/>
              <a:t>Your group will have </a:t>
            </a:r>
            <a:r>
              <a:rPr lang="en-US" b="1" u="sng" dirty="0"/>
              <a:t>10 </a:t>
            </a:r>
            <a:r>
              <a:rPr lang="en-US" dirty="0"/>
              <a:t>minutes to construct a bycatch reduction device using the materials in front of you.</a:t>
            </a:r>
          </a:p>
          <a:p>
            <a:r>
              <a:rPr lang="en-US" dirty="0"/>
              <a:t>After time is up, one member of your group will test your device by scooping through the “sea”.</a:t>
            </a:r>
          </a:p>
          <a:p>
            <a:pPr marL="0" indent="0">
              <a:buNone/>
            </a:pPr>
            <a:endParaRPr lang="en-US" dirty="0"/>
          </a:p>
        </p:txBody>
      </p:sp>
      <p:pic>
        <p:nvPicPr>
          <p:cNvPr id="4" name="Picture 3">
            <a:extLst>
              <a:ext uri="{FF2B5EF4-FFF2-40B4-BE49-F238E27FC236}">
                <a16:creationId xmlns:a16="http://schemas.microsoft.com/office/drawing/2014/main" id="{2DA32709-424A-4835-3543-15C852D5D558}"/>
              </a:ext>
            </a:extLst>
          </p:cNvPr>
          <p:cNvPicPr>
            <a:picLocks noChangeAspect="1"/>
          </p:cNvPicPr>
          <p:nvPr/>
        </p:nvPicPr>
        <p:blipFill>
          <a:blip r:embed="rId3"/>
          <a:stretch>
            <a:fillRect/>
          </a:stretch>
        </p:blipFill>
        <p:spPr>
          <a:xfrm>
            <a:off x="0" y="1302590"/>
            <a:ext cx="12192000" cy="115824"/>
          </a:xfrm>
          <a:prstGeom prst="rect">
            <a:avLst/>
          </a:prstGeom>
        </p:spPr>
      </p:pic>
      <p:pic>
        <p:nvPicPr>
          <p:cNvPr id="5" name="Picture 4">
            <a:extLst>
              <a:ext uri="{FF2B5EF4-FFF2-40B4-BE49-F238E27FC236}">
                <a16:creationId xmlns:a16="http://schemas.microsoft.com/office/drawing/2014/main" id="{6A22C6EE-7F42-61AE-9A67-686E01B5D331}"/>
              </a:ext>
            </a:extLst>
          </p:cNvPr>
          <p:cNvPicPr>
            <a:picLocks noChangeAspect="1"/>
          </p:cNvPicPr>
          <p:nvPr/>
        </p:nvPicPr>
        <p:blipFill>
          <a:blip r:embed="rId4"/>
          <a:stretch>
            <a:fillRect/>
          </a:stretch>
        </p:blipFill>
        <p:spPr>
          <a:xfrm>
            <a:off x="0" y="1457680"/>
            <a:ext cx="12192000" cy="114527"/>
          </a:xfrm>
          <a:prstGeom prst="rect">
            <a:avLst/>
          </a:prstGeom>
        </p:spPr>
      </p:pic>
      <p:pic>
        <p:nvPicPr>
          <p:cNvPr id="6" name="Picture 5">
            <a:extLst>
              <a:ext uri="{FF2B5EF4-FFF2-40B4-BE49-F238E27FC236}">
                <a16:creationId xmlns:a16="http://schemas.microsoft.com/office/drawing/2014/main" id="{566281AE-DB12-662B-56A0-DBD3FD4E8269}"/>
              </a:ext>
            </a:extLst>
          </p:cNvPr>
          <p:cNvPicPr>
            <a:picLocks noChangeAspect="1"/>
          </p:cNvPicPr>
          <p:nvPr/>
        </p:nvPicPr>
        <p:blipFill>
          <a:blip r:embed="rId5"/>
          <a:stretch>
            <a:fillRect/>
          </a:stretch>
        </p:blipFill>
        <p:spPr>
          <a:xfrm rot="20559143">
            <a:off x="8241004" y="4359647"/>
            <a:ext cx="3053023" cy="2112533"/>
          </a:xfrm>
          <a:prstGeom prst="rect">
            <a:avLst/>
          </a:prstGeom>
        </p:spPr>
      </p:pic>
    </p:spTree>
    <p:extLst>
      <p:ext uri="{BB962C8B-B14F-4D97-AF65-F5344CB8AC3E}">
        <p14:creationId xmlns:p14="http://schemas.microsoft.com/office/powerpoint/2010/main" val="84257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3BA7A-373F-2119-8928-F5926A4301D5}"/>
              </a:ext>
            </a:extLst>
          </p:cNvPr>
          <p:cNvSpPr>
            <a:spLocks noGrp="1"/>
          </p:cNvSpPr>
          <p:nvPr>
            <p:ph type="title"/>
          </p:nvPr>
        </p:nvSpPr>
        <p:spPr/>
        <p:txBody>
          <a:bodyPr/>
          <a:lstStyle/>
          <a:p>
            <a:endParaRPr lang="en-US"/>
          </a:p>
        </p:txBody>
      </p:sp>
      <p:sp>
        <p:nvSpPr>
          <p:cNvPr id="9" name="Rectangle 8">
            <a:extLst>
              <a:ext uri="{FF2B5EF4-FFF2-40B4-BE49-F238E27FC236}">
                <a16:creationId xmlns:a16="http://schemas.microsoft.com/office/drawing/2014/main" id="{4B73AF50-E1F8-70AB-9B55-565985C3934B}"/>
              </a:ext>
            </a:extLst>
          </p:cNvPr>
          <p:cNvSpPr/>
          <p:nvPr/>
        </p:nvSpPr>
        <p:spPr>
          <a:xfrm>
            <a:off x="0" y="0"/>
            <a:ext cx="12192000" cy="6858000"/>
          </a:xfrm>
          <a:prstGeom prst="rect">
            <a:avLst/>
          </a:prstGeom>
          <a:solidFill>
            <a:srgbClr val="2FD9D5">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mc:AlternateContent xmlns:mc="http://schemas.openxmlformats.org/markup-compatibility/2006" xmlns:we="http://schemas.microsoft.com/office/webextensions/webextension/2010/11" xmlns:pca="http://schemas.microsoft.com/office/powerpoint/2013/contentapp">
        <mc:Choice Requires="we pca">
          <p:graphicFrame>
            <p:nvGraphicFramePr>
              <p:cNvPr id="12" name="Content Placeholder 11" title="Breaktime">
                <a:extLst>
                  <a:ext uri="{FF2B5EF4-FFF2-40B4-BE49-F238E27FC236}">
                    <a16:creationId xmlns:a16="http://schemas.microsoft.com/office/drawing/2014/main" id="{33E10900-A7A3-41BC-7D0B-F93E7A9FBDAC}"/>
                  </a:ext>
                </a:extLst>
              </p:cNvPr>
              <p:cNvGraphicFramePr>
                <a:graphicFrameLocks noGrp="1"/>
              </p:cNvGraphicFramePr>
              <p:nvPr>
                <p:ph idx="1"/>
                <p:extLst>
                  <p:ext uri="{D42A27DB-BD31-4B8C-83A1-F6EECF244321}">
                    <p14:modId xmlns:p14="http://schemas.microsoft.com/office/powerpoint/2010/main" val="1191490458"/>
                  </p:ext>
                </p:extLst>
              </p:nvPr>
            </p:nvGraphicFramePr>
            <p:xfrm>
              <a:off x="3832194" y="1663382"/>
              <a:ext cx="4527612" cy="3531235"/>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xmlns="">
          <p:pic>
            <p:nvPicPr>
              <p:cNvPr id="12" name="Content Placeholder 11" title="Breaktime">
                <a:extLst>
                  <a:ext uri="{FF2B5EF4-FFF2-40B4-BE49-F238E27FC236}">
                    <a16:creationId xmlns:a16="http://schemas.microsoft.com/office/drawing/2014/main" id="{33E10900-A7A3-41BC-7D0B-F93E7A9FBDAC}"/>
                  </a:ext>
                </a:extLst>
              </p:cNvPr>
              <p:cNvPicPr>
                <a:picLocks noGrp="1" noRot="1" noChangeAspect="1" noMove="1" noResize="1" noEditPoints="1" noAdjustHandles="1" noChangeArrowheads="1" noChangeShapeType="1"/>
              </p:cNvPicPr>
              <p:nvPr/>
            </p:nvPicPr>
            <p:blipFill>
              <a:blip r:embed="rId3"/>
              <a:stretch>
                <a:fillRect/>
              </a:stretch>
            </p:blipFill>
            <p:spPr>
              <a:xfrm>
                <a:off x="3832194" y="1663382"/>
                <a:ext cx="4527612" cy="3531235"/>
              </a:xfrm>
              <a:prstGeom prst="rect">
                <a:avLst/>
              </a:prstGeom>
            </p:spPr>
          </p:pic>
        </mc:Fallback>
      </mc:AlternateContent>
    </p:spTree>
    <p:extLst>
      <p:ext uri="{BB962C8B-B14F-4D97-AF65-F5344CB8AC3E}">
        <p14:creationId xmlns:p14="http://schemas.microsoft.com/office/powerpoint/2010/main" val="3963433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9D6AE-A68D-4D29-1F6F-21CD7EFDBA6E}"/>
              </a:ext>
            </a:extLst>
          </p:cNvPr>
          <p:cNvSpPr>
            <a:spLocks noGrp="1"/>
          </p:cNvSpPr>
          <p:nvPr>
            <p:ph type="ctrTitle"/>
          </p:nvPr>
        </p:nvSpPr>
        <p:spPr>
          <a:xfrm>
            <a:off x="1523650" y="411487"/>
            <a:ext cx="9144000" cy="450660"/>
          </a:xfrm>
        </p:spPr>
        <p:txBody>
          <a:bodyPr>
            <a:normAutofit fontScale="90000"/>
          </a:bodyPr>
          <a:lstStyle/>
          <a:p>
            <a:r>
              <a:rPr lang="en-US" dirty="0"/>
              <a:t>Time to Test the Devices</a:t>
            </a:r>
          </a:p>
        </p:txBody>
      </p:sp>
      <p:sp>
        <p:nvSpPr>
          <p:cNvPr id="3" name="Subtitle 2">
            <a:extLst>
              <a:ext uri="{FF2B5EF4-FFF2-40B4-BE49-F238E27FC236}">
                <a16:creationId xmlns:a16="http://schemas.microsoft.com/office/drawing/2014/main" id="{36242C32-FD85-E6FD-758A-E929FD6749BF}"/>
              </a:ext>
            </a:extLst>
          </p:cNvPr>
          <p:cNvSpPr>
            <a:spLocks noGrp="1"/>
          </p:cNvSpPr>
          <p:nvPr>
            <p:ph type="subTitle" idx="1"/>
          </p:nvPr>
        </p:nvSpPr>
        <p:spPr>
          <a:xfrm>
            <a:off x="1524000" y="6037640"/>
            <a:ext cx="9144000" cy="455439"/>
          </a:xfrm>
        </p:spPr>
        <p:txBody>
          <a:bodyPr/>
          <a:lstStyle/>
          <a:p>
            <a:endParaRPr lang="en-US" dirty="0"/>
          </a:p>
        </p:txBody>
      </p:sp>
      <p:sp>
        <p:nvSpPr>
          <p:cNvPr id="7" name="Rectangle 6">
            <a:extLst>
              <a:ext uri="{FF2B5EF4-FFF2-40B4-BE49-F238E27FC236}">
                <a16:creationId xmlns:a16="http://schemas.microsoft.com/office/drawing/2014/main" id="{CBF6F0A8-4A62-5079-96A0-2AA012626215}"/>
              </a:ext>
            </a:extLst>
          </p:cNvPr>
          <p:cNvSpPr/>
          <p:nvPr/>
        </p:nvSpPr>
        <p:spPr>
          <a:xfrm>
            <a:off x="0" y="746504"/>
            <a:ext cx="12192000" cy="5833521"/>
          </a:xfrm>
          <a:prstGeom prst="rect">
            <a:avLst/>
          </a:prstGeom>
          <a:solidFill>
            <a:srgbClr val="2FD9D5">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9" name="AutoShape 2" descr="Illustration of adult Penaeus monodon (Tiger Prawn).">
            <a:extLst>
              <a:ext uri="{FF2B5EF4-FFF2-40B4-BE49-F238E27FC236}">
                <a16:creationId xmlns:a16="http://schemas.microsoft.com/office/drawing/2014/main" id="{D929AA9A-75C6-F2F1-811B-49C61905019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Illustration of adult Penaeus monodon (Tiger Prawn).">
            <a:extLst>
              <a:ext uri="{FF2B5EF4-FFF2-40B4-BE49-F238E27FC236}">
                <a16:creationId xmlns:a16="http://schemas.microsoft.com/office/drawing/2014/main" id="{003AD95B-6FFB-B720-859F-4FE0CBD37886}"/>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a:extLst>
              <a:ext uri="{FF2B5EF4-FFF2-40B4-BE49-F238E27FC236}">
                <a16:creationId xmlns:a16="http://schemas.microsoft.com/office/drawing/2014/main" id="{A28BA3E6-CC57-91C5-C034-77A4FDB7DA8B}"/>
              </a:ext>
            </a:extLst>
          </p:cNvPr>
          <p:cNvPicPr>
            <a:picLocks noChangeAspect="1"/>
          </p:cNvPicPr>
          <p:nvPr/>
        </p:nvPicPr>
        <p:blipFill>
          <a:blip r:embed="rId3"/>
          <a:stretch>
            <a:fillRect/>
          </a:stretch>
        </p:blipFill>
        <p:spPr>
          <a:xfrm>
            <a:off x="7251036" y="3547098"/>
            <a:ext cx="405266" cy="455439"/>
          </a:xfrm>
          <a:prstGeom prst="rect">
            <a:avLst/>
          </a:prstGeom>
        </p:spPr>
      </p:pic>
      <p:pic>
        <p:nvPicPr>
          <p:cNvPr id="12" name="Picture 11">
            <a:extLst>
              <a:ext uri="{FF2B5EF4-FFF2-40B4-BE49-F238E27FC236}">
                <a16:creationId xmlns:a16="http://schemas.microsoft.com/office/drawing/2014/main" id="{CADC5AAC-A7A0-387A-40A7-7BBECD590B93}"/>
              </a:ext>
            </a:extLst>
          </p:cNvPr>
          <p:cNvPicPr>
            <a:picLocks noChangeAspect="1"/>
          </p:cNvPicPr>
          <p:nvPr/>
        </p:nvPicPr>
        <p:blipFill>
          <a:blip r:embed="rId3"/>
          <a:stretch>
            <a:fillRect/>
          </a:stretch>
        </p:blipFill>
        <p:spPr>
          <a:xfrm>
            <a:off x="9126391" y="3869379"/>
            <a:ext cx="405266" cy="455439"/>
          </a:xfrm>
          <a:prstGeom prst="rect">
            <a:avLst/>
          </a:prstGeom>
        </p:spPr>
      </p:pic>
      <p:pic>
        <p:nvPicPr>
          <p:cNvPr id="13" name="Picture 12">
            <a:extLst>
              <a:ext uri="{FF2B5EF4-FFF2-40B4-BE49-F238E27FC236}">
                <a16:creationId xmlns:a16="http://schemas.microsoft.com/office/drawing/2014/main" id="{9EFB922E-759B-1286-B3AA-9AFED5C9C036}"/>
              </a:ext>
            </a:extLst>
          </p:cNvPr>
          <p:cNvPicPr>
            <a:picLocks noChangeAspect="1"/>
          </p:cNvPicPr>
          <p:nvPr/>
        </p:nvPicPr>
        <p:blipFill>
          <a:blip r:embed="rId3"/>
          <a:stretch>
            <a:fillRect/>
          </a:stretch>
        </p:blipFill>
        <p:spPr>
          <a:xfrm>
            <a:off x="8328000" y="4636991"/>
            <a:ext cx="405266" cy="455439"/>
          </a:xfrm>
          <a:prstGeom prst="rect">
            <a:avLst/>
          </a:prstGeom>
        </p:spPr>
      </p:pic>
      <p:pic>
        <p:nvPicPr>
          <p:cNvPr id="14" name="Picture 13">
            <a:extLst>
              <a:ext uri="{FF2B5EF4-FFF2-40B4-BE49-F238E27FC236}">
                <a16:creationId xmlns:a16="http://schemas.microsoft.com/office/drawing/2014/main" id="{8817F9BB-0F74-318F-ACCD-AED8E22ECDA0}"/>
              </a:ext>
            </a:extLst>
          </p:cNvPr>
          <p:cNvPicPr>
            <a:picLocks noChangeAspect="1"/>
          </p:cNvPicPr>
          <p:nvPr/>
        </p:nvPicPr>
        <p:blipFill>
          <a:blip r:embed="rId3"/>
          <a:stretch>
            <a:fillRect/>
          </a:stretch>
        </p:blipFill>
        <p:spPr>
          <a:xfrm>
            <a:off x="9440419" y="4017223"/>
            <a:ext cx="405266" cy="455439"/>
          </a:xfrm>
          <a:prstGeom prst="rect">
            <a:avLst/>
          </a:prstGeom>
        </p:spPr>
      </p:pic>
      <p:pic>
        <p:nvPicPr>
          <p:cNvPr id="15" name="Picture 14">
            <a:extLst>
              <a:ext uri="{FF2B5EF4-FFF2-40B4-BE49-F238E27FC236}">
                <a16:creationId xmlns:a16="http://schemas.microsoft.com/office/drawing/2014/main" id="{10C7A7C5-63C0-3EB6-A099-1F3EE0D76443}"/>
              </a:ext>
            </a:extLst>
          </p:cNvPr>
          <p:cNvPicPr>
            <a:picLocks noChangeAspect="1"/>
          </p:cNvPicPr>
          <p:nvPr/>
        </p:nvPicPr>
        <p:blipFill>
          <a:blip r:embed="rId3"/>
          <a:stretch>
            <a:fillRect/>
          </a:stretch>
        </p:blipFill>
        <p:spPr>
          <a:xfrm>
            <a:off x="8704702" y="3584826"/>
            <a:ext cx="405266" cy="455439"/>
          </a:xfrm>
          <a:prstGeom prst="rect">
            <a:avLst/>
          </a:prstGeom>
        </p:spPr>
      </p:pic>
      <p:pic>
        <p:nvPicPr>
          <p:cNvPr id="16" name="Picture 15">
            <a:extLst>
              <a:ext uri="{FF2B5EF4-FFF2-40B4-BE49-F238E27FC236}">
                <a16:creationId xmlns:a16="http://schemas.microsoft.com/office/drawing/2014/main" id="{566C4961-EAAE-9C98-51EA-24910987602C}"/>
              </a:ext>
            </a:extLst>
          </p:cNvPr>
          <p:cNvPicPr>
            <a:picLocks noChangeAspect="1"/>
          </p:cNvPicPr>
          <p:nvPr/>
        </p:nvPicPr>
        <p:blipFill>
          <a:blip r:embed="rId3"/>
          <a:stretch>
            <a:fillRect/>
          </a:stretch>
        </p:blipFill>
        <p:spPr>
          <a:xfrm>
            <a:off x="7107920" y="3884666"/>
            <a:ext cx="405266" cy="455439"/>
          </a:xfrm>
          <a:prstGeom prst="rect">
            <a:avLst/>
          </a:prstGeom>
        </p:spPr>
      </p:pic>
      <p:pic>
        <p:nvPicPr>
          <p:cNvPr id="17" name="Picture 16">
            <a:extLst>
              <a:ext uri="{FF2B5EF4-FFF2-40B4-BE49-F238E27FC236}">
                <a16:creationId xmlns:a16="http://schemas.microsoft.com/office/drawing/2014/main" id="{1EA0C8C1-C249-EF30-5C20-D298461BB1EA}"/>
              </a:ext>
            </a:extLst>
          </p:cNvPr>
          <p:cNvPicPr>
            <a:picLocks noChangeAspect="1"/>
          </p:cNvPicPr>
          <p:nvPr/>
        </p:nvPicPr>
        <p:blipFill>
          <a:blip r:embed="rId3"/>
          <a:stretch>
            <a:fillRect/>
          </a:stretch>
        </p:blipFill>
        <p:spPr>
          <a:xfrm>
            <a:off x="7752388" y="4231298"/>
            <a:ext cx="405266" cy="455439"/>
          </a:xfrm>
          <a:prstGeom prst="rect">
            <a:avLst/>
          </a:prstGeom>
        </p:spPr>
      </p:pic>
      <p:pic>
        <p:nvPicPr>
          <p:cNvPr id="18" name="Picture 17">
            <a:extLst>
              <a:ext uri="{FF2B5EF4-FFF2-40B4-BE49-F238E27FC236}">
                <a16:creationId xmlns:a16="http://schemas.microsoft.com/office/drawing/2014/main" id="{85401306-5978-B6FE-A898-2672A718B859}"/>
              </a:ext>
            </a:extLst>
          </p:cNvPr>
          <p:cNvPicPr>
            <a:picLocks noChangeAspect="1"/>
          </p:cNvPicPr>
          <p:nvPr/>
        </p:nvPicPr>
        <p:blipFill>
          <a:blip r:embed="rId3"/>
          <a:stretch>
            <a:fillRect/>
          </a:stretch>
        </p:blipFill>
        <p:spPr>
          <a:xfrm>
            <a:off x="7245142" y="3773165"/>
            <a:ext cx="405266" cy="455439"/>
          </a:xfrm>
          <a:prstGeom prst="rect">
            <a:avLst/>
          </a:prstGeom>
        </p:spPr>
      </p:pic>
      <p:pic>
        <p:nvPicPr>
          <p:cNvPr id="19" name="Picture 18">
            <a:extLst>
              <a:ext uri="{FF2B5EF4-FFF2-40B4-BE49-F238E27FC236}">
                <a16:creationId xmlns:a16="http://schemas.microsoft.com/office/drawing/2014/main" id="{8ACD3276-FA63-12EE-040C-D177B4FB041F}"/>
              </a:ext>
            </a:extLst>
          </p:cNvPr>
          <p:cNvPicPr>
            <a:picLocks noChangeAspect="1"/>
          </p:cNvPicPr>
          <p:nvPr/>
        </p:nvPicPr>
        <p:blipFill>
          <a:blip r:embed="rId3"/>
          <a:stretch>
            <a:fillRect/>
          </a:stretch>
        </p:blipFill>
        <p:spPr>
          <a:xfrm>
            <a:off x="8515945" y="3392435"/>
            <a:ext cx="405266" cy="455439"/>
          </a:xfrm>
          <a:prstGeom prst="rect">
            <a:avLst/>
          </a:prstGeom>
        </p:spPr>
      </p:pic>
      <p:pic>
        <p:nvPicPr>
          <p:cNvPr id="20" name="Picture 19">
            <a:extLst>
              <a:ext uri="{FF2B5EF4-FFF2-40B4-BE49-F238E27FC236}">
                <a16:creationId xmlns:a16="http://schemas.microsoft.com/office/drawing/2014/main" id="{BBEF760F-B795-B8CA-D30D-247E4CDA8AD2}"/>
              </a:ext>
            </a:extLst>
          </p:cNvPr>
          <p:cNvPicPr>
            <a:picLocks noChangeAspect="1"/>
          </p:cNvPicPr>
          <p:nvPr/>
        </p:nvPicPr>
        <p:blipFill>
          <a:blip r:embed="rId3"/>
          <a:stretch>
            <a:fillRect/>
          </a:stretch>
        </p:blipFill>
        <p:spPr>
          <a:xfrm>
            <a:off x="7601562" y="3825241"/>
            <a:ext cx="405266" cy="455439"/>
          </a:xfrm>
          <a:prstGeom prst="rect">
            <a:avLst/>
          </a:prstGeom>
        </p:spPr>
      </p:pic>
      <p:pic>
        <p:nvPicPr>
          <p:cNvPr id="21" name="Picture 20">
            <a:extLst>
              <a:ext uri="{FF2B5EF4-FFF2-40B4-BE49-F238E27FC236}">
                <a16:creationId xmlns:a16="http://schemas.microsoft.com/office/drawing/2014/main" id="{5A5CBA10-821A-B456-7891-A3F6414A142D}"/>
              </a:ext>
            </a:extLst>
          </p:cNvPr>
          <p:cNvPicPr>
            <a:picLocks noChangeAspect="1"/>
          </p:cNvPicPr>
          <p:nvPr/>
        </p:nvPicPr>
        <p:blipFill>
          <a:blip r:embed="rId3"/>
          <a:stretch>
            <a:fillRect/>
          </a:stretch>
        </p:blipFill>
        <p:spPr>
          <a:xfrm>
            <a:off x="8946014" y="3601340"/>
            <a:ext cx="405266" cy="455439"/>
          </a:xfrm>
          <a:prstGeom prst="rect">
            <a:avLst/>
          </a:prstGeom>
        </p:spPr>
      </p:pic>
      <p:pic>
        <p:nvPicPr>
          <p:cNvPr id="22" name="Picture 21">
            <a:extLst>
              <a:ext uri="{FF2B5EF4-FFF2-40B4-BE49-F238E27FC236}">
                <a16:creationId xmlns:a16="http://schemas.microsoft.com/office/drawing/2014/main" id="{D1E72526-473B-A6B9-D8CE-33C16E8C6AE4}"/>
              </a:ext>
            </a:extLst>
          </p:cNvPr>
          <p:cNvPicPr>
            <a:picLocks noChangeAspect="1"/>
          </p:cNvPicPr>
          <p:nvPr/>
        </p:nvPicPr>
        <p:blipFill>
          <a:blip r:embed="rId3"/>
          <a:stretch>
            <a:fillRect/>
          </a:stretch>
        </p:blipFill>
        <p:spPr>
          <a:xfrm>
            <a:off x="7629632" y="3432234"/>
            <a:ext cx="405266" cy="455439"/>
          </a:xfrm>
          <a:prstGeom prst="rect">
            <a:avLst/>
          </a:prstGeom>
        </p:spPr>
      </p:pic>
      <p:pic>
        <p:nvPicPr>
          <p:cNvPr id="23" name="Picture 22">
            <a:extLst>
              <a:ext uri="{FF2B5EF4-FFF2-40B4-BE49-F238E27FC236}">
                <a16:creationId xmlns:a16="http://schemas.microsoft.com/office/drawing/2014/main" id="{F553192B-41D3-36FE-845F-00807AECF726}"/>
              </a:ext>
            </a:extLst>
          </p:cNvPr>
          <p:cNvPicPr>
            <a:picLocks noChangeAspect="1"/>
          </p:cNvPicPr>
          <p:nvPr/>
        </p:nvPicPr>
        <p:blipFill>
          <a:blip r:embed="rId3"/>
          <a:stretch>
            <a:fillRect/>
          </a:stretch>
        </p:blipFill>
        <p:spPr>
          <a:xfrm>
            <a:off x="8059760" y="4455167"/>
            <a:ext cx="405266" cy="455439"/>
          </a:xfrm>
          <a:prstGeom prst="rect">
            <a:avLst/>
          </a:prstGeom>
        </p:spPr>
      </p:pic>
      <p:pic>
        <p:nvPicPr>
          <p:cNvPr id="24" name="Picture 23">
            <a:extLst>
              <a:ext uri="{FF2B5EF4-FFF2-40B4-BE49-F238E27FC236}">
                <a16:creationId xmlns:a16="http://schemas.microsoft.com/office/drawing/2014/main" id="{1EA865BF-1A38-46DA-AB57-AB41B751627A}"/>
              </a:ext>
            </a:extLst>
          </p:cNvPr>
          <p:cNvPicPr>
            <a:picLocks noChangeAspect="1"/>
          </p:cNvPicPr>
          <p:nvPr/>
        </p:nvPicPr>
        <p:blipFill>
          <a:blip r:embed="rId3"/>
          <a:stretch>
            <a:fillRect/>
          </a:stretch>
        </p:blipFill>
        <p:spPr>
          <a:xfrm>
            <a:off x="7487860" y="4287251"/>
            <a:ext cx="405266" cy="455439"/>
          </a:xfrm>
          <a:prstGeom prst="rect">
            <a:avLst/>
          </a:prstGeom>
        </p:spPr>
      </p:pic>
      <p:pic>
        <p:nvPicPr>
          <p:cNvPr id="25" name="Picture 24">
            <a:extLst>
              <a:ext uri="{FF2B5EF4-FFF2-40B4-BE49-F238E27FC236}">
                <a16:creationId xmlns:a16="http://schemas.microsoft.com/office/drawing/2014/main" id="{B552B0F1-1007-D851-A1C4-97926F616834}"/>
              </a:ext>
            </a:extLst>
          </p:cNvPr>
          <p:cNvPicPr>
            <a:picLocks noChangeAspect="1"/>
          </p:cNvPicPr>
          <p:nvPr/>
        </p:nvPicPr>
        <p:blipFill>
          <a:blip r:embed="rId3"/>
          <a:stretch>
            <a:fillRect/>
          </a:stretch>
        </p:blipFill>
        <p:spPr>
          <a:xfrm>
            <a:off x="9550061" y="3724932"/>
            <a:ext cx="405266" cy="455439"/>
          </a:xfrm>
          <a:prstGeom prst="rect">
            <a:avLst/>
          </a:prstGeom>
        </p:spPr>
      </p:pic>
      <p:pic>
        <p:nvPicPr>
          <p:cNvPr id="26" name="Picture 25">
            <a:extLst>
              <a:ext uri="{FF2B5EF4-FFF2-40B4-BE49-F238E27FC236}">
                <a16:creationId xmlns:a16="http://schemas.microsoft.com/office/drawing/2014/main" id="{871182D2-E719-A72C-5780-F28224E0B923}"/>
              </a:ext>
            </a:extLst>
          </p:cNvPr>
          <p:cNvPicPr>
            <a:picLocks noChangeAspect="1"/>
          </p:cNvPicPr>
          <p:nvPr/>
        </p:nvPicPr>
        <p:blipFill>
          <a:blip r:embed="rId3"/>
          <a:stretch>
            <a:fillRect/>
          </a:stretch>
        </p:blipFill>
        <p:spPr>
          <a:xfrm>
            <a:off x="7606801" y="4696803"/>
            <a:ext cx="405266" cy="405398"/>
          </a:xfrm>
          <a:prstGeom prst="rect">
            <a:avLst/>
          </a:prstGeom>
        </p:spPr>
      </p:pic>
      <p:pic>
        <p:nvPicPr>
          <p:cNvPr id="27" name="Picture 26">
            <a:extLst>
              <a:ext uri="{FF2B5EF4-FFF2-40B4-BE49-F238E27FC236}">
                <a16:creationId xmlns:a16="http://schemas.microsoft.com/office/drawing/2014/main" id="{9C98BA2D-50A3-C377-6061-FC4ECEC1E2D9}"/>
              </a:ext>
            </a:extLst>
          </p:cNvPr>
          <p:cNvPicPr>
            <a:picLocks noChangeAspect="1"/>
          </p:cNvPicPr>
          <p:nvPr/>
        </p:nvPicPr>
        <p:blipFill>
          <a:blip r:embed="rId3"/>
          <a:stretch>
            <a:fillRect/>
          </a:stretch>
        </p:blipFill>
        <p:spPr>
          <a:xfrm>
            <a:off x="9230323" y="3539383"/>
            <a:ext cx="405266" cy="455439"/>
          </a:xfrm>
          <a:prstGeom prst="rect">
            <a:avLst/>
          </a:prstGeom>
        </p:spPr>
      </p:pic>
      <p:pic>
        <p:nvPicPr>
          <p:cNvPr id="28" name="Picture 27">
            <a:extLst>
              <a:ext uri="{FF2B5EF4-FFF2-40B4-BE49-F238E27FC236}">
                <a16:creationId xmlns:a16="http://schemas.microsoft.com/office/drawing/2014/main" id="{EA7C2299-42A3-F5F1-B3E3-431B33356F6A}"/>
              </a:ext>
            </a:extLst>
          </p:cNvPr>
          <p:cNvPicPr>
            <a:picLocks noChangeAspect="1"/>
          </p:cNvPicPr>
          <p:nvPr/>
        </p:nvPicPr>
        <p:blipFill>
          <a:blip r:embed="rId3"/>
          <a:stretch>
            <a:fillRect/>
          </a:stretch>
        </p:blipFill>
        <p:spPr>
          <a:xfrm>
            <a:off x="8591389" y="4507893"/>
            <a:ext cx="405266" cy="455439"/>
          </a:xfrm>
          <a:prstGeom prst="rect">
            <a:avLst/>
          </a:prstGeom>
        </p:spPr>
      </p:pic>
      <p:pic>
        <p:nvPicPr>
          <p:cNvPr id="29" name="Picture 28">
            <a:extLst>
              <a:ext uri="{FF2B5EF4-FFF2-40B4-BE49-F238E27FC236}">
                <a16:creationId xmlns:a16="http://schemas.microsoft.com/office/drawing/2014/main" id="{5DC10BD2-1B42-71F8-44DF-D3349F623715}"/>
              </a:ext>
            </a:extLst>
          </p:cNvPr>
          <p:cNvPicPr>
            <a:picLocks noChangeAspect="1"/>
          </p:cNvPicPr>
          <p:nvPr/>
        </p:nvPicPr>
        <p:blipFill>
          <a:blip r:embed="rId3"/>
          <a:stretch>
            <a:fillRect/>
          </a:stretch>
        </p:blipFill>
        <p:spPr>
          <a:xfrm rot="1643451">
            <a:off x="7349353" y="3414780"/>
            <a:ext cx="405266" cy="455439"/>
          </a:xfrm>
          <a:prstGeom prst="rect">
            <a:avLst/>
          </a:prstGeom>
        </p:spPr>
      </p:pic>
      <p:pic>
        <p:nvPicPr>
          <p:cNvPr id="30" name="Picture 29">
            <a:extLst>
              <a:ext uri="{FF2B5EF4-FFF2-40B4-BE49-F238E27FC236}">
                <a16:creationId xmlns:a16="http://schemas.microsoft.com/office/drawing/2014/main" id="{94D35E63-E76B-CCF8-6453-DB3A482FC8E3}"/>
              </a:ext>
            </a:extLst>
          </p:cNvPr>
          <p:cNvPicPr>
            <a:picLocks noChangeAspect="1"/>
          </p:cNvPicPr>
          <p:nvPr/>
        </p:nvPicPr>
        <p:blipFill>
          <a:blip r:embed="rId3"/>
          <a:stretch>
            <a:fillRect/>
          </a:stretch>
        </p:blipFill>
        <p:spPr>
          <a:xfrm>
            <a:off x="8983498" y="4447214"/>
            <a:ext cx="405266" cy="455439"/>
          </a:xfrm>
          <a:prstGeom prst="rect">
            <a:avLst/>
          </a:prstGeom>
        </p:spPr>
      </p:pic>
      <p:pic>
        <p:nvPicPr>
          <p:cNvPr id="31" name="Picture 30">
            <a:extLst>
              <a:ext uri="{FF2B5EF4-FFF2-40B4-BE49-F238E27FC236}">
                <a16:creationId xmlns:a16="http://schemas.microsoft.com/office/drawing/2014/main" id="{ADBA4808-276C-B3EF-6EB8-2348838863C2}"/>
              </a:ext>
            </a:extLst>
          </p:cNvPr>
          <p:cNvPicPr>
            <a:picLocks noChangeAspect="1"/>
          </p:cNvPicPr>
          <p:nvPr/>
        </p:nvPicPr>
        <p:blipFill>
          <a:blip r:embed="rId3"/>
          <a:stretch>
            <a:fillRect/>
          </a:stretch>
        </p:blipFill>
        <p:spPr>
          <a:xfrm>
            <a:off x="7730976" y="2993635"/>
            <a:ext cx="405266" cy="455439"/>
          </a:xfrm>
          <a:prstGeom prst="rect">
            <a:avLst/>
          </a:prstGeom>
        </p:spPr>
      </p:pic>
      <p:pic>
        <p:nvPicPr>
          <p:cNvPr id="32" name="Picture 31">
            <a:extLst>
              <a:ext uri="{FF2B5EF4-FFF2-40B4-BE49-F238E27FC236}">
                <a16:creationId xmlns:a16="http://schemas.microsoft.com/office/drawing/2014/main" id="{C152C9C4-DE90-20E8-A62E-16F1F832BECB}"/>
              </a:ext>
            </a:extLst>
          </p:cNvPr>
          <p:cNvPicPr>
            <a:picLocks noChangeAspect="1"/>
          </p:cNvPicPr>
          <p:nvPr/>
        </p:nvPicPr>
        <p:blipFill>
          <a:blip r:embed="rId3"/>
          <a:stretch>
            <a:fillRect/>
          </a:stretch>
        </p:blipFill>
        <p:spPr>
          <a:xfrm>
            <a:off x="7959730" y="3198657"/>
            <a:ext cx="405266" cy="455439"/>
          </a:xfrm>
          <a:prstGeom prst="rect">
            <a:avLst/>
          </a:prstGeom>
        </p:spPr>
      </p:pic>
      <p:pic>
        <p:nvPicPr>
          <p:cNvPr id="33" name="Picture 32">
            <a:extLst>
              <a:ext uri="{FF2B5EF4-FFF2-40B4-BE49-F238E27FC236}">
                <a16:creationId xmlns:a16="http://schemas.microsoft.com/office/drawing/2014/main" id="{DCC268A2-CD8F-C7EB-6E69-D92F26F97500}"/>
              </a:ext>
            </a:extLst>
          </p:cNvPr>
          <p:cNvPicPr>
            <a:picLocks noChangeAspect="1"/>
          </p:cNvPicPr>
          <p:nvPr/>
        </p:nvPicPr>
        <p:blipFill>
          <a:blip r:embed="rId3"/>
          <a:stretch>
            <a:fillRect/>
          </a:stretch>
        </p:blipFill>
        <p:spPr>
          <a:xfrm>
            <a:off x="9440419" y="3798405"/>
            <a:ext cx="405266" cy="455439"/>
          </a:xfrm>
          <a:prstGeom prst="rect">
            <a:avLst/>
          </a:prstGeom>
        </p:spPr>
      </p:pic>
      <p:pic>
        <p:nvPicPr>
          <p:cNvPr id="34" name="Picture 33">
            <a:extLst>
              <a:ext uri="{FF2B5EF4-FFF2-40B4-BE49-F238E27FC236}">
                <a16:creationId xmlns:a16="http://schemas.microsoft.com/office/drawing/2014/main" id="{3F9E64A5-3A60-6606-B457-777A56E34F56}"/>
              </a:ext>
            </a:extLst>
          </p:cNvPr>
          <p:cNvPicPr>
            <a:picLocks noChangeAspect="1"/>
          </p:cNvPicPr>
          <p:nvPr/>
        </p:nvPicPr>
        <p:blipFill>
          <a:blip r:embed="rId3"/>
          <a:stretch>
            <a:fillRect/>
          </a:stretch>
        </p:blipFill>
        <p:spPr>
          <a:xfrm>
            <a:off x="8835683" y="3982786"/>
            <a:ext cx="405266" cy="455439"/>
          </a:xfrm>
          <a:prstGeom prst="rect">
            <a:avLst/>
          </a:prstGeom>
        </p:spPr>
      </p:pic>
      <p:pic>
        <p:nvPicPr>
          <p:cNvPr id="35" name="Picture 34">
            <a:extLst>
              <a:ext uri="{FF2B5EF4-FFF2-40B4-BE49-F238E27FC236}">
                <a16:creationId xmlns:a16="http://schemas.microsoft.com/office/drawing/2014/main" id="{01355492-6DB5-EBBA-2117-7E47CCB2DA5D}"/>
              </a:ext>
            </a:extLst>
          </p:cNvPr>
          <p:cNvPicPr>
            <a:picLocks noChangeAspect="1"/>
          </p:cNvPicPr>
          <p:nvPr/>
        </p:nvPicPr>
        <p:blipFill>
          <a:blip r:embed="rId3"/>
          <a:stretch>
            <a:fillRect/>
          </a:stretch>
        </p:blipFill>
        <p:spPr>
          <a:xfrm>
            <a:off x="8639429" y="3806252"/>
            <a:ext cx="405266" cy="455439"/>
          </a:xfrm>
          <a:prstGeom prst="rect">
            <a:avLst/>
          </a:prstGeom>
        </p:spPr>
      </p:pic>
      <p:pic>
        <p:nvPicPr>
          <p:cNvPr id="36" name="Picture 35">
            <a:extLst>
              <a:ext uri="{FF2B5EF4-FFF2-40B4-BE49-F238E27FC236}">
                <a16:creationId xmlns:a16="http://schemas.microsoft.com/office/drawing/2014/main" id="{627BC448-F719-2D08-EAFE-7316E4A42266}"/>
              </a:ext>
            </a:extLst>
          </p:cNvPr>
          <p:cNvPicPr>
            <a:picLocks noChangeAspect="1"/>
          </p:cNvPicPr>
          <p:nvPr/>
        </p:nvPicPr>
        <p:blipFill>
          <a:blip r:embed="rId3"/>
          <a:stretch>
            <a:fillRect/>
          </a:stretch>
        </p:blipFill>
        <p:spPr>
          <a:xfrm>
            <a:off x="8102036" y="3926933"/>
            <a:ext cx="405266" cy="455439"/>
          </a:xfrm>
          <a:prstGeom prst="rect">
            <a:avLst/>
          </a:prstGeom>
        </p:spPr>
      </p:pic>
      <p:pic>
        <p:nvPicPr>
          <p:cNvPr id="37" name="Picture 36">
            <a:extLst>
              <a:ext uri="{FF2B5EF4-FFF2-40B4-BE49-F238E27FC236}">
                <a16:creationId xmlns:a16="http://schemas.microsoft.com/office/drawing/2014/main" id="{C0A13AB4-BC4D-3290-7B4C-4846442789CF}"/>
              </a:ext>
            </a:extLst>
          </p:cNvPr>
          <p:cNvPicPr>
            <a:picLocks noChangeAspect="1"/>
          </p:cNvPicPr>
          <p:nvPr/>
        </p:nvPicPr>
        <p:blipFill>
          <a:blip r:embed="rId3"/>
          <a:stretch>
            <a:fillRect/>
          </a:stretch>
        </p:blipFill>
        <p:spPr>
          <a:xfrm rot="746225">
            <a:off x="7383164" y="4000592"/>
            <a:ext cx="405266" cy="455439"/>
          </a:xfrm>
          <a:prstGeom prst="rect">
            <a:avLst/>
          </a:prstGeom>
        </p:spPr>
      </p:pic>
      <p:pic>
        <p:nvPicPr>
          <p:cNvPr id="38" name="Picture 37">
            <a:extLst>
              <a:ext uri="{FF2B5EF4-FFF2-40B4-BE49-F238E27FC236}">
                <a16:creationId xmlns:a16="http://schemas.microsoft.com/office/drawing/2014/main" id="{A3C7337A-EBC0-F219-625F-51493C2446DC}"/>
              </a:ext>
            </a:extLst>
          </p:cNvPr>
          <p:cNvPicPr>
            <a:picLocks noChangeAspect="1"/>
          </p:cNvPicPr>
          <p:nvPr/>
        </p:nvPicPr>
        <p:blipFill>
          <a:blip r:embed="rId3"/>
          <a:stretch>
            <a:fillRect/>
          </a:stretch>
        </p:blipFill>
        <p:spPr>
          <a:xfrm>
            <a:off x="7935417" y="3699249"/>
            <a:ext cx="405266" cy="455439"/>
          </a:xfrm>
          <a:prstGeom prst="rect">
            <a:avLst/>
          </a:prstGeom>
        </p:spPr>
      </p:pic>
      <p:pic>
        <p:nvPicPr>
          <p:cNvPr id="39" name="Picture 38">
            <a:extLst>
              <a:ext uri="{FF2B5EF4-FFF2-40B4-BE49-F238E27FC236}">
                <a16:creationId xmlns:a16="http://schemas.microsoft.com/office/drawing/2014/main" id="{E8C1F457-87FE-C7BA-F5A8-810C3599DBDD}"/>
              </a:ext>
            </a:extLst>
          </p:cNvPr>
          <p:cNvPicPr>
            <a:picLocks noChangeAspect="1"/>
          </p:cNvPicPr>
          <p:nvPr/>
        </p:nvPicPr>
        <p:blipFill>
          <a:blip r:embed="rId3"/>
          <a:stretch>
            <a:fillRect/>
          </a:stretch>
        </p:blipFill>
        <p:spPr>
          <a:xfrm>
            <a:off x="7660397" y="4030208"/>
            <a:ext cx="405266" cy="455439"/>
          </a:xfrm>
          <a:prstGeom prst="rect">
            <a:avLst/>
          </a:prstGeom>
        </p:spPr>
      </p:pic>
      <p:pic>
        <p:nvPicPr>
          <p:cNvPr id="40" name="Picture 39">
            <a:extLst>
              <a:ext uri="{FF2B5EF4-FFF2-40B4-BE49-F238E27FC236}">
                <a16:creationId xmlns:a16="http://schemas.microsoft.com/office/drawing/2014/main" id="{55FD39D3-D068-EB53-7452-D1979F77A345}"/>
              </a:ext>
            </a:extLst>
          </p:cNvPr>
          <p:cNvPicPr>
            <a:picLocks noChangeAspect="1"/>
          </p:cNvPicPr>
          <p:nvPr/>
        </p:nvPicPr>
        <p:blipFill>
          <a:blip r:embed="rId3"/>
          <a:stretch>
            <a:fillRect/>
          </a:stretch>
        </p:blipFill>
        <p:spPr>
          <a:xfrm>
            <a:off x="7262935" y="3372198"/>
            <a:ext cx="405266" cy="455439"/>
          </a:xfrm>
          <a:prstGeom prst="rect">
            <a:avLst/>
          </a:prstGeom>
        </p:spPr>
      </p:pic>
      <p:pic>
        <p:nvPicPr>
          <p:cNvPr id="41" name="Picture 40">
            <a:extLst>
              <a:ext uri="{FF2B5EF4-FFF2-40B4-BE49-F238E27FC236}">
                <a16:creationId xmlns:a16="http://schemas.microsoft.com/office/drawing/2014/main" id="{961E26FE-86E9-40A0-53C5-63EB8D337EB3}"/>
              </a:ext>
            </a:extLst>
          </p:cNvPr>
          <p:cNvPicPr>
            <a:picLocks noChangeAspect="1"/>
          </p:cNvPicPr>
          <p:nvPr/>
        </p:nvPicPr>
        <p:blipFill>
          <a:blip r:embed="rId3"/>
          <a:stretch>
            <a:fillRect/>
          </a:stretch>
        </p:blipFill>
        <p:spPr>
          <a:xfrm>
            <a:off x="7553763" y="3188317"/>
            <a:ext cx="405266" cy="455439"/>
          </a:xfrm>
          <a:prstGeom prst="rect">
            <a:avLst/>
          </a:prstGeom>
        </p:spPr>
      </p:pic>
      <p:pic>
        <p:nvPicPr>
          <p:cNvPr id="42" name="Picture 41">
            <a:extLst>
              <a:ext uri="{FF2B5EF4-FFF2-40B4-BE49-F238E27FC236}">
                <a16:creationId xmlns:a16="http://schemas.microsoft.com/office/drawing/2014/main" id="{9A54982E-EDC8-9730-B8E8-CF73A8DABD99}"/>
              </a:ext>
            </a:extLst>
          </p:cNvPr>
          <p:cNvPicPr>
            <a:picLocks noChangeAspect="1"/>
          </p:cNvPicPr>
          <p:nvPr/>
        </p:nvPicPr>
        <p:blipFill>
          <a:blip r:embed="rId3"/>
          <a:stretch>
            <a:fillRect/>
          </a:stretch>
        </p:blipFill>
        <p:spPr>
          <a:xfrm>
            <a:off x="7654494" y="3656947"/>
            <a:ext cx="405266" cy="455439"/>
          </a:xfrm>
          <a:prstGeom prst="rect">
            <a:avLst/>
          </a:prstGeom>
        </p:spPr>
      </p:pic>
      <p:pic>
        <p:nvPicPr>
          <p:cNvPr id="43" name="Picture 42">
            <a:extLst>
              <a:ext uri="{FF2B5EF4-FFF2-40B4-BE49-F238E27FC236}">
                <a16:creationId xmlns:a16="http://schemas.microsoft.com/office/drawing/2014/main" id="{7530B005-BF04-7BD8-D0ED-CA0EB554EC95}"/>
              </a:ext>
            </a:extLst>
          </p:cNvPr>
          <p:cNvPicPr>
            <a:picLocks noChangeAspect="1"/>
          </p:cNvPicPr>
          <p:nvPr/>
        </p:nvPicPr>
        <p:blipFill>
          <a:blip r:embed="rId3"/>
          <a:stretch>
            <a:fillRect/>
          </a:stretch>
        </p:blipFill>
        <p:spPr>
          <a:xfrm>
            <a:off x="8239313" y="3531741"/>
            <a:ext cx="405266" cy="455439"/>
          </a:xfrm>
          <a:prstGeom prst="rect">
            <a:avLst/>
          </a:prstGeom>
        </p:spPr>
      </p:pic>
      <p:pic>
        <p:nvPicPr>
          <p:cNvPr id="44" name="Picture 43">
            <a:extLst>
              <a:ext uri="{FF2B5EF4-FFF2-40B4-BE49-F238E27FC236}">
                <a16:creationId xmlns:a16="http://schemas.microsoft.com/office/drawing/2014/main" id="{41B25EF9-0C4E-431E-E637-8DEAEE815A86}"/>
              </a:ext>
            </a:extLst>
          </p:cNvPr>
          <p:cNvPicPr>
            <a:picLocks noChangeAspect="1"/>
          </p:cNvPicPr>
          <p:nvPr/>
        </p:nvPicPr>
        <p:blipFill>
          <a:blip r:embed="rId3"/>
          <a:stretch>
            <a:fillRect/>
          </a:stretch>
        </p:blipFill>
        <p:spPr>
          <a:xfrm>
            <a:off x="8827888" y="4145481"/>
            <a:ext cx="405266" cy="455439"/>
          </a:xfrm>
          <a:prstGeom prst="rect">
            <a:avLst/>
          </a:prstGeom>
        </p:spPr>
      </p:pic>
      <p:pic>
        <p:nvPicPr>
          <p:cNvPr id="45" name="Picture 44">
            <a:extLst>
              <a:ext uri="{FF2B5EF4-FFF2-40B4-BE49-F238E27FC236}">
                <a16:creationId xmlns:a16="http://schemas.microsoft.com/office/drawing/2014/main" id="{79B638CF-0EC9-1B6F-79B3-D3A7B3F704EB}"/>
              </a:ext>
            </a:extLst>
          </p:cNvPr>
          <p:cNvPicPr>
            <a:picLocks noChangeAspect="1"/>
          </p:cNvPicPr>
          <p:nvPr/>
        </p:nvPicPr>
        <p:blipFill>
          <a:blip r:embed="rId3"/>
          <a:stretch>
            <a:fillRect/>
          </a:stretch>
        </p:blipFill>
        <p:spPr>
          <a:xfrm>
            <a:off x="7951123" y="4115372"/>
            <a:ext cx="405266" cy="455439"/>
          </a:xfrm>
          <a:prstGeom prst="rect">
            <a:avLst/>
          </a:prstGeom>
        </p:spPr>
      </p:pic>
      <p:pic>
        <p:nvPicPr>
          <p:cNvPr id="46" name="Picture 45">
            <a:extLst>
              <a:ext uri="{FF2B5EF4-FFF2-40B4-BE49-F238E27FC236}">
                <a16:creationId xmlns:a16="http://schemas.microsoft.com/office/drawing/2014/main" id="{130DD231-95FE-10BC-3830-3CBC7C88A9EE}"/>
              </a:ext>
            </a:extLst>
          </p:cNvPr>
          <p:cNvPicPr>
            <a:picLocks noChangeAspect="1"/>
          </p:cNvPicPr>
          <p:nvPr/>
        </p:nvPicPr>
        <p:blipFill>
          <a:blip r:embed="rId3"/>
          <a:stretch>
            <a:fillRect/>
          </a:stretch>
        </p:blipFill>
        <p:spPr>
          <a:xfrm>
            <a:off x="9160690" y="4244942"/>
            <a:ext cx="405266" cy="455439"/>
          </a:xfrm>
          <a:prstGeom prst="rect">
            <a:avLst/>
          </a:prstGeom>
        </p:spPr>
      </p:pic>
      <p:pic>
        <p:nvPicPr>
          <p:cNvPr id="47" name="Picture 46">
            <a:extLst>
              <a:ext uri="{FF2B5EF4-FFF2-40B4-BE49-F238E27FC236}">
                <a16:creationId xmlns:a16="http://schemas.microsoft.com/office/drawing/2014/main" id="{37989936-9CEF-025C-800D-B9940604896A}"/>
              </a:ext>
            </a:extLst>
          </p:cNvPr>
          <p:cNvPicPr>
            <a:picLocks noChangeAspect="1"/>
          </p:cNvPicPr>
          <p:nvPr/>
        </p:nvPicPr>
        <p:blipFill>
          <a:blip r:embed="rId3"/>
          <a:stretch>
            <a:fillRect/>
          </a:stretch>
        </p:blipFill>
        <p:spPr>
          <a:xfrm>
            <a:off x="9160690" y="4057818"/>
            <a:ext cx="405266" cy="455439"/>
          </a:xfrm>
          <a:prstGeom prst="rect">
            <a:avLst/>
          </a:prstGeom>
        </p:spPr>
      </p:pic>
      <p:pic>
        <p:nvPicPr>
          <p:cNvPr id="48" name="Picture 47">
            <a:extLst>
              <a:ext uri="{FF2B5EF4-FFF2-40B4-BE49-F238E27FC236}">
                <a16:creationId xmlns:a16="http://schemas.microsoft.com/office/drawing/2014/main" id="{9D9107BF-86C4-610C-2A1A-593AAA210A3D}"/>
              </a:ext>
            </a:extLst>
          </p:cNvPr>
          <p:cNvPicPr>
            <a:picLocks noChangeAspect="1"/>
          </p:cNvPicPr>
          <p:nvPr/>
        </p:nvPicPr>
        <p:blipFill>
          <a:blip r:embed="rId3"/>
          <a:stretch>
            <a:fillRect/>
          </a:stretch>
        </p:blipFill>
        <p:spPr>
          <a:xfrm>
            <a:off x="8381648" y="4017223"/>
            <a:ext cx="405266" cy="455439"/>
          </a:xfrm>
          <a:prstGeom prst="rect">
            <a:avLst/>
          </a:prstGeom>
        </p:spPr>
      </p:pic>
      <p:pic>
        <p:nvPicPr>
          <p:cNvPr id="49" name="Picture 48">
            <a:extLst>
              <a:ext uri="{FF2B5EF4-FFF2-40B4-BE49-F238E27FC236}">
                <a16:creationId xmlns:a16="http://schemas.microsoft.com/office/drawing/2014/main" id="{3AFAF119-7D91-9E38-D406-199867E01867}"/>
              </a:ext>
            </a:extLst>
          </p:cNvPr>
          <p:cNvPicPr>
            <a:picLocks noChangeAspect="1"/>
          </p:cNvPicPr>
          <p:nvPr/>
        </p:nvPicPr>
        <p:blipFill>
          <a:blip r:embed="rId3"/>
          <a:stretch>
            <a:fillRect/>
          </a:stretch>
        </p:blipFill>
        <p:spPr>
          <a:xfrm>
            <a:off x="8299436" y="3727887"/>
            <a:ext cx="405266" cy="455439"/>
          </a:xfrm>
          <a:prstGeom prst="rect">
            <a:avLst/>
          </a:prstGeom>
        </p:spPr>
      </p:pic>
      <p:pic>
        <p:nvPicPr>
          <p:cNvPr id="50" name="Picture 49">
            <a:extLst>
              <a:ext uri="{FF2B5EF4-FFF2-40B4-BE49-F238E27FC236}">
                <a16:creationId xmlns:a16="http://schemas.microsoft.com/office/drawing/2014/main" id="{37DC7A33-3101-3F29-7B5D-111477CCF37D}"/>
              </a:ext>
            </a:extLst>
          </p:cNvPr>
          <p:cNvPicPr>
            <a:picLocks noChangeAspect="1"/>
          </p:cNvPicPr>
          <p:nvPr/>
        </p:nvPicPr>
        <p:blipFill>
          <a:blip r:embed="rId3"/>
          <a:stretch>
            <a:fillRect/>
          </a:stretch>
        </p:blipFill>
        <p:spPr>
          <a:xfrm>
            <a:off x="7892882" y="3914282"/>
            <a:ext cx="405266" cy="455439"/>
          </a:xfrm>
          <a:prstGeom prst="rect">
            <a:avLst/>
          </a:prstGeom>
        </p:spPr>
      </p:pic>
      <p:pic>
        <p:nvPicPr>
          <p:cNvPr id="51" name="Picture 50">
            <a:extLst>
              <a:ext uri="{FF2B5EF4-FFF2-40B4-BE49-F238E27FC236}">
                <a16:creationId xmlns:a16="http://schemas.microsoft.com/office/drawing/2014/main" id="{6A571121-5E74-0A4E-93DD-D1E80F9B6431}"/>
              </a:ext>
            </a:extLst>
          </p:cNvPr>
          <p:cNvPicPr>
            <a:picLocks noChangeAspect="1"/>
          </p:cNvPicPr>
          <p:nvPr/>
        </p:nvPicPr>
        <p:blipFill>
          <a:blip r:embed="rId3"/>
          <a:stretch>
            <a:fillRect/>
          </a:stretch>
        </p:blipFill>
        <p:spPr>
          <a:xfrm>
            <a:off x="7933609" y="3456282"/>
            <a:ext cx="405266" cy="455439"/>
          </a:xfrm>
          <a:prstGeom prst="rect">
            <a:avLst/>
          </a:prstGeom>
        </p:spPr>
      </p:pic>
      <p:pic>
        <p:nvPicPr>
          <p:cNvPr id="52" name="Picture 51">
            <a:extLst>
              <a:ext uri="{FF2B5EF4-FFF2-40B4-BE49-F238E27FC236}">
                <a16:creationId xmlns:a16="http://schemas.microsoft.com/office/drawing/2014/main" id="{60D067F6-4425-A3E7-DBA2-B841C6268866}"/>
              </a:ext>
            </a:extLst>
          </p:cNvPr>
          <p:cNvPicPr>
            <a:picLocks noChangeAspect="1"/>
          </p:cNvPicPr>
          <p:nvPr/>
        </p:nvPicPr>
        <p:blipFill>
          <a:blip r:embed="rId3"/>
          <a:stretch>
            <a:fillRect/>
          </a:stretch>
        </p:blipFill>
        <p:spPr>
          <a:xfrm>
            <a:off x="8328000" y="4212236"/>
            <a:ext cx="405266" cy="455439"/>
          </a:xfrm>
          <a:prstGeom prst="rect">
            <a:avLst/>
          </a:prstGeom>
        </p:spPr>
      </p:pic>
      <p:pic>
        <p:nvPicPr>
          <p:cNvPr id="53" name="Picture 52">
            <a:extLst>
              <a:ext uri="{FF2B5EF4-FFF2-40B4-BE49-F238E27FC236}">
                <a16:creationId xmlns:a16="http://schemas.microsoft.com/office/drawing/2014/main" id="{FE8681F4-9096-B8AE-0119-8062592ABD2B}"/>
              </a:ext>
            </a:extLst>
          </p:cNvPr>
          <p:cNvPicPr>
            <a:picLocks noChangeAspect="1"/>
          </p:cNvPicPr>
          <p:nvPr/>
        </p:nvPicPr>
        <p:blipFill>
          <a:blip r:embed="rId3"/>
          <a:stretch>
            <a:fillRect/>
          </a:stretch>
        </p:blipFill>
        <p:spPr>
          <a:xfrm>
            <a:off x="7127763" y="4082916"/>
            <a:ext cx="405266" cy="455439"/>
          </a:xfrm>
          <a:prstGeom prst="rect">
            <a:avLst/>
          </a:prstGeom>
        </p:spPr>
      </p:pic>
      <p:pic>
        <p:nvPicPr>
          <p:cNvPr id="54" name="Picture 53">
            <a:extLst>
              <a:ext uri="{FF2B5EF4-FFF2-40B4-BE49-F238E27FC236}">
                <a16:creationId xmlns:a16="http://schemas.microsoft.com/office/drawing/2014/main" id="{37563235-35DA-5C35-2A0C-D44FCC0F4F5F}"/>
              </a:ext>
            </a:extLst>
          </p:cNvPr>
          <p:cNvPicPr>
            <a:picLocks noChangeAspect="1"/>
          </p:cNvPicPr>
          <p:nvPr/>
        </p:nvPicPr>
        <p:blipFill>
          <a:blip r:embed="rId3"/>
          <a:stretch>
            <a:fillRect/>
          </a:stretch>
        </p:blipFill>
        <p:spPr>
          <a:xfrm>
            <a:off x="8697719" y="4189481"/>
            <a:ext cx="405266" cy="455439"/>
          </a:xfrm>
          <a:prstGeom prst="rect">
            <a:avLst/>
          </a:prstGeom>
        </p:spPr>
      </p:pic>
      <p:pic>
        <p:nvPicPr>
          <p:cNvPr id="55" name="Picture 54">
            <a:extLst>
              <a:ext uri="{FF2B5EF4-FFF2-40B4-BE49-F238E27FC236}">
                <a16:creationId xmlns:a16="http://schemas.microsoft.com/office/drawing/2014/main" id="{98BEBD03-181A-2FCB-9D07-76EB1DBEC53A}"/>
              </a:ext>
            </a:extLst>
          </p:cNvPr>
          <p:cNvPicPr>
            <a:picLocks noChangeAspect="1"/>
          </p:cNvPicPr>
          <p:nvPr/>
        </p:nvPicPr>
        <p:blipFill>
          <a:blip r:embed="rId3"/>
          <a:stretch>
            <a:fillRect/>
          </a:stretch>
        </p:blipFill>
        <p:spPr>
          <a:xfrm>
            <a:off x="8648954" y="4221225"/>
            <a:ext cx="405266" cy="455439"/>
          </a:xfrm>
          <a:prstGeom prst="rect">
            <a:avLst/>
          </a:prstGeom>
        </p:spPr>
      </p:pic>
      <p:pic>
        <p:nvPicPr>
          <p:cNvPr id="56" name="Picture 55">
            <a:extLst>
              <a:ext uri="{FF2B5EF4-FFF2-40B4-BE49-F238E27FC236}">
                <a16:creationId xmlns:a16="http://schemas.microsoft.com/office/drawing/2014/main" id="{4D9363F4-405D-870B-CD89-93EEAE8A4AA0}"/>
              </a:ext>
            </a:extLst>
          </p:cNvPr>
          <p:cNvPicPr>
            <a:picLocks noChangeAspect="1"/>
          </p:cNvPicPr>
          <p:nvPr/>
        </p:nvPicPr>
        <p:blipFill>
          <a:blip r:embed="rId3"/>
          <a:stretch>
            <a:fillRect/>
          </a:stretch>
        </p:blipFill>
        <p:spPr>
          <a:xfrm>
            <a:off x="8451011" y="3938786"/>
            <a:ext cx="405266" cy="455439"/>
          </a:xfrm>
          <a:prstGeom prst="rect">
            <a:avLst/>
          </a:prstGeom>
        </p:spPr>
      </p:pic>
      <p:pic>
        <p:nvPicPr>
          <p:cNvPr id="57" name="Picture 56">
            <a:extLst>
              <a:ext uri="{FF2B5EF4-FFF2-40B4-BE49-F238E27FC236}">
                <a16:creationId xmlns:a16="http://schemas.microsoft.com/office/drawing/2014/main" id="{C9B41F04-7DD3-110C-4A89-5AB989799400}"/>
              </a:ext>
            </a:extLst>
          </p:cNvPr>
          <p:cNvPicPr>
            <a:picLocks noChangeAspect="1"/>
          </p:cNvPicPr>
          <p:nvPr/>
        </p:nvPicPr>
        <p:blipFill>
          <a:blip r:embed="rId3"/>
          <a:stretch>
            <a:fillRect/>
          </a:stretch>
        </p:blipFill>
        <p:spPr>
          <a:xfrm>
            <a:off x="8567006" y="4303558"/>
            <a:ext cx="405266" cy="455439"/>
          </a:xfrm>
          <a:prstGeom prst="rect">
            <a:avLst/>
          </a:prstGeom>
        </p:spPr>
      </p:pic>
      <p:sp>
        <p:nvSpPr>
          <p:cNvPr id="61" name="Rectangle 60">
            <a:extLst>
              <a:ext uri="{FF2B5EF4-FFF2-40B4-BE49-F238E27FC236}">
                <a16:creationId xmlns:a16="http://schemas.microsoft.com/office/drawing/2014/main" id="{7D98EF25-A285-0D6D-9517-6E1B2E5F4976}"/>
              </a:ext>
            </a:extLst>
          </p:cNvPr>
          <p:cNvSpPr/>
          <p:nvPr/>
        </p:nvSpPr>
        <p:spPr>
          <a:xfrm>
            <a:off x="0" y="6571639"/>
            <a:ext cx="12191301" cy="300127"/>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61">
            <a:extLst>
              <a:ext uri="{FF2B5EF4-FFF2-40B4-BE49-F238E27FC236}">
                <a16:creationId xmlns:a16="http://schemas.microsoft.com/office/drawing/2014/main" id="{EC48BDD5-C94C-E56A-D702-F64A0B303BEE}"/>
              </a:ext>
            </a:extLst>
          </p:cNvPr>
          <p:cNvPicPr>
            <a:picLocks noChangeAspect="1"/>
          </p:cNvPicPr>
          <p:nvPr/>
        </p:nvPicPr>
        <p:blipFill>
          <a:blip r:embed="rId4"/>
          <a:stretch>
            <a:fillRect/>
          </a:stretch>
        </p:blipFill>
        <p:spPr>
          <a:xfrm>
            <a:off x="10482977" y="5874248"/>
            <a:ext cx="769322" cy="791534"/>
          </a:xfrm>
          <a:prstGeom prst="rect">
            <a:avLst/>
          </a:prstGeom>
        </p:spPr>
      </p:pic>
      <p:pic>
        <p:nvPicPr>
          <p:cNvPr id="63" name="Picture 62">
            <a:extLst>
              <a:ext uri="{FF2B5EF4-FFF2-40B4-BE49-F238E27FC236}">
                <a16:creationId xmlns:a16="http://schemas.microsoft.com/office/drawing/2014/main" id="{8AA50785-EB51-1E99-0F78-5BA8443FEE07}"/>
              </a:ext>
            </a:extLst>
          </p:cNvPr>
          <p:cNvPicPr>
            <a:picLocks noChangeAspect="1"/>
          </p:cNvPicPr>
          <p:nvPr/>
        </p:nvPicPr>
        <p:blipFill>
          <a:blip r:embed="rId4"/>
          <a:stretch>
            <a:fillRect/>
          </a:stretch>
        </p:blipFill>
        <p:spPr>
          <a:xfrm>
            <a:off x="10763489" y="5941657"/>
            <a:ext cx="769322" cy="791534"/>
          </a:xfrm>
          <a:prstGeom prst="rect">
            <a:avLst/>
          </a:prstGeom>
        </p:spPr>
      </p:pic>
      <p:pic>
        <p:nvPicPr>
          <p:cNvPr id="64" name="Picture 63">
            <a:extLst>
              <a:ext uri="{FF2B5EF4-FFF2-40B4-BE49-F238E27FC236}">
                <a16:creationId xmlns:a16="http://schemas.microsoft.com/office/drawing/2014/main" id="{61E55017-D97E-4DC8-B50D-F52EE1F9E445}"/>
              </a:ext>
            </a:extLst>
          </p:cNvPr>
          <p:cNvPicPr>
            <a:picLocks noChangeAspect="1"/>
          </p:cNvPicPr>
          <p:nvPr/>
        </p:nvPicPr>
        <p:blipFill>
          <a:blip r:embed="rId4"/>
          <a:stretch>
            <a:fillRect/>
          </a:stretch>
        </p:blipFill>
        <p:spPr>
          <a:xfrm>
            <a:off x="11252299" y="5952476"/>
            <a:ext cx="769322" cy="791534"/>
          </a:xfrm>
          <a:prstGeom prst="rect">
            <a:avLst/>
          </a:prstGeom>
        </p:spPr>
      </p:pic>
      <p:pic>
        <p:nvPicPr>
          <p:cNvPr id="65" name="Picture 64">
            <a:extLst>
              <a:ext uri="{FF2B5EF4-FFF2-40B4-BE49-F238E27FC236}">
                <a16:creationId xmlns:a16="http://schemas.microsoft.com/office/drawing/2014/main" id="{8919B087-0610-4638-0AF7-BDD020AF7F94}"/>
              </a:ext>
            </a:extLst>
          </p:cNvPr>
          <p:cNvPicPr>
            <a:picLocks noChangeAspect="1"/>
          </p:cNvPicPr>
          <p:nvPr/>
        </p:nvPicPr>
        <p:blipFill>
          <a:blip r:embed="rId4"/>
          <a:stretch>
            <a:fillRect/>
          </a:stretch>
        </p:blipFill>
        <p:spPr>
          <a:xfrm>
            <a:off x="10325872" y="5945218"/>
            <a:ext cx="769322" cy="791534"/>
          </a:xfrm>
          <a:prstGeom prst="rect">
            <a:avLst/>
          </a:prstGeom>
        </p:spPr>
      </p:pic>
      <p:pic>
        <p:nvPicPr>
          <p:cNvPr id="66" name="Picture 65">
            <a:extLst>
              <a:ext uri="{FF2B5EF4-FFF2-40B4-BE49-F238E27FC236}">
                <a16:creationId xmlns:a16="http://schemas.microsoft.com/office/drawing/2014/main" id="{B97CC9D6-A75E-3708-4183-562AC74D391C}"/>
              </a:ext>
            </a:extLst>
          </p:cNvPr>
          <p:cNvPicPr>
            <a:picLocks noChangeAspect="1"/>
          </p:cNvPicPr>
          <p:nvPr/>
        </p:nvPicPr>
        <p:blipFill>
          <a:blip r:embed="rId4"/>
          <a:stretch>
            <a:fillRect/>
          </a:stretch>
        </p:blipFill>
        <p:spPr>
          <a:xfrm>
            <a:off x="3728581" y="5833305"/>
            <a:ext cx="769322" cy="791534"/>
          </a:xfrm>
          <a:prstGeom prst="rect">
            <a:avLst/>
          </a:prstGeom>
        </p:spPr>
      </p:pic>
      <p:pic>
        <p:nvPicPr>
          <p:cNvPr id="67" name="Picture 66">
            <a:extLst>
              <a:ext uri="{FF2B5EF4-FFF2-40B4-BE49-F238E27FC236}">
                <a16:creationId xmlns:a16="http://schemas.microsoft.com/office/drawing/2014/main" id="{BBA7DCD8-5FF3-9EB7-B79C-9768349FF97F}"/>
              </a:ext>
            </a:extLst>
          </p:cNvPr>
          <p:cNvPicPr>
            <a:picLocks noChangeAspect="1"/>
          </p:cNvPicPr>
          <p:nvPr/>
        </p:nvPicPr>
        <p:blipFill>
          <a:blip r:embed="rId4"/>
          <a:stretch>
            <a:fillRect/>
          </a:stretch>
        </p:blipFill>
        <p:spPr>
          <a:xfrm>
            <a:off x="3569103" y="5952476"/>
            <a:ext cx="769322" cy="791534"/>
          </a:xfrm>
          <a:prstGeom prst="rect">
            <a:avLst/>
          </a:prstGeom>
        </p:spPr>
      </p:pic>
      <p:pic>
        <p:nvPicPr>
          <p:cNvPr id="68" name="Picture 67">
            <a:extLst>
              <a:ext uri="{FF2B5EF4-FFF2-40B4-BE49-F238E27FC236}">
                <a16:creationId xmlns:a16="http://schemas.microsoft.com/office/drawing/2014/main" id="{05033220-B213-0683-AD6E-6314184DC1AE}"/>
              </a:ext>
            </a:extLst>
          </p:cNvPr>
          <p:cNvPicPr>
            <a:picLocks noChangeAspect="1"/>
          </p:cNvPicPr>
          <p:nvPr/>
        </p:nvPicPr>
        <p:blipFill>
          <a:blip r:embed="rId4"/>
          <a:stretch>
            <a:fillRect/>
          </a:stretch>
        </p:blipFill>
        <p:spPr>
          <a:xfrm>
            <a:off x="3337000" y="5933859"/>
            <a:ext cx="769322" cy="791534"/>
          </a:xfrm>
          <a:prstGeom prst="rect">
            <a:avLst/>
          </a:prstGeom>
        </p:spPr>
      </p:pic>
      <p:pic>
        <p:nvPicPr>
          <p:cNvPr id="69" name="Picture 68">
            <a:extLst>
              <a:ext uri="{FF2B5EF4-FFF2-40B4-BE49-F238E27FC236}">
                <a16:creationId xmlns:a16="http://schemas.microsoft.com/office/drawing/2014/main" id="{82C5C705-1FE8-86E4-979E-C0877710611B}"/>
              </a:ext>
            </a:extLst>
          </p:cNvPr>
          <p:cNvPicPr>
            <a:picLocks noChangeAspect="1"/>
          </p:cNvPicPr>
          <p:nvPr/>
        </p:nvPicPr>
        <p:blipFill>
          <a:blip r:embed="rId4"/>
          <a:stretch>
            <a:fillRect/>
          </a:stretch>
        </p:blipFill>
        <p:spPr>
          <a:xfrm>
            <a:off x="7624281" y="5911648"/>
            <a:ext cx="769322" cy="791534"/>
          </a:xfrm>
          <a:prstGeom prst="rect">
            <a:avLst/>
          </a:prstGeom>
        </p:spPr>
      </p:pic>
      <p:pic>
        <p:nvPicPr>
          <p:cNvPr id="4" name="Picture 3">
            <a:extLst>
              <a:ext uri="{FF2B5EF4-FFF2-40B4-BE49-F238E27FC236}">
                <a16:creationId xmlns:a16="http://schemas.microsoft.com/office/drawing/2014/main" id="{9FE182B3-1524-9E44-8F1D-A7BCEF21B96F}"/>
              </a:ext>
            </a:extLst>
          </p:cNvPr>
          <p:cNvPicPr>
            <a:picLocks noChangeAspect="1"/>
          </p:cNvPicPr>
          <p:nvPr/>
        </p:nvPicPr>
        <p:blipFill>
          <a:blip r:embed="rId5"/>
          <a:stretch>
            <a:fillRect/>
          </a:stretch>
        </p:blipFill>
        <p:spPr>
          <a:xfrm>
            <a:off x="7032051" y="2006476"/>
            <a:ext cx="5187701" cy="4105020"/>
          </a:xfrm>
          <a:prstGeom prst="rect">
            <a:avLst/>
          </a:prstGeom>
        </p:spPr>
      </p:pic>
      <p:cxnSp>
        <p:nvCxnSpPr>
          <p:cNvPr id="8" name="Straight Connector 7">
            <a:extLst>
              <a:ext uri="{FF2B5EF4-FFF2-40B4-BE49-F238E27FC236}">
                <a16:creationId xmlns:a16="http://schemas.microsoft.com/office/drawing/2014/main" id="{BFB78ED7-F696-593B-AF70-3F49023627EB}"/>
              </a:ext>
            </a:extLst>
          </p:cNvPr>
          <p:cNvCxnSpPr>
            <a:cxnSpLocks/>
          </p:cNvCxnSpPr>
          <p:nvPr/>
        </p:nvCxnSpPr>
        <p:spPr>
          <a:xfrm flipH="1" flipV="1">
            <a:off x="0" y="4507893"/>
            <a:ext cx="7025783" cy="1155406"/>
          </a:xfrm>
          <a:prstGeom prst="line">
            <a:avLst/>
          </a:prstGeom>
        </p:spPr>
        <p:style>
          <a:lnRef idx="1">
            <a:schemeClr val="dk1"/>
          </a:lnRef>
          <a:fillRef idx="0">
            <a:schemeClr val="dk1"/>
          </a:fillRef>
          <a:effectRef idx="0">
            <a:schemeClr val="dk1"/>
          </a:effectRef>
          <a:fontRef idx="minor">
            <a:schemeClr val="tx1"/>
          </a:fontRef>
        </p:style>
      </p:cxnSp>
      <p:cxnSp>
        <p:nvCxnSpPr>
          <p:cNvPr id="58" name="Straight Connector 57">
            <a:extLst>
              <a:ext uri="{FF2B5EF4-FFF2-40B4-BE49-F238E27FC236}">
                <a16:creationId xmlns:a16="http://schemas.microsoft.com/office/drawing/2014/main" id="{A73509BF-FE8D-A06F-DC13-32208472D9A3}"/>
              </a:ext>
            </a:extLst>
          </p:cNvPr>
          <p:cNvCxnSpPr>
            <a:cxnSpLocks/>
          </p:cNvCxnSpPr>
          <p:nvPr/>
        </p:nvCxnSpPr>
        <p:spPr>
          <a:xfrm flipH="1" flipV="1">
            <a:off x="0" y="1194701"/>
            <a:ext cx="7531889" cy="931092"/>
          </a:xfrm>
          <a:prstGeom prst="line">
            <a:avLst/>
          </a:prstGeom>
        </p:spPr>
        <p:style>
          <a:lnRef idx="1">
            <a:schemeClr val="dk1"/>
          </a:lnRef>
          <a:fillRef idx="0">
            <a:schemeClr val="dk1"/>
          </a:fillRef>
          <a:effectRef idx="0">
            <a:schemeClr val="dk1"/>
          </a:effectRef>
          <a:fontRef idx="minor">
            <a:schemeClr val="tx1"/>
          </a:fontRef>
        </p:style>
      </p:cxnSp>
      <p:pic>
        <p:nvPicPr>
          <p:cNvPr id="87" name="Picture 86">
            <a:extLst>
              <a:ext uri="{FF2B5EF4-FFF2-40B4-BE49-F238E27FC236}">
                <a16:creationId xmlns:a16="http://schemas.microsoft.com/office/drawing/2014/main" id="{C571CD0B-BBE4-4262-68AE-82DDE6CBCB91}"/>
              </a:ext>
            </a:extLst>
          </p:cNvPr>
          <p:cNvPicPr>
            <a:picLocks noChangeAspect="1"/>
          </p:cNvPicPr>
          <p:nvPr/>
        </p:nvPicPr>
        <p:blipFill>
          <a:blip r:embed="rId4"/>
          <a:stretch>
            <a:fillRect/>
          </a:stretch>
        </p:blipFill>
        <p:spPr>
          <a:xfrm>
            <a:off x="73902" y="5850070"/>
            <a:ext cx="769322" cy="791534"/>
          </a:xfrm>
          <a:prstGeom prst="rect">
            <a:avLst/>
          </a:prstGeom>
        </p:spPr>
      </p:pic>
      <p:pic>
        <p:nvPicPr>
          <p:cNvPr id="88" name="Picture 87">
            <a:extLst>
              <a:ext uri="{FF2B5EF4-FFF2-40B4-BE49-F238E27FC236}">
                <a16:creationId xmlns:a16="http://schemas.microsoft.com/office/drawing/2014/main" id="{8C7F2292-5B67-B7E1-E9AF-67A7CB62BB39}"/>
              </a:ext>
            </a:extLst>
          </p:cNvPr>
          <p:cNvPicPr>
            <a:picLocks noChangeAspect="1"/>
          </p:cNvPicPr>
          <p:nvPr/>
        </p:nvPicPr>
        <p:blipFill>
          <a:blip r:embed="rId4"/>
          <a:stretch>
            <a:fillRect/>
          </a:stretch>
        </p:blipFill>
        <p:spPr>
          <a:xfrm>
            <a:off x="337106" y="5881877"/>
            <a:ext cx="769322" cy="791534"/>
          </a:xfrm>
          <a:prstGeom prst="rect">
            <a:avLst/>
          </a:prstGeom>
        </p:spPr>
      </p:pic>
      <p:pic>
        <p:nvPicPr>
          <p:cNvPr id="89" name="Picture 88">
            <a:extLst>
              <a:ext uri="{FF2B5EF4-FFF2-40B4-BE49-F238E27FC236}">
                <a16:creationId xmlns:a16="http://schemas.microsoft.com/office/drawing/2014/main" id="{2773100D-65F8-016B-2942-ED208FED79DF}"/>
              </a:ext>
            </a:extLst>
          </p:cNvPr>
          <p:cNvPicPr>
            <a:picLocks noChangeAspect="1"/>
          </p:cNvPicPr>
          <p:nvPr/>
        </p:nvPicPr>
        <p:blipFill>
          <a:blip r:embed="rId4"/>
          <a:stretch>
            <a:fillRect/>
          </a:stretch>
        </p:blipFill>
        <p:spPr>
          <a:xfrm>
            <a:off x="160730" y="6044327"/>
            <a:ext cx="769322" cy="791534"/>
          </a:xfrm>
          <a:prstGeom prst="rect">
            <a:avLst/>
          </a:prstGeom>
        </p:spPr>
      </p:pic>
    </p:spTree>
    <p:extLst>
      <p:ext uri="{BB962C8B-B14F-4D97-AF65-F5344CB8AC3E}">
        <p14:creationId xmlns:p14="http://schemas.microsoft.com/office/powerpoint/2010/main" val="3926173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E5F88A5-67AA-054A-FAF4-591557DAE6FB}"/>
              </a:ext>
            </a:extLst>
          </p:cNvPr>
          <p:cNvPicPr>
            <a:picLocks noChangeAspect="1"/>
          </p:cNvPicPr>
          <p:nvPr/>
        </p:nvPicPr>
        <p:blipFill>
          <a:blip r:embed="rId3"/>
          <a:stretch>
            <a:fillRect/>
          </a:stretch>
        </p:blipFill>
        <p:spPr>
          <a:xfrm>
            <a:off x="7814693" y="68039"/>
            <a:ext cx="4377307" cy="2072820"/>
          </a:xfrm>
          <a:prstGeom prst="rect">
            <a:avLst/>
          </a:prstGeom>
        </p:spPr>
      </p:pic>
      <p:sp>
        <p:nvSpPr>
          <p:cNvPr id="2" name="Title 1">
            <a:extLst>
              <a:ext uri="{FF2B5EF4-FFF2-40B4-BE49-F238E27FC236}">
                <a16:creationId xmlns:a16="http://schemas.microsoft.com/office/drawing/2014/main" id="{61E00ACE-887B-68A2-B5A0-7B3D32E4975A}"/>
              </a:ext>
            </a:extLst>
          </p:cNvPr>
          <p:cNvSpPr>
            <a:spLocks noGrp="1"/>
          </p:cNvSpPr>
          <p:nvPr>
            <p:ph type="title"/>
          </p:nvPr>
        </p:nvSpPr>
        <p:spPr>
          <a:xfrm>
            <a:off x="553994" y="221545"/>
            <a:ext cx="10515600" cy="84310"/>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C6827113-62DF-A61A-AE5F-F3F3F7F2369F}"/>
              </a:ext>
            </a:extLst>
          </p:cNvPr>
          <p:cNvSpPr>
            <a:spLocks noGrp="1"/>
          </p:cNvSpPr>
          <p:nvPr>
            <p:ph idx="1"/>
          </p:nvPr>
        </p:nvSpPr>
        <p:spPr>
          <a:xfrm>
            <a:off x="838200" y="3237469"/>
            <a:ext cx="10515600" cy="2939493"/>
          </a:xfrm>
        </p:spPr>
        <p:txBody>
          <a:bodyPr/>
          <a:lstStyle/>
          <a:p>
            <a:endParaRPr lang="en-US" dirty="0"/>
          </a:p>
        </p:txBody>
      </p:sp>
      <p:pic>
        <p:nvPicPr>
          <p:cNvPr id="11" name="Picture 10">
            <a:extLst>
              <a:ext uri="{FF2B5EF4-FFF2-40B4-BE49-F238E27FC236}">
                <a16:creationId xmlns:a16="http://schemas.microsoft.com/office/drawing/2014/main" id="{800623EA-9B06-BC43-8348-81B5262C453C}"/>
              </a:ext>
            </a:extLst>
          </p:cNvPr>
          <p:cNvPicPr>
            <a:picLocks noChangeAspect="1"/>
          </p:cNvPicPr>
          <p:nvPr/>
        </p:nvPicPr>
        <p:blipFill>
          <a:blip r:embed="rId4"/>
          <a:stretch>
            <a:fillRect/>
          </a:stretch>
        </p:blipFill>
        <p:spPr>
          <a:xfrm>
            <a:off x="0" y="1927654"/>
            <a:ext cx="12192000" cy="4930346"/>
          </a:xfrm>
          <a:prstGeom prst="rect">
            <a:avLst/>
          </a:prstGeom>
        </p:spPr>
      </p:pic>
      <p:sp>
        <p:nvSpPr>
          <p:cNvPr id="12" name="TextBox 11">
            <a:extLst>
              <a:ext uri="{FF2B5EF4-FFF2-40B4-BE49-F238E27FC236}">
                <a16:creationId xmlns:a16="http://schemas.microsoft.com/office/drawing/2014/main" id="{4CF52D7F-F6AD-9C8B-A9E1-C3931129E4EF}"/>
              </a:ext>
            </a:extLst>
          </p:cNvPr>
          <p:cNvSpPr txBox="1"/>
          <p:nvPr/>
        </p:nvSpPr>
        <p:spPr>
          <a:xfrm>
            <a:off x="2642286" y="3077020"/>
            <a:ext cx="8427308" cy="1446550"/>
          </a:xfrm>
          <a:prstGeom prst="rect">
            <a:avLst/>
          </a:prstGeom>
          <a:noFill/>
        </p:spPr>
        <p:txBody>
          <a:bodyPr wrap="square" rtlCol="0">
            <a:spAutoFit/>
          </a:bodyPr>
          <a:lstStyle/>
          <a:p>
            <a:r>
              <a:rPr lang="en-US" sz="4400" dirty="0">
                <a:latin typeface="Cascadia Mono SemiBold" panose="020B0609020000020004" pitchFamily="49" charset="0"/>
                <a:ea typeface="Cascadia Mono SemiBold" panose="020B0609020000020004" pitchFamily="49" charset="0"/>
                <a:cs typeface="Cascadia Mono SemiBold" panose="020B0609020000020004" pitchFamily="49" charset="0"/>
              </a:rPr>
              <a:t>Was there a design that did well?</a:t>
            </a:r>
          </a:p>
        </p:txBody>
      </p:sp>
    </p:spTree>
    <p:extLst>
      <p:ext uri="{BB962C8B-B14F-4D97-AF65-F5344CB8AC3E}">
        <p14:creationId xmlns:p14="http://schemas.microsoft.com/office/powerpoint/2010/main" val="16910447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00ACE-887B-68A2-B5A0-7B3D32E4975A}"/>
              </a:ext>
            </a:extLst>
          </p:cNvPr>
          <p:cNvSpPr>
            <a:spLocks noGrp="1"/>
          </p:cNvSpPr>
          <p:nvPr>
            <p:ph type="title"/>
          </p:nvPr>
        </p:nvSpPr>
        <p:spPr>
          <a:xfrm>
            <a:off x="553994" y="221545"/>
            <a:ext cx="10515600" cy="84310"/>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C6827113-62DF-A61A-AE5F-F3F3F7F2369F}"/>
              </a:ext>
            </a:extLst>
          </p:cNvPr>
          <p:cNvSpPr>
            <a:spLocks noGrp="1"/>
          </p:cNvSpPr>
          <p:nvPr>
            <p:ph idx="1"/>
          </p:nvPr>
        </p:nvSpPr>
        <p:spPr>
          <a:xfrm>
            <a:off x="838200" y="3237469"/>
            <a:ext cx="10515600" cy="2939493"/>
          </a:xfrm>
        </p:spPr>
        <p:txBody>
          <a:bodyPr/>
          <a:lstStyle/>
          <a:p>
            <a:endParaRPr lang="en-US" dirty="0"/>
          </a:p>
        </p:txBody>
      </p:sp>
      <p:pic>
        <p:nvPicPr>
          <p:cNvPr id="9" name="Picture 8">
            <a:extLst>
              <a:ext uri="{FF2B5EF4-FFF2-40B4-BE49-F238E27FC236}">
                <a16:creationId xmlns:a16="http://schemas.microsoft.com/office/drawing/2014/main" id="{40915B99-D937-13A3-1F2E-C3E0E23CB336}"/>
              </a:ext>
            </a:extLst>
          </p:cNvPr>
          <p:cNvPicPr>
            <a:picLocks noChangeAspect="1"/>
          </p:cNvPicPr>
          <p:nvPr/>
        </p:nvPicPr>
        <p:blipFill>
          <a:blip r:embed="rId3"/>
          <a:stretch>
            <a:fillRect/>
          </a:stretch>
        </p:blipFill>
        <p:spPr>
          <a:xfrm>
            <a:off x="3991784" y="68039"/>
            <a:ext cx="4377307" cy="2072820"/>
          </a:xfrm>
          <a:prstGeom prst="rect">
            <a:avLst/>
          </a:prstGeom>
        </p:spPr>
      </p:pic>
      <p:pic>
        <p:nvPicPr>
          <p:cNvPr id="11" name="Picture 10">
            <a:extLst>
              <a:ext uri="{FF2B5EF4-FFF2-40B4-BE49-F238E27FC236}">
                <a16:creationId xmlns:a16="http://schemas.microsoft.com/office/drawing/2014/main" id="{800623EA-9B06-BC43-8348-81B5262C453C}"/>
              </a:ext>
            </a:extLst>
          </p:cNvPr>
          <p:cNvPicPr>
            <a:picLocks noChangeAspect="1"/>
          </p:cNvPicPr>
          <p:nvPr/>
        </p:nvPicPr>
        <p:blipFill>
          <a:blip r:embed="rId4"/>
          <a:stretch>
            <a:fillRect/>
          </a:stretch>
        </p:blipFill>
        <p:spPr>
          <a:xfrm>
            <a:off x="0" y="1927654"/>
            <a:ext cx="12192000" cy="4930346"/>
          </a:xfrm>
          <a:prstGeom prst="rect">
            <a:avLst/>
          </a:prstGeom>
        </p:spPr>
      </p:pic>
      <p:sp>
        <p:nvSpPr>
          <p:cNvPr id="14" name="TextBox 13">
            <a:extLst>
              <a:ext uri="{FF2B5EF4-FFF2-40B4-BE49-F238E27FC236}">
                <a16:creationId xmlns:a16="http://schemas.microsoft.com/office/drawing/2014/main" id="{68D6C17F-402D-969E-7FED-42C5570B209D}"/>
              </a:ext>
            </a:extLst>
          </p:cNvPr>
          <p:cNvSpPr txBox="1"/>
          <p:nvPr/>
        </p:nvSpPr>
        <p:spPr>
          <a:xfrm>
            <a:off x="2914135" y="2857209"/>
            <a:ext cx="7922741" cy="2800767"/>
          </a:xfrm>
          <a:prstGeom prst="rect">
            <a:avLst/>
          </a:prstGeom>
          <a:noFill/>
        </p:spPr>
        <p:txBody>
          <a:bodyPr wrap="square" rtlCol="0">
            <a:spAutoFit/>
          </a:bodyPr>
          <a:lstStyle/>
          <a:p>
            <a:r>
              <a:rPr lang="en-US" sz="4400" dirty="0">
                <a:latin typeface="Cascadia Mono SemiBold" panose="020B0609020000020004" pitchFamily="49" charset="0"/>
                <a:ea typeface="Cascadia Mono SemiBold" panose="020B0609020000020004" pitchFamily="49" charset="0"/>
                <a:cs typeface="Cascadia Mono SemiBold" panose="020B0609020000020004" pitchFamily="49" charset="0"/>
              </a:rPr>
              <a:t>Was there a big reduction in beads collected compared to the baseline?</a:t>
            </a:r>
          </a:p>
        </p:txBody>
      </p:sp>
    </p:spTree>
    <p:extLst>
      <p:ext uri="{BB962C8B-B14F-4D97-AF65-F5344CB8AC3E}">
        <p14:creationId xmlns:p14="http://schemas.microsoft.com/office/powerpoint/2010/main" val="26358334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00ACE-887B-68A2-B5A0-7B3D32E4975A}"/>
              </a:ext>
            </a:extLst>
          </p:cNvPr>
          <p:cNvSpPr>
            <a:spLocks noGrp="1"/>
          </p:cNvSpPr>
          <p:nvPr>
            <p:ph type="title"/>
          </p:nvPr>
        </p:nvSpPr>
        <p:spPr>
          <a:xfrm>
            <a:off x="553994" y="221545"/>
            <a:ext cx="10515600" cy="84310"/>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C6827113-62DF-A61A-AE5F-F3F3F7F2369F}"/>
              </a:ext>
            </a:extLst>
          </p:cNvPr>
          <p:cNvSpPr>
            <a:spLocks noGrp="1"/>
          </p:cNvSpPr>
          <p:nvPr>
            <p:ph idx="1"/>
          </p:nvPr>
        </p:nvSpPr>
        <p:spPr>
          <a:xfrm>
            <a:off x="838200" y="3237469"/>
            <a:ext cx="10515600" cy="2939493"/>
          </a:xfrm>
        </p:spPr>
        <p:txBody>
          <a:bodyPr/>
          <a:lstStyle/>
          <a:p>
            <a:endParaRPr lang="en-US" dirty="0"/>
          </a:p>
        </p:txBody>
      </p:sp>
      <p:pic>
        <p:nvPicPr>
          <p:cNvPr id="10" name="Picture 9">
            <a:extLst>
              <a:ext uri="{FF2B5EF4-FFF2-40B4-BE49-F238E27FC236}">
                <a16:creationId xmlns:a16="http://schemas.microsoft.com/office/drawing/2014/main" id="{3FA0C9B0-627B-0324-0FF7-2A7F0A0055C0}"/>
              </a:ext>
            </a:extLst>
          </p:cNvPr>
          <p:cNvPicPr>
            <a:picLocks noChangeAspect="1"/>
          </p:cNvPicPr>
          <p:nvPr/>
        </p:nvPicPr>
        <p:blipFill>
          <a:blip r:embed="rId3"/>
          <a:stretch>
            <a:fillRect/>
          </a:stretch>
        </p:blipFill>
        <p:spPr>
          <a:xfrm>
            <a:off x="84236" y="76199"/>
            <a:ext cx="4377307" cy="2072820"/>
          </a:xfrm>
          <a:prstGeom prst="rect">
            <a:avLst/>
          </a:prstGeom>
        </p:spPr>
      </p:pic>
      <p:pic>
        <p:nvPicPr>
          <p:cNvPr id="11" name="Picture 10">
            <a:extLst>
              <a:ext uri="{FF2B5EF4-FFF2-40B4-BE49-F238E27FC236}">
                <a16:creationId xmlns:a16="http://schemas.microsoft.com/office/drawing/2014/main" id="{800623EA-9B06-BC43-8348-81B5262C453C}"/>
              </a:ext>
            </a:extLst>
          </p:cNvPr>
          <p:cNvPicPr>
            <a:picLocks noChangeAspect="1"/>
          </p:cNvPicPr>
          <p:nvPr/>
        </p:nvPicPr>
        <p:blipFill>
          <a:blip r:embed="rId4"/>
          <a:stretch>
            <a:fillRect/>
          </a:stretch>
        </p:blipFill>
        <p:spPr>
          <a:xfrm>
            <a:off x="0" y="1927654"/>
            <a:ext cx="12192000" cy="4930346"/>
          </a:xfrm>
          <a:prstGeom prst="rect">
            <a:avLst/>
          </a:prstGeom>
        </p:spPr>
      </p:pic>
      <p:sp>
        <p:nvSpPr>
          <p:cNvPr id="15" name="TextBox 14">
            <a:extLst>
              <a:ext uri="{FF2B5EF4-FFF2-40B4-BE49-F238E27FC236}">
                <a16:creationId xmlns:a16="http://schemas.microsoft.com/office/drawing/2014/main" id="{6E3F04FC-9993-6FEB-0738-6F6CA258FEB7}"/>
              </a:ext>
            </a:extLst>
          </p:cNvPr>
          <p:cNvSpPr txBox="1"/>
          <p:nvPr/>
        </p:nvSpPr>
        <p:spPr>
          <a:xfrm>
            <a:off x="2520778" y="2741245"/>
            <a:ext cx="8044249" cy="2800767"/>
          </a:xfrm>
          <a:prstGeom prst="rect">
            <a:avLst/>
          </a:prstGeom>
          <a:noFill/>
        </p:spPr>
        <p:txBody>
          <a:bodyPr wrap="square" rtlCol="0">
            <a:spAutoFit/>
          </a:bodyPr>
          <a:lstStyle/>
          <a:p>
            <a:r>
              <a:rPr lang="en-US" sz="4400" dirty="0">
                <a:latin typeface="Cascadia Mono SemiBold" panose="020B0609020000020004" pitchFamily="49" charset="0"/>
                <a:ea typeface="Cascadia Mono SemiBold" panose="020B0609020000020004" pitchFamily="49" charset="0"/>
                <a:cs typeface="Cascadia Mono SemiBold" panose="020B0609020000020004" pitchFamily="49" charset="0"/>
              </a:rPr>
              <a:t>If materials and time were not limited, how would you change your designs?</a:t>
            </a:r>
          </a:p>
        </p:txBody>
      </p:sp>
    </p:spTree>
    <p:extLst>
      <p:ext uri="{BB962C8B-B14F-4D97-AF65-F5344CB8AC3E}">
        <p14:creationId xmlns:p14="http://schemas.microsoft.com/office/powerpoint/2010/main" val="1685598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B524F-E2E1-D4D7-8EFE-346666677795}"/>
              </a:ext>
            </a:extLst>
          </p:cNvPr>
          <p:cNvSpPr>
            <a:spLocks noGrp="1"/>
          </p:cNvSpPr>
          <p:nvPr>
            <p:ph type="title"/>
          </p:nvPr>
        </p:nvSpPr>
        <p:spPr/>
        <p:txBody>
          <a:bodyPr/>
          <a:lstStyle/>
          <a:p>
            <a:r>
              <a:rPr lang="en-US" dirty="0"/>
              <a:t>Turtle Excluder Devices</a:t>
            </a:r>
          </a:p>
        </p:txBody>
      </p:sp>
      <p:pic>
        <p:nvPicPr>
          <p:cNvPr id="6" name="Content Placeholder 5">
            <a:extLst>
              <a:ext uri="{FF2B5EF4-FFF2-40B4-BE49-F238E27FC236}">
                <a16:creationId xmlns:a16="http://schemas.microsoft.com/office/drawing/2014/main" id="{6A117EF9-217D-977A-E0AB-3C7FE98BE97B}"/>
              </a:ext>
            </a:extLst>
          </p:cNvPr>
          <p:cNvPicPr>
            <a:picLocks noGrp="1" noChangeAspect="1"/>
          </p:cNvPicPr>
          <p:nvPr>
            <p:ph idx="1"/>
          </p:nvPr>
        </p:nvPicPr>
        <p:blipFill>
          <a:blip r:embed="rId3"/>
          <a:stretch>
            <a:fillRect/>
          </a:stretch>
        </p:blipFill>
        <p:spPr>
          <a:xfrm>
            <a:off x="9293530" y="1913511"/>
            <a:ext cx="2898470" cy="4351338"/>
          </a:xfrm>
          <a:prstGeom prst="rect">
            <a:avLst/>
          </a:prstGeom>
        </p:spPr>
      </p:pic>
      <p:pic>
        <p:nvPicPr>
          <p:cNvPr id="4" name="Picture 3">
            <a:extLst>
              <a:ext uri="{FF2B5EF4-FFF2-40B4-BE49-F238E27FC236}">
                <a16:creationId xmlns:a16="http://schemas.microsoft.com/office/drawing/2014/main" id="{DC822901-89C1-C790-F8A2-57371F4EAC51}"/>
              </a:ext>
            </a:extLst>
          </p:cNvPr>
          <p:cNvPicPr>
            <a:picLocks noChangeAspect="1"/>
          </p:cNvPicPr>
          <p:nvPr/>
        </p:nvPicPr>
        <p:blipFill>
          <a:blip r:embed="rId4"/>
          <a:stretch>
            <a:fillRect/>
          </a:stretch>
        </p:blipFill>
        <p:spPr>
          <a:xfrm>
            <a:off x="0" y="1249325"/>
            <a:ext cx="12192000" cy="115824"/>
          </a:xfrm>
          <a:prstGeom prst="rect">
            <a:avLst/>
          </a:prstGeom>
        </p:spPr>
      </p:pic>
      <p:pic>
        <p:nvPicPr>
          <p:cNvPr id="5" name="Picture 4">
            <a:extLst>
              <a:ext uri="{FF2B5EF4-FFF2-40B4-BE49-F238E27FC236}">
                <a16:creationId xmlns:a16="http://schemas.microsoft.com/office/drawing/2014/main" id="{644E58EE-5DBF-F789-81ED-2374A12FEBEB}"/>
              </a:ext>
            </a:extLst>
          </p:cNvPr>
          <p:cNvPicPr>
            <a:picLocks noChangeAspect="1"/>
          </p:cNvPicPr>
          <p:nvPr/>
        </p:nvPicPr>
        <p:blipFill>
          <a:blip r:embed="rId5"/>
          <a:stretch>
            <a:fillRect/>
          </a:stretch>
        </p:blipFill>
        <p:spPr>
          <a:xfrm>
            <a:off x="0" y="1413391"/>
            <a:ext cx="12192000" cy="114527"/>
          </a:xfrm>
          <a:prstGeom prst="rect">
            <a:avLst/>
          </a:prstGeom>
        </p:spPr>
      </p:pic>
      <p:pic>
        <p:nvPicPr>
          <p:cNvPr id="7" name="Picture 6">
            <a:extLst>
              <a:ext uri="{FF2B5EF4-FFF2-40B4-BE49-F238E27FC236}">
                <a16:creationId xmlns:a16="http://schemas.microsoft.com/office/drawing/2014/main" id="{5D10A13F-5438-4BEA-E337-3D3694AC499A}"/>
              </a:ext>
            </a:extLst>
          </p:cNvPr>
          <p:cNvPicPr>
            <a:picLocks noChangeAspect="1"/>
          </p:cNvPicPr>
          <p:nvPr/>
        </p:nvPicPr>
        <p:blipFill>
          <a:blip r:embed="rId6"/>
          <a:stretch>
            <a:fillRect/>
          </a:stretch>
        </p:blipFill>
        <p:spPr>
          <a:xfrm>
            <a:off x="6324039" y="74178"/>
            <a:ext cx="2898470" cy="2466118"/>
          </a:xfrm>
          <a:prstGeom prst="rect">
            <a:avLst/>
          </a:prstGeom>
        </p:spPr>
      </p:pic>
      <p:sp>
        <p:nvSpPr>
          <p:cNvPr id="3" name="TextBox 2">
            <a:extLst>
              <a:ext uri="{FF2B5EF4-FFF2-40B4-BE49-F238E27FC236}">
                <a16:creationId xmlns:a16="http://schemas.microsoft.com/office/drawing/2014/main" id="{794A76CC-1BA1-D7DC-8C7F-048DFD39FB04}"/>
              </a:ext>
            </a:extLst>
          </p:cNvPr>
          <p:cNvSpPr txBox="1"/>
          <p:nvPr/>
        </p:nvSpPr>
        <p:spPr>
          <a:xfrm>
            <a:off x="522514" y="1819469"/>
            <a:ext cx="5103845" cy="4062651"/>
          </a:xfrm>
          <a:prstGeom prst="rect">
            <a:avLst/>
          </a:prstGeom>
          <a:noFill/>
        </p:spPr>
        <p:txBody>
          <a:bodyPr wrap="square" rtlCol="0">
            <a:spAutoFit/>
          </a:bodyPr>
          <a:lstStyle/>
          <a:p>
            <a:pPr marL="285750" indent="-285750">
              <a:buFont typeface="Arial" panose="020B0604020202020204" pitchFamily="34" charset="0"/>
              <a:buChar char="•"/>
            </a:pPr>
            <a:r>
              <a:rPr lang="en-US" sz="2000" dirty="0"/>
              <a:t>Scientists have spent decades developing a device that would exclude sea turtles from being captured in trawl nets. </a:t>
            </a:r>
          </a:p>
          <a:p>
            <a:pPr marL="285750" indent="-285750">
              <a:buFont typeface="Arial" panose="020B0604020202020204" pitchFamily="34" charset="0"/>
              <a:buChar char="•"/>
            </a:pPr>
            <a:r>
              <a:rPr lang="en-US" sz="2000" dirty="0"/>
              <a:t>They eventually found that if a grid was placed inside the net, it could prevent turtles from entering the </a:t>
            </a:r>
            <a:r>
              <a:rPr lang="en-US" sz="2000" dirty="0" err="1"/>
              <a:t>codend</a:t>
            </a:r>
            <a:r>
              <a:rPr lang="en-US" sz="2000" dirty="0"/>
              <a:t> and guide them to an opening where they could escape.</a:t>
            </a:r>
          </a:p>
          <a:p>
            <a:pPr marL="285750" indent="-285750">
              <a:buFont typeface="Arial" panose="020B0604020202020204" pitchFamily="34" charset="0"/>
              <a:buChar char="•"/>
            </a:pPr>
            <a:r>
              <a:rPr lang="en-US" sz="2000" dirty="0"/>
              <a:t>It was a success! In some trials, accidental capture of sea turtles was reduced by 97%.</a:t>
            </a:r>
          </a:p>
          <a:p>
            <a:pPr marL="285750" indent="-285750">
              <a:buFont typeface="Arial" panose="020B0604020202020204" pitchFamily="34" charset="0"/>
              <a:buChar char="•"/>
            </a:pPr>
            <a:r>
              <a:rPr lang="en-US" sz="2000" dirty="0"/>
              <a:t>TEDs are now required for all shrimp trawlers in the southeastern United States.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8359593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0BD38-3D0E-9FF1-77C0-E180B6E47C05}"/>
              </a:ext>
            </a:extLst>
          </p:cNvPr>
          <p:cNvSpPr>
            <a:spLocks noGrp="1"/>
          </p:cNvSpPr>
          <p:nvPr>
            <p:ph type="title"/>
          </p:nvPr>
        </p:nvSpPr>
        <p:spPr/>
        <p:txBody>
          <a:bodyPr/>
          <a:lstStyle/>
          <a:p>
            <a:r>
              <a:rPr lang="en-US" dirty="0"/>
              <a:t>Other BRDs </a:t>
            </a:r>
          </a:p>
        </p:txBody>
      </p:sp>
      <p:pic>
        <p:nvPicPr>
          <p:cNvPr id="4" name="Content Placeholder 3">
            <a:extLst>
              <a:ext uri="{FF2B5EF4-FFF2-40B4-BE49-F238E27FC236}">
                <a16:creationId xmlns:a16="http://schemas.microsoft.com/office/drawing/2014/main" id="{5EB6D349-9620-4D0C-D7AD-020BA1B1824A}"/>
              </a:ext>
            </a:extLst>
          </p:cNvPr>
          <p:cNvPicPr>
            <a:picLocks noGrp="1" noChangeAspect="1"/>
          </p:cNvPicPr>
          <p:nvPr>
            <p:ph idx="1"/>
          </p:nvPr>
        </p:nvPicPr>
        <p:blipFill>
          <a:blip r:embed="rId3"/>
          <a:stretch>
            <a:fillRect/>
          </a:stretch>
        </p:blipFill>
        <p:spPr>
          <a:xfrm>
            <a:off x="0" y="1254658"/>
            <a:ext cx="12192000" cy="103625"/>
          </a:xfrm>
          <a:prstGeom prst="rect">
            <a:avLst/>
          </a:prstGeom>
        </p:spPr>
      </p:pic>
      <p:pic>
        <p:nvPicPr>
          <p:cNvPr id="5" name="Content Placeholder 3">
            <a:extLst>
              <a:ext uri="{FF2B5EF4-FFF2-40B4-BE49-F238E27FC236}">
                <a16:creationId xmlns:a16="http://schemas.microsoft.com/office/drawing/2014/main" id="{811C5AEE-A068-0E68-47D5-E0ED88630E88}"/>
              </a:ext>
            </a:extLst>
          </p:cNvPr>
          <p:cNvPicPr>
            <a:picLocks noChangeAspect="1"/>
          </p:cNvPicPr>
          <p:nvPr/>
        </p:nvPicPr>
        <p:blipFill>
          <a:blip r:embed="rId3"/>
          <a:stretch>
            <a:fillRect/>
          </a:stretch>
        </p:blipFill>
        <p:spPr>
          <a:xfrm>
            <a:off x="0" y="1407058"/>
            <a:ext cx="12192000" cy="103625"/>
          </a:xfrm>
          <a:prstGeom prst="rect">
            <a:avLst/>
          </a:prstGeom>
        </p:spPr>
      </p:pic>
      <p:sp>
        <p:nvSpPr>
          <p:cNvPr id="6" name="TextBox 5">
            <a:extLst>
              <a:ext uri="{FF2B5EF4-FFF2-40B4-BE49-F238E27FC236}">
                <a16:creationId xmlns:a16="http://schemas.microsoft.com/office/drawing/2014/main" id="{849EC12E-D28F-68AE-21F5-34422431ED77}"/>
              </a:ext>
            </a:extLst>
          </p:cNvPr>
          <p:cNvSpPr txBox="1"/>
          <p:nvPr/>
        </p:nvSpPr>
        <p:spPr>
          <a:xfrm>
            <a:off x="267066" y="1690688"/>
            <a:ext cx="3790028" cy="5093702"/>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b="1" dirty="0"/>
              <a:t>Magnets</a:t>
            </a:r>
          </a:p>
          <a:p>
            <a:endParaRPr lang="en-US" sz="1000" dirty="0"/>
          </a:p>
          <a:p>
            <a:r>
              <a:rPr lang="en-US" sz="1000" u="sng" dirty="0"/>
              <a:t>Bycatch Species of Interest:</a:t>
            </a:r>
          </a:p>
          <a:p>
            <a:r>
              <a:rPr lang="en-US" sz="1000" dirty="0"/>
              <a:t>Sharks</a:t>
            </a:r>
          </a:p>
          <a:p>
            <a:endParaRPr lang="en-US" sz="1000" dirty="0"/>
          </a:p>
          <a:p>
            <a:r>
              <a:rPr lang="en-US" sz="1000" u="sng" dirty="0"/>
              <a:t>Gear Type:</a:t>
            </a:r>
          </a:p>
          <a:p>
            <a:r>
              <a:rPr lang="en-US" sz="1000" dirty="0"/>
              <a:t>Longlines</a:t>
            </a:r>
          </a:p>
          <a:p>
            <a:endParaRPr lang="en-US" sz="1100" b="1" dirty="0"/>
          </a:p>
          <a:p>
            <a:r>
              <a:rPr lang="en-US" sz="1000" u="sng" dirty="0"/>
              <a:t>Results:</a:t>
            </a:r>
          </a:p>
          <a:p>
            <a:r>
              <a:rPr lang="en-US" sz="1000" dirty="0"/>
              <a:t>Ineffective</a:t>
            </a:r>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p:txBody>
      </p:sp>
      <p:sp>
        <p:nvSpPr>
          <p:cNvPr id="7" name="TextBox 6">
            <a:extLst>
              <a:ext uri="{FF2B5EF4-FFF2-40B4-BE49-F238E27FC236}">
                <a16:creationId xmlns:a16="http://schemas.microsoft.com/office/drawing/2014/main" id="{678DECA4-E37D-DCF8-70F1-AD23700E5153}"/>
              </a:ext>
            </a:extLst>
          </p:cNvPr>
          <p:cNvSpPr txBox="1"/>
          <p:nvPr/>
        </p:nvSpPr>
        <p:spPr>
          <a:xfrm>
            <a:off x="4199875" y="1690688"/>
            <a:ext cx="3790028" cy="5232202"/>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b="1" dirty="0" err="1"/>
              <a:t>Pingers</a:t>
            </a:r>
            <a:endParaRPr lang="en-US" b="1" dirty="0"/>
          </a:p>
          <a:p>
            <a:endParaRPr lang="en-US" sz="1000" b="1" dirty="0"/>
          </a:p>
          <a:p>
            <a:r>
              <a:rPr lang="en-US" sz="1000" u="sng" dirty="0"/>
              <a:t>Bycatch Species of Interest:</a:t>
            </a:r>
          </a:p>
          <a:p>
            <a:r>
              <a:rPr lang="en-US" sz="1000" dirty="0"/>
              <a:t>Marine Mammals</a:t>
            </a:r>
          </a:p>
          <a:p>
            <a:endParaRPr lang="en-US" sz="1000" b="1" dirty="0"/>
          </a:p>
          <a:p>
            <a:r>
              <a:rPr lang="en-US" sz="1000" u="sng" dirty="0"/>
              <a:t>Gear Type:</a:t>
            </a:r>
          </a:p>
          <a:p>
            <a:r>
              <a:rPr lang="en-US" sz="1000" dirty="0"/>
              <a:t>Seines, Gillnets</a:t>
            </a:r>
          </a:p>
          <a:p>
            <a:endParaRPr lang="en-US" sz="1000" b="1" dirty="0"/>
          </a:p>
          <a:p>
            <a:r>
              <a:rPr lang="en-US" sz="1000" u="sng" dirty="0"/>
              <a:t>Results:</a:t>
            </a:r>
          </a:p>
          <a:p>
            <a:r>
              <a:rPr lang="en-US" sz="1000" dirty="0"/>
              <a:t>Mixed</a:t>
            </a:r>
          </a:p>
          <a:p>
            <a:endParaRPr lang="en-US" sz="1000"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p:txBody>
      </p:sp>
      <p:sp>
        <p:nvSpPr>
          <p:cNvPr id="9" name="TextBox 8">
            <a:extLst>
              <a:ext uri="{FF2B5EF4-FFF2-40B4-BE49-F238E27FC236}">
                <a16:creationId xmlns:a16="http://schemas.microsoft.com/office/drawing/2014/main" id="{72DEE48A-0BFF-3C90-2686-CAFB6258D475}"/>
              </a:ext>
            </a:extLst>
          </p:cNvPr>
          <p:cNvSpPr txBox="1"/>
          <p:nvPr/>
        </p:nvSpPr>
        <p:spPr>
          <a:xfrm>
            <a:off x="8114928" y="1697240"/>
            <a:ext cx="3810005" cy="5232202"/>
          </a:xfrm>
          <a:custGeom>
            <a:avLst/>
            <a:gdLst>
              <a:gd name="connsiteX0" fmla="*/ 0 w 3792250"/>
              <a:gd name="connsiteY0" fmla="*/ 0 h 5047536"/>
              <a:gd name="connsiteX1" fmla="*/ 3792250 w 3792250"/>
              <a:gd name="connsiteY1" fmla="*/ 0 h 5047536"/>
              <a:gd name="connsiteX2" fmla="*/ 3792250 w 3792250"/>
              <a:gd name="connsiteY2" fmla="*/ 5047536 h 5047536"/>
              <a:gd name="connsiteX3" fmla="*/ 0 w 3792250"/>
              <a:gd name="connsiteY3" fmla="*/ 5047536 h 5047536"/>
              <a:gd name="connsiteX4" fmla="*/ 0 w 3792250"/>
              <a:gd name="connsiteY4" fmla="*/ 0 h 5047536"/>
              <a:gd name="connsiteX0" fmla="*/ 17755 w 3810005"/>
              <a:gd name="connsiteY0" fmla="*/ 0 h 5047536"/>
              <a:gd name="connsiteX1" fmla="*/ 3810005 w 3810005"/>
              <a:gd name="connsiteY1" fmla="*/ 0 h 5047536"/>
              <a:gd name="connsiteX2" fmla="*/ 3810005 w 3810005"/>
              <a:gd name="connsiteY2" fmla="*/ 5047536 h 5047536"/>
              <a:gd name="connsiteX3" fmla="*/ 0 w 3810005"/>
              <a:gd name="connsiteY3" fmla="*/ 4878860 h 5047536"/>
              <a:gd name="connsiteX4" fmla="*/ 17755 w 3810005"/>
              <a:gd name="connsiteY4" fmla="*/ 0 h 5047536"/>
              <a:gd name="connsiteX0" fmla="*/ 17755 w 3810005"/>
              <a:gd name="connsiteY0" fmla="*/ 0 h 4878860"/>
              <a:gd name="connsiteX1" fmla="*/ 3810005 w 3810005"/>
              <a:gd name="connsiteY1" fmla="*/ 0 h 4878860"/>
              <a:gd name="connsiteX2" fmla="*/ 3810005 w 3810005"/>
              <a:gd name="connsiteY2" fmla="*/ 4861105 h 4878860"/>
              <a:gd name="connsiteX3" fmla="*/ 0 w 3810005"/>
              <a:gd name="connsiteY3" fmla="*/ 4878860 h 4878860"/>
              <a:gd name="connsiteX4" fmla="*/ 17755 w 3810005"/>
              <a:gd name="connsiteY4" fmla="*/ 0 h 4878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5" h="4878860">
                <a:moveTo>
                  <a:pt x="17755" y="0"/>
                </a:moveTo>
                <a:lnTo>
                  <a:pt x="3810005" y="0"/>
                </a:lnTo>
                <a:lnTo>
                  <a:pt x="3810005" y="4861105"/>
                </a:lnTo>
                <a:lnTo>
                  <a:pt x="0" y="4878860"/>
                </a:lnTo>
                <a:cubicBezTo>
                  <a:pt x="5918" y="3252573"/>
                  <a:pt x="11837" y="1626287"/>
                  <a:pt x="17755" y="0"/>
                </a:cubicBezTo>
                <a:close/>
              </a:path>
            </a:pathLst>
          </a:cu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b="1" dirty="0"/>
              <a:t>Lights</a:t>
            </a:r>
          </a:p>
          <a:p>
            <a:endParaRPr lang="en-US" sz="1000" b="1" dirty="0"/>
          </a:p>
          <a:p>
            <a:r>
              <a:rPr lang="en-US" sz="1000" u="sng" dirty="0"/>
              <a:t>Bycatch Species of Interest:</a:t>
            </a:r>
          </a:p>
          <a:p>
            <a:r>
              <a:rPr lang="en-US" sz="1000" dirty="0"/>
              <a:t>Multiple</a:t>
            </a:r>
          </a:p>
          <a:p>
            <a:endParaRPr lang="en-US" sz="1000" b="1" dirty="0"/>
          </a:p>
          <a:p>
            <a:r>
              <a:rPr lang="en-US" sz="1000" u="sng" dirty="0"/>
              <a:t>Gear Type:</a:t>
            </a:r>
          </a:p>
          <a:p>
            <a:r>
              <a:rPr lang="en-US" sz="1000" dirty="0"/>
              <a:t>Trawls &amp; Dredges, Gillnets</a:t>
            </a:r>
          </a:p>
          <a:p>
            <a:endParaRPr lang="en-US" sz="1000" b="1" dirty="0"/>
          </a:p>
          <a:p>
            <a:r>
              <a:rPr lang="en-US" sz="1000" u="sng" dirty="0"/>
              <a:t>Results:</a:t>
            </a:r>
          </a:p>
          <a:p>
            <a:r>
              <a:rPr lang="en-US" sz="1000" dirty="0"/>
              <a:t>Mixed</a:t>
            </a:r>
          </a:p>
          <a:p>
            <a:endParaRPr lang="en-US" sz="1000"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a:p>
            <a:endParaRPr lang="en-US" b="1" dirty="0"/>
          </a:p>
        </p:txBody>
      </p:sp>
      <p:pic>
        <p:nvPicPr>
          <p:cNvPr id="10" name="Picture 9">
            <a:extLst>
              <a:ext uri="{FF2B5EF4-FFF2-40B4-BE49-F238E27FC236}">
                <a16:creationId xmlns:a16="http://schemas.microsoft.com/office/drawing/2014/main" id="{CAF35753-2921-27AE-3E22-F7000AD4FFF4}"/>
              </a:ext>
            </a:extLst>
          </p:cNvPr>
          <p:cNvPicPr>
            <a:picLocks noChangeAspect="1"/>
          </p:cNvPicPr>
          <p:nvPr/>
        </p:nvPicPr>
        <p:blipFill>
          <a:blip r:embed="rId4"/>
          <a:stretch>
            <a:fillRect/>
          </a:stretch>
        </p:blipFill>
        <p:spPr>
          <a:xfrm>
            <a:off x="5788241" y="1739463"/>
            <a:ext cx="2201662" cy="2122323"/>
          </a:xfrm>
          <a:prstGeom prst="rect">
            <a:avLst/>
          </a:prstGeom>
        </p:spPr>
      </p:pic>
      <p:pic>
        <p:nvPicPr>
          <p:cNvPr id="12" name="Picture 11" descr="A cat with its mouth open&#10;&#10;Description automatically generated with medium confidence">
            <a:extLst>
              <a:ext uri="{FF2B5EF4-FFF2-40B4-BE49-F238E27FC236}">
                <a16:creationId xmlns:a16="http://schemas.microsoft.com/office/drawing/2014/main" id="{479CADEB-DDC5-EAF6-9C18-BE06338263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04629" y="1739462"/>
            <a:ext cx="2095130" cy="1962525"/>
          </a:xfrm>
          <a:prstGeom prst="rect">
            <a:avLst/>
          </a:prstGeom>
        </p:spPr>
      </p:pic>
      <p:pic>
        <p:nvPicPr>
          <p:cNvPr id="18" name="Picture 17" descr="A picture containing outdoor, person&#10;&#10;Description automatically generated">
            <a:extLst>
              <a:ext uri="{FF2B5EF4-FFF2-40B4-BE49-F238E27FC236}">
                <a16:creationId xmlns:a16="http://schemas.microsoft.com/office/drawing/2014/main" id="{BA9C6C1E-6A6E-6172-012D-1F76EA4626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93555" y="1739463"/>
            <a:ext cx="2095129" cy="1962524"/>
          </a:xfrm>
          <a:prstGeom prst="rect">
            <a:avLst/>
          </a:prstGeom>
        </p:spPr>
      </p:pic>
      <p:pic>
        <p:nvPicPr>
          <p:cNvPr id="22" name="Picture 21">
            <a:extLst>
              <a:ext uri="{FF2B5EF4-FFF2-40B4-BE49-F238E27FC236}">
                <a16:creationId xmlns:a16="http://schemas.microsoft.com/office/drawing/2014/main" id="{1E005B35-A430-AD73-C031-A7218ACCFDBF}"/>
              </a:ext>
            </a:extLst>
          </p:cNvPr>
          <p:cNvPicPr>
            <a:picLocks noChangeAspect="1"/>
          </p:cNvPicPr>
          <p:nvPr/>
        </p:nvPicPr>
        <p:blipFill>
          <a:blip r:embed="rId7"/>
          <a:stretch>
            <a:fillRect/>
          </a:stretch>
        </p:blipFill>
        <p:spPr>
          <a:xfrm>
            <a:off x="485446" y="3936015"/>
            <a:ext cx="3353268" cy="2648320"/>
          </a:xfrm>
          <a:prstGeom prst="rect">
            <a:avLst/>
          </a:prstGeom>
        </p:spPr>
      </p:pic>
      <p:pic>
        <p:nvPicPr>
          <p:cNvPr id="25" name="Picture 24">
            <a:extLst>
              <a:ext uri="{FF2B5EF4-FFF2-40B4-BE49-F238E27FC236}">
                <a16:creationId xmlns:a16="http://schemas.microsoft.com/office/drawing/2014/main" id="{F1CF3CB9-829A-9265-B50A-CA7293FCFC0B}"/>
              </a:ext>
            </a:extLst>
          </p:cNvPr>
          <p:cNvPicPr>
            <a:picLocks noChangeAspect="1"/>
          </p:cNvPicPr>
          <p:nvPr/>
        </p:nvPicPr>
        <p:blipFill>
          <a:blip r:embed="rId8"/>
          <a:stretch>
            <a:fillRect/>
          </a:stretch>
        </p:blipFill>
        <p:spPr>
          <a:xfrm>
            <a:off x="4418255" y="3936015"/>
            <a:ext cx="3353268" cy="2257740"/>
          </a:xfrm>
          <a:prstGeom prst="rect">
            <a:avLst/>
          </a:prstGeom>
        </p:spPr>
      </p:pic>
      <p:pic>
        <p:nvPicPr>
          <p:cNvPr id="26" name="Picture 25">
            <a:extLst>
              <a:ext uri="{FF2B5EF4-FFF2-40B4-BE49-F238E27FC236}">
                <a16:creationId xmlns:a16="http://schemas.microsoft.com/office/drawing/2014/main" id="{71E56937-F12B-B0E6-8693-EE2F1C102CE9}"/>
              </a:ext>
            </a:extLst>
          </p:cNvPr>
          <p:cNvPicPr>
            <a:picLocks noChangeAspect="1"/>
          </p:cNvPicPr>
          <p:nvPr/>
        </p:nvPicPr>
        <p:blipFill>
          <a:blip r:embed="rId9"/>
          <a:stretch>
            <a:fillRect/>
          </a:stretch>
        </p:blipFill>
        <p:spPr>
          <a:xfrm>
            <a:off x="8343296" y="3936015"/>
            <a:ext cx="3353268" cy="1705213"/>
          </a:xfrm>
          <a:prstGeom prst="rect">
            <a:avLst/>
          </a:prstGeom>
        </p:spPr>
      </p:pic>
      <p:pic>
        <p:nvPicPr>
          <p:cNvPr id="27" name="Picture 26">
            <a:extLst>
              <a:ext uri="{FF2B5EF4-FFF2-40B4-BE49-F238E27FC236}">
                <a16:creationId xmlns:a16="http://schemas.microsoft.com/office/drawing/2014/main" id="{D178C27B-6017-086A-0580-74893D664C57}"/>
              </a:ext>
            </a:extLst>
          </p:cNvPr>
          <p:cNvPicPr>
            <a:picLocks noChangeAspect="1"/>
          </p:cNvPicPr>
          <p:nvPr/>
        </p:nvPicPr>
        <p:blipFill>
          <a:blip r:embed="rId10"/>
          <a:stretch>
            <a:fillRect/>
          </a:stretch>
        </p:blipFill>
        <p:spPr>
          <a:xfrm>
            <a:off x="484708" y="3936015"/>
            <a:ext cx="3353268" cy="2648320"/>
          </a:xfrm>
          <a:prstGeom prst="rect">
            <a:avLst/>
          </a:prstGeom>
        </p:spPr>
      </p:pic>
      <p:pic>
        <p:nvPicPr>
          <p:cNvPr id="28" name="Picture 27">
            <a:extLst>
              <a:ext uri="{FF2B5EF4-FFF2-40B4-BE49-F238E27FC236}">
                <a16:creationId xmlns:a16="http://schemas.microsoft.com/office/drawing/2014/main" id="{6870A6C6-2812-D9E7-AA68-0CA5D49C5820}"/>
              </a:ext>
            </a:extLst>
          </p:cNvPr>
          <p:cNvPicPr>
            <a:picLocks noChangeAspect="1"/>
          </p:cNvPicPr>
          <p:nvPr/>
        </p:nvPicPr>
        <p:blipFill>
          <a:blip r:embed="rId11"/>
          <a:stretch>
            <a:fillRect/>
          </a:stretch>
        </p:blipFill>
        <p:spPr>
          <a:xfrm>
            <a:off x="4418255" y="3936015"/>
            <a:ext cx="3353268" cy="2257740"/>
          </a:xfrm>
          <a:prstGeom prst="rect">
            <a:avLst/>
          </a:prstGeom>
        </p:spPr>
      </p:pic>
    </p:spTree>
    <p:extLst>
      <p:ext uri="{BB962C8B-B14F-4D97-AF65-F5344CB8AC3E}">
        <p14:creationId xmlns:p14="http://schemas.microsoft.com/office/powerpoint/2010/main" val="737980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A5EA7-DD72-CFB8-6A43-6E80235898F7}"/>
              </a:ext>
            </a:extLst>
          </p:cNvPr>
          <p:cNvSpPr>
            <a:spLocks noGrp="1"/>
          </p:cNvSpPr>
          <p:nvPr>
            <p:ph type="title"/>
          </p:nvPr>
        </p:nvSpPr>
        <p:spPr/>
        <p:txBody>
          <a:bodyPr/>
          <a:lstStyle/>
          <a:p>
            <a:r>
              <a:rPr lang="en-US" dirty="0"/>
              <a:t>Conclusions</a:t>
            </a:r>
          </a:p>
        </p:txBody>
      </p:sp>
      <p:pic>
        <p:nvPicPr>
          <p:cNvPr id="7" name="Content Placeholder 6">
            <a:extLst>
              <a:ext uri="{FF2B5EF4-FFF2-40B4-BE49-F238E27FC236}">
                <a16:creationId xmlns:a16="http://schemas.microsoft.com/office/drawing/2014/main" id="{745AD4DF-C4C0-EC0B-447E-1587E6B69D92}"/>
              </a:ext>
            </a:extLst>
          </p:cNvPr>
          <p:cNvPicPr>
            <a:picLocks noGrp="1" noChangeAspect="1"/>
          </p:cNvPicPr>
          <p:nvPr>
            <p:ph idx="1"/>
          </p:nvPr>
        </p:nvPicPr>
        <p:blipFill>
          <a:blip r:embed="rId3"/>
          <a:stretch>
            <a:fillRect/>
          </a:stretch>
        </p:blipFill>
        <p:spPr>
          <a:xfrm>
            <a:off x="7775455" y="4634540"/>
            <a:ext cx="3578345" cy="2153250"/>
          </a:xfrm>
          <a:prstGeom prst="rect">
            <a:avLst/>
          </a:prstGeom>
        </p:spPr>
      </p:pic>
      <p:pic>
        <p:nvPicPr>
          <p:cNvPr id="4" name="Picture 3">
            <a:extLst>
              <a:ext uri="{FF2B5EF4-FFF2-40B4-BE49-F238E27FC236}">
                <a16:creationId xmlns:a16="http://schemas.microsoft.com/office/drawing/2014/main" id="{2A3DA1E9-41A1-2F77-1314-1F0E68EB093F}"/>
              </a:ext>
            </a:extLst>
          </p:cNvPr>
          <p:cNvPicPr>
            <a:picLocks noChangeAspect="1"/>
          </p:cNvPicPr>
          <p:nvPr/>
        </p:nvPicPr>
        <p:blipFill>
          <a:blip r:embed="rId4"/>
          <a:stretch>
            <a:fillRect/>
          </a:stretch>
        </p:blipFill>
        <p:spPr>
          <a:xfrm>
            <a:off x="0" y="1275957"/>
            <a:ext cx="12192000" cy="115824"/>
          </a:xfrm>
          <a:prstGeom prst="rect">
            <a:avLst/>
          </a:prstGeom>
        </p:spPr>
      </p:pic>
      <p:pic>
        <p:nvPicPr>
          <p:cNvPr id="5" name="Picture 4">
            <a:extLst>
              <a:ext uri="{FF2B5EF4-FFF2-40B4-BE49-F238E27FC236}">
                <a16:creationId xmlns:a16="http://schemas.microsoft.com/office/drawing/2014/main" id="{FDB54DA8-258A-B680-FDFB-28FF5A3DE542}"/>
              </a:ext>
            </a:extLst>
          </p:cNvPr>
          <p:cNvPicPr>
            <a:picLocks noChangeAspect="1"/>
          </p:cNvPicPr>
          <p:nvPr/>
        </p:nvPicPr>
        <p:blipFill>
          <a:blip r:embed="rId4"/>
          <a:stretch>
            <a:fillRect/>
          </a:stretch>
        </p:blipFill>
        <p:spPr>
          <a:xfrm>
            <a:off x="0" y="1446064"/>
            <a:ext cx="12192000" cy="115824"/>
          </a:xfrm>
          <a:prstGeom prst="rect">
            <a:avLst/>
          </a:prstGeom>
        </p:spPr>
      </p:pic>
      <p:sp>
        <p:nvSpPr>
          <p:cNvPr id="6" name="TextBox 5">
            <a:extLst>
              <a:ext uri="{FF2B5EF4-FFF2-40B4-BE49-F238E27FC236}">
                <a16:creationId xmlns:a16="http://schemas.microsoft.com/office/drawing/2014/main" id="{BA47E7F3-1832-1BB3-0527-FA294432366A}"/>
              </a:ext>
            </a:extLst>
          </p:cNvPr>
          <p:cNvSpPr txBox="1"/>
          <p:nvPr/>
        </p:nvSpPr>
        <p:spPr>
          <a:xfrm>
            <a:off x="9502066" y="279319"/>
            <a:ext cx="2689934" cy="646331"/>
          </a:xfrm>
          <a:prstGeom prst="rect">
            <a:avLst/>
          </a:prstGeom>
          <a:noFill/>
        </p:spPr>
        <p:txBody>
          <a:bodyPr wrap="square" rtlCol="0">
            <a:spAutoFit/>
          </a:bodyPr>
          <a:lstStyle/>
          <a:p>
            <a:r>
              <a:rPr lang="en-US" sz="1200" i="1" dirty="0"/>
              <a:t>“With great power comes great responsibility”</a:t>
            </a:r>
          </a:p>
          <a:p>
            <a:r>
              <a:rPr lang="en-US" sz="1200" i="1" dirty="0"/>
              <a:t>	-Uncle Ben, Spiderman</a:t>
            </a:r>
          </a:p>
        </p:txBody>
      </p:sp>
      <p:sp>
        <p:nvSpPr>
          <p:cNvPr id="9" name="TextBox 8">
            <a:extLst>
              <a:ext uri="{FF2B5EF4-FFF2-40B4-BE49-F238E27FC236}">
                <a16:creationId xmlns:a16="http://schemas.microsoft.com/office/drawing/2014/main" id="{62928D1E-117C-A87B-C348-68F81CF9EA2C}"/>
              </a:ext>
            </a:extLst>
          </p:cNvPr>
          <p:cNvSpPr txBox="1"/>
          <p:nvPr/>
        </p:nvSpPr>
        <p:spPr>
          <a:xfrm>
            <a:off x="337351" y="1775534"/>
            <a:ext cx="6010183" cy="4431983"/>
          </a:xfrm>
          <a:prstGeom prst="rect">
            <a:avLst/>
          </a:prstGeom>
          <a:noFill/>
        </p:spPr>
        <p:txBody>
          <a:bodyPr wrap="square" rtlCol="0">
            <a:spAutoFit/>
          </a:bodyPr>
          <a:lstStyle/>
          <a:p>
            <a:pPr marL="285750" indent="-285750">
              <a:buFont typeface="Arial" panose="020B0604020202020204" pitchFamily="34" charset="0"/>
              <a:buChar char="•"/>
            </a:pPr>
            <a:r>
              <a:rPr lang="en-US" sz="2400" dirty="0"/>
              <a:t>Finding ways to reduce the impact we as humans have on our oceans is crucial as we continue to feel the effects of climate change.</a:t>
            </a:r>
          </a:p>
          <a:p>
            <a:pPr marL="285750" indent="-285750">
              <a:buFont typeface="Arial" panose="020B0604020202020204" pitchFamily="34" charset="0"/>
              <a:buChar char="•"/>
            </a:pPr>
            <a:r>
              <a:rPr lang="en-US" sz="2400" dirty="0"/>
              <a:t>The solutions will require creative thinking and a deep understanding of how organisms interact within their ecosystems.</a:t>
            </a:r>
          </a:p>
          <a:p>
            <a:pPr marL="285750" indent="-285750">
              <a:buFont typeface="Arial" panose="020B0604020202020204" pitchFamily="34" charset="0"/>
              <a:buChar char="•"/>
            </a:pPr>
            <a:r>
              <a:rPr lang="en-US" sz="2400" dirty="0"/>
              <a:t>Addressing issues with bycatch is just one of the many ways fishermen and scientists can ensure fishing can continue for generations to come.</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42789832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webextension1.xml.rels><?xml version="1.0" encoding="UTF-8" standalone="yes"?>
<Relationships xmlns="http://schemas.openxmlformats.org/package/2006/relationships"><Relationship Id="rId1" Type="http://schemas.openxmlformats.org/officeDocument/2006/relationships/image" Target="../media/image34.png"/></Relationships>
</file>

<file path=ppt/webextensions/webextension1.xml><?xml version="1.0" encoding="utf-8"?>
<we:webextension xmlns:we="http://schemas.microsoft.com/office/webextensions/webextension/2010/11" id="{9B696865-C9ED-4918-9D09-FB54DDEDF607}">
  <we:reference id="wa200001661" version="2.1.0.2" store="en-US" storeType="OMEX"/>
  <we:alternateReferences>
    <we:reference id="wa200001661" version="2.1.0.2" store="wa200001661" storeType="OMEX"/>
  </we:alternateReferences>
  <we:properties>
    <we:property name="time" value="600"/>
    <we:property name="showcontrols" value="true"/>
  </we:properties>
  <we:bindings/>
  <we:snapshot xmlns:r="http://schemas.openxmlformats.org/officeDocument/2006/relationships" r:embed="rId1"/>
</we:webextension>
</file>

<file path=docProps/app.xml><?xml version="1.0" encoding="utf-8"?>
<Properties xmlns="http://schemas.openxmlformats.org/officeDocument/2006/extended-properties" xmlns:vt="http://schemas.openxmlformats.org/officeDocument/2006/docPropsVTypes">
  <TotalTime>1228</TotalTime>
  <Words>2596</Words>
  <Application>Microsoft Office PowerPoint</Application>
  <PresentationFormat>Widescreen</PresentationFormat>
  <Paragraphs>255</Paragraphs>
  <Slides>20</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Cascadia Mono SemiBold</vt:lpstr>
      <vt:lpstr>Open Sans</vt:lpstr>
      <vt:lpstr>Times New Roman</vt:lpstr>
      <vt:lpstr>Office Theme</vt:lpstr>
      <vt:lpstr>Bye-Bye, Bycatch</vt:lpstr>
      <vt:lpstr>Derek Jackson</vt:lpstr>
      <vt:lpstr>What is a Commercial Fishery?</vt:lpstr>
      <vt:lpstr>Modern Innovations</vt:lpstr>
      <vt:lpstr>Targeting Fish</vt:lpstr>
      <vt:lpstr>What is Bycatch?</vt:lpstr>
      <vt:lpstr>Bycatch Reduction Devices (BRDs)</vt:lpstr>
      <vt:lpstr>The Terrapin and the Crab Pot</vt:lpstr>
      <vt:lpstr>Research Briefing</vt:lpstr>
      <vt:lpstr>The Shrimp Fishing Fleet</vt:lpstr>
      <vt:lpstr>Save the Southern Turtles…</vt:lpstr>
      <vt:lpstr>Activity</vt:lpstr>
      <vt:lpstr>PowerPoint Presentation</vt:lpstr>
      <vt:lpstr>Time to Test the Devices</vt:lpstr>
      <vt:lpstr>PowerPoint Presentation</vt:lpstr>
      <vt:lpstr>PowerPoint Presentation</vt:lpstr>
      <vt:lpstr>PowerPoint Presentation</vt:lpstr>
      <vt:lpstr>Turtle Excluder Devices</vt:lpstr>
      <vt:lpstr>Other BRDs </vt:lpstr>
      <vt:lpstr>Conclusions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Derek Jackson</dc:creator>
  <cp:lastModifiedBy>Derek Jackson</cp:lastModifiedBy>
  <cp:revision>102</cp:revision>
  <dcterms:created xsi:type="dcterms:W3CDTF">2022-11-29T16:02:02Z</dcterms:created>
  <dcterms:modified xsi:type="dcterms:W3CDTF">2023-04-06T15:56:29Z</dcterms:modified>
</cp:coreProperties>
</file>