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11"/>
  </p:notesMasterIdLst>
  <p:sldIdLst>
    <p:sldId id="263" r:id="rId3"/>
    <p:sldId id="256" r:id="rId4"/>
    <p:sldId id="257" r:id="rId5"/>
    <p:sldId id="258" r:id="rId6"/>
    <p:sldId id="259" r:id="rId7"/>
    <p:sldId id="260" r:id="rId8"/>
    <p:sldId id="261" r:id="rId9"/>
    <p:sldId id="262" r:id="rId10"/>
  </p:sldIdLst>
  <p:sldSz cx="10058400" cy="77724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48">
          <p15:clr>
            <a:srgbClr val="A4A3A4"/>
          </p15:clr>
        </p15:guide>
        <p15:guide id="2" pos="3168">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4" roundtripDataSignature="AMtx7mhIU3YgYfMHsc9FK8/fbSZKyB6tR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392" y="78"/>
      </p:cViewPr>
      <p:guideLst>
        <p:guide orient="horz" pos="2448"/>
        <p:guide pos="31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10584"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0461abf734_0_94: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0461abf734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0461abf734_0_101: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0461abf73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0461abf734_0_108: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0461abf734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20461abf734_0_115: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20461abf734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0461abf734_0_122: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0461abf734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0461abf734_0_129:notes"/>
          <p:cNvSpPr>
            <a:spLocks noGrp="1" noRot="1" noChangeAspect="1"/>
          </p:cNvSpPr>
          <p:nvPr>
            <p:ph type="sldImg" idx="2"/>
          </p:nvPr>
        </p:nvSpPr>
        <p:spPr>
          <a:xfrm>
            <a:off x="1210563"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0461abf734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0461abf734_0_136:notes"/>
          <p:cNvSpPr>
            <a:spLocks noGrp="1" noRot="1" noChangeAspect="1"/>
          </p:cNvSpPr>
          <p:nvPr>
            <p:ph type="sldImg" idx="2"/>
          </p:nvPr>
        </p:nvSpPr>
        <p:spPr>
          <a:xfrm>
            <a:off x="1210584" y="685800"/>
            <a:ext cx="4437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0461abf734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
        <p:nvSpPr>
          <p:cNvPr id="10" name="Google Shape;10;p8"/>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9"/>
          <p:cNvSpPr txBox="1">
            <a:spLocks noGrp="1"/>
          </p:cNvSpPr>
          <p:nvPr>
            <p:ph type="ctrTitle"/>
          </p:nvPr>
        </p:nvSpPr>
        <p:spPr>
          <a:xfrm>
            <a:off x="342879" y="1125136"/>
            <a:ext cx="9372900" cy="3101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 name="Google Shape;13;p9"/>
          <p:cNvSpPr txBox="1">
            <a:spLocks noGrp="1"/>
          </p:cNvSpPr>
          <p:nvPr>
            <p:ph type="subTitle" idx="1"/>
          </p:nvPr>
        </p:nvSpPr>
        <p:spPr>
          <a:xfrm>
            <a:off x="342870" y="4282678"/>
            <a:ext cx="9372900" cy="1197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9"/>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10"/>
          <p:cNvSpPr txBox="1">
            <a:spLocks noGrp="1"/>
          </p:cNvSpPr>
          <p:nvPr>
            <p:ph type="title"/>
          </p:nvPr>
        </p:nvSpPr>
        <p:spPr>
          <a:xfrm>
            <a:off x="342870" y="3250173"/>
            <a:ext cx="9372900" cy="12720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10"/>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11"/>
          <p:cNvSpPr txBox="1">
            <a:spLocks noGrp="1"/>
          </p:cNvSpPr>
          <p:nvPr>
            <p:ph type="title"/>
          </p:nvPr>
        </p:nvSpPr>
        <p:spPr>
          <a:xfrm>
            <a:off x="342870" y="672482"/>
            <a:ext cx="9372900" cy="865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11"/>
          <p:cNvSpPr txBox="1">
            <a:spLocks noGrp="1"/>
          </p:cNvSpPr>
          <p:nvPr>
            <p:ph type="body" idx="1"/>
          </p:nvPr>
        </p:nvSpPr>
        <p:spPr>
          <a:xfrm>
            <a:off x="342870" y="1741518"/>
            <a:ext cx="9372900" cy="51627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21" name="Google Shape;21;p11"/>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12"/>
          <p:cNvSpPr txBox="1">
            <a:spLocks noGrp="1"/>
          </p:cNvSpPr>
          <p:nvPr>
            <p:ph type="title"/>
          </p:nvPr>
        </p:nvSpPr>
        <p:spPr>
          <a:xfrm>
            <a:off x="342870" y="672482"/>
            <a:ext cx="9372900" cy="865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12"/>
          <p:cNvSpPr txBox="1">
            <a:spLocks noGrp="1"/>
          </p:cNvSpPr>
          <p:nvPr>
            <p:ph type="body" idx="1"/>
          </p:nvPr>
        </p:nvSpPr>
        <p:spPr>
          <a:xfrm>
            <a:off x="342870" y="1741518"/>
            <a:ext cx="4399800" cy="51627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5" name="Google Shape;25;p12"/>
          <p:cNvSpPr txBox="1">
            <a:spLocks noGrp="1"/>
          </p:cNvSpPr>
          <p:nvPr>
            <p:ph type="body" idx="2"/>
          </p:nvPr>
        </p:nvSpPr>
        <p:spPr>
          <a:xfrm>
            <a:off x="5315640" y="1741518"/>
            <a:ext cx="4399800" cy="5162700"/>
          </a:xfrm>
          <a:prstGeom prst="rect">
            <a:avLst/>
          </a:prstGeom>
          <a:noFill/>
          <a:ln>
            <a:noFill/>
          </a:ln>
        </p:spPr>
        <p:txBody>
          <a:bodyPr spcFirstLastPara="1" wrap="square" lIns="91425" tIns="91425" rIns="91425" bIns="91425" anchor="t" anchorCtr="0">
            <a:no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26" name="Google Shape;26;p12"/>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13"/>
          <p:cNvSpPr txBox="1">
            <a:spLocks noGrp="1"/>
          </p:cNvSpPr>
          <p:nvPr>
            <p:ph type="title"/>
          </p:nvPr>
        </p:nvSpPr>
        <p:spPr>
          <a:xfrm>
            <a:off x="342870" y="672482"/>
            <a:ext cx="9372900" cy="865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13"/>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342870" y="839573"/>
            <a:ext cx="3088800" cy="11418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14"/>
          <p:cNvSpPr txBox="1">
            <a:spLocks noGrp="1"/>
          </p:cNvSpPr>
          <p:nvPr>
            <p:ph type="body" idx="1"/>
          </p:nvPr>
        </p:nvSpPr>
        <p:spPr>
          <a:xfrm>
            <a:off x="342870" y="2099840"/>
            <a:ext cx="3088800" cy="48045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33" name="Google Shape;33;p14"/>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15"/>
          <p:cNvSpPr txBox="1">
            <a:spLocks noGrp="1"/>
          </p:cNvSpPr>
          <p:nvPr>
            <p:ph type="title"/>
          </p:nvPr>
        </p:nvSpPr>
        <p:spPr>
          <a:xfrm>
            <a:off x="539275" y="680227"/>
            <a:ext cx="7004400" cy="61818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15"/>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16"/>
          <p:cNvSpPr/>
          <p:nvPr/>
        </p:nvSpPr>
        <p:spPr>
          <a:xfrm>
            <a:off x="5029200" y="-189"/>
            <a:ext cx="5029200" cy="77724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6"/>
          <p:cNvSpPr txBox="1">
            <a:spLocks noGrp="1"/>
          </p:cNvSpPr>
          <p:nvPr>
            <p:ph type="title"/>
          </p:nvPr>
        </p:nvSpPr>
        <p:spPr>
          <a:xfrm>
            <a:off x="292050" y="1863464"/>
            <a:ext cx="4449600" cy="2239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16"/>
          <p:cNvSpPr txBox="1">
            <a:spLocks noGrp="1"/>
          </p:cNvSpPr>
          <p:nvPr>
            <p:ph type="subTitle" idx="1"/>
          </p:nvPr>
        </p:nvSpPr>
        <p:spPr>
          <a:xfrm>
            <a:off x="292050" y="4235758"/>
            <a:ext cx="4449600" cy="18663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16"/>
          <p:cNvSpPr txBox="1">
            <a:spLocks noGrp="1"/>
          </p:cNvSpPr>
          <p:nvPr>
            <p:ph type="body" idx="2"/>
          </p:nvPr>
        </p:nvSpPr>
        <p:spPr>
          <a:xfrm>
            <a:off x="5433450" y="1094158"/>
            <a:ext cx="4220400" cy="55839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
        <p:nvSpPr>
          <p:cNvPr id="42" name="Google Shape;42;p16"/>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7"/>
          <p:cNvSpPr txBox="1">
            <a:spLocks noGrp="1"/>
          </p:cNvSpPr>
          <p:nvPr>
            <p:ph type="body" idx="1"/>
          </p:nvPr>
        </p:nvSpPr>
        <p:spPr>
          <a:xfrm>
            <a:off x="342870" y="6392869"/>
            <a:ext cx="6598800" cy="914400"/>
          </a:xfrm>
          <a:prstGeom prst="rect">
            <a:avLst/>
          </a:prstGeom>
          <a:noFill/>
          <a:ln>
            <a:noFill/>
          </a:ln>
        </p:spPr>
        <p:txBody>
          <a:bodyPr spcFirstLastPara="1" wrap="square" lIns="91425" tIns="91425" rIns="91425" bIns="91425" anchor="ctr" anchorCtr="0">
            <a:no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17"/>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8"/>
          <p:cNvSpPr txBox="1">
            <a:spLocks noGrp="1"/>
          </p:cNvSpPr>
          <p:nvPr>
            <p:ph type="title" hasCustomPrompt="1"/>
          </p:nvPr>
        </p:nvSpPr>
        <p:spPr>
          <a:xfrm>
            <a:off x="342870" y="1671478"/>
            <a:ext cx="9372900" cy="29670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18"/>
          <p:cNvSpPr txBox="1">
            <a:spLocks noGrp="1"/>
          </p:cNvSpPr>
          <p:nvPr>
            <p:ph type="body" idx="1"/>
          </p:nvPr>
        </p:nvSpPr>
        <p:spPr>
          <a:xfrm>
            <a:off x="342870" y="4763362"/>
            <a:ext cx="9372900" cy="19656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
        <p:nvSpPr>
          <p:cNvPr id="49" name="Google Shape;49;p18"/>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g20461abf734_0_147"/>
          <p:cNvSpPr txBox="1">
            <a:spLocks noGrp="1"/>
          </p:cNvSpPr>
          <p:nvPr>
            <p:ph type="ctrTitle"/>
          </p:nvPr>
        </p:nvSpPr>
        <p:spPr>
          <a:xfrm>
            <a:off x="342879" y="1125136"/>
            <a:ext cx="9372900" cy="3101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6" name="Google Shape;56;g20461abf734_0_147"/>
          <p:cNvSpPr txBox="1">
            <a:spLocks noGrp="1"/>
          </p:cNvSpPr>
          <p:nvPr>
            <p:ph type="subTitle" idx="1"/>
          </p:nvPr>
        </p:nvSpPr>
        <p:spPr>
          <a:xfrm>
            <a:off x="342870" y="4282678"/>
            <a:ext cx="9372900" cy="1197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7" name="Google Shape;57;g20461abf734_0_147"/>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g20461abf734_0_151"/>
          <p:cNvSpPr txBox="1">
            <a:spLocks noGrp="1"/>
          </p:cNvSpPr>
          <p:nvPr>
            <p:ph type="title"/>
          </p:nvPr>
        </p:nvSpPr>
        <p:spPr>
          <a:xfrm>
            <a:off x="342870" y="3250173"/>
            <a:ext cx="9372900" cy="1272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0" name="Google Shape;60;g20461abf734_0_151"/>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g20461abf734_0_154"/>
          <p:cNvSpPr txBox="1">
            <a:spLocks noGrp="1"/>
          </p:cNvSpPr>
          <p:nvPr>
            <p:ph type="title"/>
          </p:nvPr>
        </p:nvSpPr>
        <p:spPr>
          <a:xfrm>
            <a:off x="342870" y="672482"/>
            <a:ext cx="9372900" cy="865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3" name="Google Shape;63;g20461abf734_0_154"/>
          <p:cNvSpPr txBox="1">
            <a:spLocks noGrp="1"/>
          </p:cNvSpPr>
          <p:nvPr>
            <p:ph type="body" idx="1"/>
          </p:nvPr>
        </p:nvSpPr>
        <p:spPr>
          <a:xfrm>
            <a:off x="342870" y="1741518"/>
            <a:ext cx="9372900" cy="51627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4" name="Google Shape;64;g20461abf734_0_154"/>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g20461abf734_0_158"/>
          <p:cNvSpPr txBox="1">
            <a:spLocks noGrp="1"/>
          </p:cNvSpPr>
          <p:nvPr>
            <p:ph type="title"/>
          </p:nvPr>
        </p:nvSpPr>
        <p:spPr>
          <a:xfrm>
            <a:off x="342870" y="672482"/>
            <a:ext cx="9372900" cy="865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7" name="Google Shape;67;g20461abf734_0_158"/>
          <p:cNvSpPr txBox="1">
            <a:spLocks noGrp="1"/>
          </p:cNvSpPr>
          <p:nvPr>
            <p:ph type="body" idx="1"/>
          </p:nvPr>
        </p:nvSpPr>
        <p:spPr>
          <a:xfrm>
            <a:off x="342870" y="1741518"/>
            <a:ext cx="4399800" cy="51627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8" name="Google Shape;68;g20461abf734_0_158"/>
          <p:cNvSpPr txBox="1">
            <a:spLocks noGrp="1"/>
          </p:cNvSpPr>
          <p:nvPr>
            <p:ph type="body" idx="2"/>
          </p:nvPr>
        </p:nvSpPr>
        <p:spPr>
          <a:xfrm>
            <a:off x="5315640" y="1741518"/>
            <a:ext cx="4399800" cy="51627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69" name="Google Shape;69;g20461abf734_0_158"/>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g20461abf734_0_163"/>
          <p:cNvSpPr txBox="1">
            <a:spLocks noGrp="1"/>
          </p:cNvSpPr>
          <p:nvPr>
            <p:ph type="title"/>
          </p:nvPr>
        </p:nvSpPr>
        <p:spPr>
          <a:xfrm>
            <a:off x="342870" y="672482"/>
            <a:ext cx="9372900" cy="865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g20461abf734_0_163"/>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g20461abf734_0_166"/>
          <p:cNvSpPr txBox="1">
            <a:spLocks noGrp="1"/>
          </p:cNvSpPr>
          <p:nvPr>
            <p:ph type="title"/>
          </p:nvPr>
        </p:nvSpPr>
        <p:spPr>
          <a:xfrm>
            <a:off x="342870" y="839573"/>
            <a:ext cx="3088800" cy="11418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5" name="Google Shape;75;g20461abf734_0_166"/>
          <p:cNvSpPr txBox="1">
            <a:spLocks noGrp="1"/>
          </p:cNvSpPr>
          <p:nvPr>
            <p:ph type="body" idx="1"/>
          </p:nvPr>
        </p:nvSpPr>
        <p:spPr>
          <a:xfrm>
            <a:off x="342870" y="2099840"/>
            <a:ext cx="3088800" cy="48045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6" name="Google Shape;76;g20461abf734_0_166"/>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g20461abf734_0_170"/>
          <p:cNvSpPr txBox="1">
            <a:spLocks noGrp="1"/>
          </p:cNvSpPr>
          <p:nvPr>
            <p:ph type="title"/>
          </p:nvPr>
        </p:nvSpPr>
        <p:spPr>
          <a:xfrm>
            <a:off x="539275" y="680227"/>
            <a:ext cx="7004400" cy="6181800"/>
          </a:xfrm>
          <a:prstGeom prst="rect">
            <a:avLst/>
          </a:prstGeom>
        </p:spPr>
        <p:txBody>
          <a:bodyPr spcFirstLastPara="1" wrap="square" lIns="91425" tIns="91425" rIns="91425" bIns="91425" anchor="ctr"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79" name="Google Shape;79;g20461abf734_0_170"/>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g20461abf734_0_173"/>
          <p:cNvSpPr/>
          <p:nvPr/>
        </p:nvSpPr>
        <p:spPr>
          <a:xfrm>
            <a:off x="5029200" y="-189"/>
            <a:ext cx="5029200" cy="7772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g20461abf734_0_173"/>
          <p:cNvSpPr txBox="1">
            <a:spLocks noGrp="1"/>
          </p:cNvSpPr>
          <p:nvPr>
            <p:ph type="title"/>
          </p:nvPr>
        </p:nvSpPr>
        <p:spPr>
          <a:xfrm>
            <a:off x="292050" y="1863464"/>
            <a:ext cx="4449600" cy="223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3" name="Google Shape;83;g20461abf734_0_173"/>
          <p:cNvSpPr txBox="1">
            <a:spLocks noGrp="1"/>
          </p:cNvSpPr>
          <p:nvPr>
            <p:ph type="subTitle" idx="1"/>
          </p:nvPr>
        </p:nvSpPr>
        <p:spPr>
          <a:xfrm>
            <a:off x="292050" y="4235758"/>
            <a:ext cx="4449600" cy="186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4" name="Google Shape;84;g20461abf734_0_173"/>
          <p:cNvSpPr txBox="1">
            <a:spLocks noGrp="1"/>
          </p:cNvSpPr>
          <p:nvPr>
            <p:ph type="body" idx="2"/>
          </p:nvPr>
        </p:nvSpPr>
        <p:spPr>
          <a:xfrm>
            <a:off x="5433450" y="1094158"/>
            <a:ext cx="4220400" cy="55839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5" name="Google Shape;85;g20461abf734_0_173"/>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g20461abf734_0_179"/>
          <p:cNvSpPr txBox="1">
            <a:spLocks noGrp="1"/>
          </p:cNvSpPr>
          <p:nvPr>
            <p:ph type="body" idx="1"/>
          </p:nvPr>
        </p:nvSpPr>
        <p:spPr>
          <a:xfrm>
            <a:off x="342870" y="6392869"/>
            <a:ext cx="6598800" cy="9144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SzPts val="1800"/>
              <a:buNone/>
              <a:defRPr/>
            </a:lvl1pPr>
          </a:lstStyle>
          <a:p>
            <a:endParaRPr/>
          </a:p>
        </p:txBody>
      </p:sp>
      <p:sp>
        <p:nvSpPr>
          <p:cNvPr id="88" name="Google Shape;88;g20461abf734_0_179"/>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g20461abf734_0_182"/>
          <p:cNvSpPr txBox="1">
            <a:spLocks noGrp="1"/>
          </p:cNvSpPr>
          <p:nvPr>
            <p:ph type="title" hasCustomPrompt="1"/>
          </p:nvPr>
        </p:nvSpPr>
        <p:spPr>
          <a:xfrm>
            <a:off x="342870" y="1671478"/>
            <a:ext cx="9372900" cy="2967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1" name="Google Shape;91;g20461abf734_0_182"/>
          <p:cNvSpPr txBox="1">
            <a:spLocks noGrp="1"/>
          </p:cNvSpPr>
          <p:nvPr>
            <p:ph type="body" idx="1"/>
          </p:nvPr>
        </p:nvSpPr>
        <p:spPr>
          <a:xfrm>
            <a:off x="342870" y="4763362"/>
            <a:ext cx="9372900" cy="19656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2" name="Google Shape;92;g20461abf734_0_182"/>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g20461abf734_0_186"/>
          <p:cNvSpPr txBox="1">
            <a:spLocks noGrp="1"/>
          </p:cNvSpPr>
          <p:nvPr>
            <p:ph type="sldNum" idx="12"/>
          </p:nvPr>
        </p:nvSpPr>
        <p:spPr>
          <a:xfrm>
            <a:off x="9319704" y="7046639"/>
            <a:ext cx="603600" cy="5949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7"/>
          <p:cNvSpPr txBox="1">
            <a:spLocks noGrp="1"/>
          </p:cNvSpPr>
          <p:nvPr>
            <p:ph type="title"/>
          </p:nvPr>
        </p:nvSpPr>
        <p:spPr>
          <a:xfrm>
            <a:off x="342870" y="672482"/>
            <a:ext cx="9372900" cy="865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7"/>
          <p:cNvSpPr txBox="1">
            <a:spLocks noGrp="1"/>
          </p:cNvSpPr>
          <p:nvPr>
            <p:ph type="body" idx="1"/>
          </p:nvPr>
        </p:nvSpPr>
        <p:spPr>
          <a:xfrm>
            <a:off x="342870" y="1741518"/>
            <a:ext cx="9372900" cy="51627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7"/>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
        <p:cNvGrpSpPr/>
        <p:nvPr/>
      </p:nvGrpSpPr>
      <p:grpSpPr>
        <a:xfrm>
          <a:off x="0" y="0"/>
          <a:ext cx="0" cy="0"/>
          <a:chOff x="0" y="0"/>
          <a:chExt cx="0" cy="0"/>
        </a:xfrm>
      </p:grpSpPr>
      <p:sp>
        <p:nvSpPr>
          <p:cNvPr id="51" name="Google Shape;51;g20461abf734_0_143"/>
          <p:cNvSpPr txBox="1">
            <a:spLocks noGrp="1"/>
          </p:cNvSpPr>
          <p:nvPr>
            <p:ph type="title"/>
          </p:nvPr>
        </p:nvSpPr>
        <p:spPr>
          <a:xfrm>
            <a:off x="342870" y="672482"/>
            <a:ext cx="9372900" cy="8655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2" name="Google Shape;52;g20461abf734_0_143"/>
          <p:cNvSpPr txBox="1">
            <a:spLocks noGrp="1"/>
          </p:cNvSpPr>
          <p:nvPr>
            <p:ph type="body" idx="1"/>
          </p:nvPr>
        </p:nvSpPr>
        <p:spPr>
          <a:xfrm>
            <a:off x="342870" y="1741518"/>
            <a:ext cx="9372900" cy="51627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3" name="Google Shape;53;g20461abf734_0_143"/>
          <p:cNvSpPr txBox="1">
            <a:spLocks noGrp="1"/>
          </p:cNvSpPr>
          <p:nvPr>
            <p:ph type="sldNum" idx="12"/>
          </p:nvPr>
        </p:nvSpPr>
        <p:spPr>
          <a:xfrm>
            <a:off x="9319704" y="7046639"/>
            <a:ext cx="603600" cy="5949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DA44D-E2F5-7542-13ED-4EC17F380CB3}"/>
              </a:ext>
            </a:extLst>
          </p:cNvPr>
          <p:cNvSpPr>
            <a:spLocks noGrp="1"/>
          </p:cNvSpPr>
          <p:nvPr>
            <p:ph type="title"/>
          </p:nvPr>
        </p:nvSpPr>
        <p:spPr/>
        <p:txBody>
          <a:bodyPr/>
          <a:lstStyle/>
          <a:p>
            <a:pPr algn="ctr"/>
            <a:r>
              <a:rPr lang="en-US" b="1" dirty="0"/>
              <a:t>Chesapeake Bay Issue Cards</a:t>
            </a:r>
          </a:p>
        </p:txBody>
      </p:sp>
      <p:sp>
        <p:nvSpPr>
          <p:cNvPr id="3" name="Text Placeholder 2">
            <a:extLst>
              <a:ext uri="{FF2B5EF4-FFF2-40B4-BE49-F238E27FC236}">
                <a16:creationId xmlns:a16="http://schemas.microsoft.com/office/drawing/2014/main" id="{0CC0C76E-FFCF-EBC3-28D7-3F05465FE908}"/>
              </a:ext>
            </a:extLst>
          </p:cNvPr>
          <p:cNvSpPr>
            <a:spLocks noGrp="1"/>
          </p:cNvSpPr>
          <p:nvPr>
            <p:ph type="body" idx="1"/>
          </p:nvPr>
        </p:nvSpPr>
        <p:spPr/>
        <p:txBody>
          <a:bodyPr/>
          <a:lstStyle/>
          <a:p>
            <a:pPr marL="114300" indent="0">
              <a:buNone/>
            </a:pPr>
            <a:r>
              <a:rPr lang="en-US" sz="1200" dirty="0"/>
              <a:t>Developed by the Chesapeake Bay Program, the following issue cards can be used with students to explore key issues in the region and consider the human and natural systems connected to these issues.</a:t>
            </a:r>
          </a:p>
          <a:p>
            <a:pPr marL="114300" indent="0">
              <a:buNone/>
            </a:pPr>
            <a:endParaRPr lang="en-US" sz="1200" dirty="0"/>
          </a:p>
          <a:p>
            <a:pPr marL="114300" indent="0">
              <a:buNone/>
            </a:pPr>
            <a:r>
              <a:rPr lang="en-US" sz="1200" dirty="0"/>
              <a:t>Have students explore the issue cards and facilitate a group discussion considering the following questions:</a:t>
            </a:r>
            <a:br>
              <a:rPr lang="en-US" sz="1200" dirty="0"/>
            </a:br>
            <a:endParaRPr lang="en-US" sz="1200" dirty="0"/>
          </a:p>
          <a:p>
            <a:pPr marL="114300" indent="0">
              <a:buNone/>
            </a:pPr>
            <a:r>
              <a:rPr lang="en-US" sz="1200" dirty="0"/>
              <a:t>● What issue(s) are particularly relevant to where you work/live?</a:t>
            </a:r>
          </a:p>
          <a:p>
            <a:pPr marL="114300" indent="0">
              <a:buNone/>
            </a:pPr>
            <a:r>
              <a:rPr lang="en-US" sz="1200" dirty="0"/>
              <a:t>● Were you surprised by any of the issues?</a:t>
            </a:r>
          </a:p>
          <a:p>
            <a:pPr marL="114300" indent="0">
              <a:buNone/>
            </a:pPr>
            <a:r>
              <a:rPr lang="en-US" sz="1200" dirty="0"/>
              <a:t>● Are there any major issues missing that are important in your community?</a:t>
            </a:r>
          </a:p>
          <a:p>
            <a:pPr marL="114300" indent="0">
              <a:buNone/>
            </a:pPr>
            <a:r>
              <a:rPr lang="en-US" sz="1200" dirty="0"/>
              <a:t>● How else might you identify locally relevant issues?</a:t>
            </a:r>
          </a:p>
          <a:p>
            <a:pPr marL="114300" indent="0">
              <a:buNone/>
            </a:pPr>
            <a:r>
              <a:rPr lang="en-US" sz="1200" dirty="0"/>
              <a:t>● Can you take a couple of the issues, natural systems, human systems, and values to create a driving question that is locally relevant?</a:t>
            </a:r>
          </a:p>
          <a:p>
            <a:pPr marL="114300" indent="0">
              <a:buNone/>
            </a:pPr>
            <a:endParaRPr lang="en-US" sz="1200" dirty="0"/>
          </a:p>
          <a:p>
            <a:pPr marL="114300" indent="0">
              <a:buNone/>
            </a:pPr>
            <a:r>
              <a:rPr lang="en-US" sz="1200" dirty="0"/>
              <a:t>If practical, note that environmental issues are often the result of tensions between groups and/or natural and human/social systems.</a:t>
            </a:r>
          </a:p>
          <a:p>
            <a:pPr marL="114300" indent="0">
              <a:buNone/>
            </a:pPr>
            <a:endParaRPr lang="en-US" sz="1200" dirty="0"/>
          </a:p>
          <a:p>
            <a:pPr marL="114300" indent="0">
              <a:buNone/>
            </a:pPr>
            <a:endParaRPr lang="en-US" sz="1200" i="1" dirty="0"/>
          </a:p>
          <a:p>
            <a:pPr marL="114300" indent="0">
              <a:buNone/>
            </a:pPr>
            <a:endParaRPr lang="en-US" sz="1200" i="1" dirty="0"/>
          </a:p>
          <a:p>
            <a:pPr marL="114300" indent="0">
              <a:buNone/>
            </a:pPr>
            <a:endParaRPr lang="en-US" sz="1200" i="1" dirty="0"/>
          </a:p>
          <a:p>
            <a:pPr marL="114300" indent="0">
              <a:buNone/>
            </a:pPr>
            <a:endParaRPr lang="en-US" sz="1200" i="1" dirty="0"/>
          </a:p>
          <a:p>
            <a:pPr marL="114300" indent="0">
              <a:buNone/>
            </a:pPr>
            <a:endParaRPr lang="en-US" sz="1200" i="1" dirty="0"/>
          </a:p>
          <a:p>
            <a:pPr marL="114300" indent="0">
              <a:buNone/>
            </a:pPr>
            <a:endParaRPr lang="en-US" sz="1200" i="1" dirty="0"/>
          </a:p>
          <a:p>
            <a:pPr marL="114300" indent="0">
              <a:buNone/>
            </a:pPr>
            <a:r>
              <a:rPr lang="en-US" sz="1200" i="1" dirty="0"/>
              <a:t>The Chesapeake Bay Program is a partnership among federal, state and local governments as well as non-governmental organizations (NGOs) that guides the restoration of the nation’s largest estuary and its watershed. The Chesapeake Bay Program works to address issues ranging from water quality to the ways in which society uses land throughout the watershed.</a:t>
            </a:r>
          </a:p>
        </p:txBody>
      </p:sp>
      <p:pic>
        <p:nvPicPr>
          <p:cNvPr id="5" name="Graphic 4">
            <a:extLst>
              <a:ext uri="{FF2B5EF4-FFF2-40B4-BE49-F238E27FC236}">
                <a16:creationId xmlns:a16="http://schemas.microsoft.com/office/drawing/2014/main" id="{3C091B55-D499-F6E9-DFD7-9F36D1F158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29600" y="318655"/>
            <a:ext cx="1485930" cy="1228369"/>
          </a:xfrm>
          <a:prstGeom prst="rect">
            <a:avLst/>
          </a:prstGeom>
        </p:spPr>
      </p:pic>
    </p:spTree>
    <p:extLst>
      <p:ext uri="{BB962C8B-B14F-4D97-AF65-F5344CB8AC3E}">
        <p14:creationId xmlns:p14="http://schemas.microsoft.com/office/powerpoint/2010/main" val="3256173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g20461abf734_0_94"/>
          <p:cNvPicPr preferRelativeResize="0"/>
          <p:nvPr/>
        </p:nvPicPr>
        <p:blipFill>
          <a:blip r:embed="rId3">
            <a:alphaModFix/>
          </a:blip>
          <a:stretch>
            <a:fillRect/>
          </a:stretch>
        </p:blipFill>
        <p:spPr>
          <a:xfrm>
            <a:off x="5943350" y="97938"/>
            <a:ext cx="3200401" cy="3657600"/>
          </a:xfrm>
          <a:prstGeom prst="rect">
            <a:avLst/>
          </a:prstGeom>
          <a:noFill/>
          <a:ln w="9525" cap="flat" cmpd="sng">
            <a:solidFill>
              <a:schemeClr val="dk2"/>
            </a:solidFill>
            <a:prstDash val="solid"/>
            <a:round/>
            <a:headEnd type="none" w="sm" len="sm"/>
            <a:tailEnd type="none" w="sm" len="sm"/>
          </a:ln>
        </p:spPr>
      </p:pic>
      <p:pic>
        <p:nvPicPr>
          <p:cNvPr id="100" name="Google Shape;100;g20461abf734_0_94"/>
          <p:cNvPicPr preferRelativeResize="0"/>
          <p:nvPr/>
        </p:nvPicPr>
        <p:blipFill>
          <a:blip r:embed="rId4">
            <a:alphaModFix/>
          </a:blip>
          <a:stretch>
            <a:fillRect/>
          </a:stretch>
        </p:blipFill>
        <p:spPr>
          <a:xfrm>
            <a:off x="5943362" y="3886188"/>
            <a:ext cx="3200400" cy="3657600"/>
          </a:xfrm>
          <a:prstGeom prst="rect">
            <a:avLst/>
          </a:prstGeom>
          <a:noFill/>
          <a:ln w="9525" cap="flat" cmpd="sng">
            <a:solidFill>
              <a:schemeClr val="dk2"/>
            </a:solidFill>
            <a:prstDash val="solid"/>
            <a:round/>
            <a:headEnd type="none" w="sm" len="sm"/>
            <a:tailEnd type="none" w="sm" len="sm"/>
          </a:ln>
        </p:spPr>
      </p:pic>
      <p:pic>
        <p:nvPicPr>
          <p:cNvPr id="101" name="Google Shape;101;g20461abf734_0_94"/>
          <p:cNvPicPr preferRelativeResize="0"/>
          <p:nvPr/>
        </p:nvPicPr>
        <p:blipFill>
          <a:blip r:embed="rId5">
            <a:alphaModFix/>
          </a:blip>
          <a:stretch>
            <a:fillRect/>
          </a:stretch>
        </p:blipFill>
        <p:spPr>
          <a:xfrm>
            <a:off x="888725" y="3886193"/>
            <a:ext cx="3201310" cy="3657600"/>
          </a:xfrm>
          <a:prstGeom prst="rect">
            <a:avLst/>
          </a:prstGeom>
          <a:noFill/>
          <a:ln w="9525" cap="flat" cmpd="sng">
            <a:solidFill>
              <a:schemeClr val="dk2"/>
            </a:solidFill>
            <a:prstDash val="solid"/>
            <a:round/>
            <a:headEnd type="none" w="sm" len="sm"/>
            <a:tailEnd type="none" w="sm" len="sm"/>
          </a:ln>
        </p:spPr>
      </p:pic>
      <p:pic>
        <p:nvPicPr>
          <p:cNvPr id="102" name="Google Shape;102;g20461abf734_0_94"/>
          <p:cNvPicPr preferRelativeResize="0"/>
          <p:nvPr/>
        </p:nvPicPr>
        <p:blipFill>
          <a:blip r:embed="rId6">
            <a:alphaModFix/>
          </a:blip>
          <a:stretch>
            <a:fillRect/>
          </a:stretch>
        </p:blipFill>
        <p:spPr>
          <a:xfrm>
            <a:off x="889175" y="97950"/>
            <a:ext cx="3200399"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g20461abf734_0_101"/>
          <p:cNvPicPr preferRelativeResize="0"/>
          <p:nvPr/>
        </p:nvPicPr>
        <p:blipFill>
          <a:blip r:embed="rId3">
            <a:alphaModFix/>
          </a:blip>
          <a:stretch>
            <a:fillRect/>
          </a:stretch>
        </p:blipFill>
        <p:spPr>
          <a:xfrm>
            <a:off x="939775" y="3886199"/>
            <a:ext cx="3200400" cy="3657600"/>
          </a:xfrm>
          <a:prstGeom prst="rect">
            <a:avLst/>
          </a:prstGeom>
          <a:noFill/>
          <a:ln w="9525" cap="flat" cmpd="sng">
            <a:solidFill>
              <a:schemeClr val="dk2"/>
            </a:solidFill>
            <a:prstDash val="solid"/>
            <a:round/>
            <a:headEnd type="none" w="sm" len="sm"/>
            <a:tailEnd type="none" w="sm" len="sm"/>
          </a:ln>
        </p:spPr>
      </p:pic>
      <p:pic>
        <p:nvPicPr>
          <p:cNvPr id="108" name="Google Shape;108;g20461abf734_0_101"/>
          <p:cNvPicPr preferRelativeResize="0"/>
          <p:nvPr/>
        </p:nvPicPr>
        <p:blipFill>
          <a:blip r:embed="rId4">
            <a:alphaModFix/>
          </a:blip>
          <a:stretch>
            <a:fillRect/>
          </a:stretch>
        </p:blipFill>
        <p:spPr>
          <a:xfrm>
            <a:off x="939775" y="100300"/>
            <a:ext cx="3200399" cy="3657600"/>
          </a:xfrm>
          <a:prstGeom prst="rect">
            <a:avLst/>
          </a:prstGeom>
          <a:noFill/>
          <a:ln w="9525" cap="flat" cmpd="sng">
            <a:solidFill>
              <a:schemeClr val="dk2"/>
            </a:solidFill>
            <a:prstDash val="solid"/>
            <a:round/>
            <a:headEnd type="none" w="sm" len="sm"/>
            <a:tailEnd type="none" w="sm" len="sm"/>
          </a:ln>
        </p:spPr>
      </p:pic>
      <p:pic>
        <p:nvPicPr>
          <p:cNvPr id="109" name="Google Shape;109;g20461abf734_0_101"/>
          <p:cNvPicPr preferRelativeResize="0"/>
          <p:nvPr/>
        </p:nvPicPr>
        <p:blipFill>
          <a:blip r:embed="rId5">
            <a:alphaModFix/>
          </a:blip>
          <a:stretch>
            <a:fillRect/>
          </a:stretch>
        </p:blipFill>
        <p:spPr>
          <a:xfrm>
            <a:off x="5940550" y="3886200"/>
            <a:ext cx="3200399" cy="3657600"/>
          </a:xfrm>
          <a:prstGeom prst="rect">
            <a:avLst/>
          </a:prstGeom>
          <a:noFill/>
          <a:ln w="9525" cap="flat" cmpd="sng">
            <a:solidFill>
              <a:schemeClr val="dk2"/>
            </a:solidFill>
            <a:prstDash val="solid"/>
            <a:round/>
            <a:headEnd type="none" w="sm" len="sm"/>
            <a:tailEnd type="none" w="sm" len="sm"/>
          </a:ln>
        </p:spPr>
      </p:pic>
      <p:pic>
        <p:nvPicPr>
          <p:cNvPr id="110" name="Google Shape;110;g20461abf734_0_101"/>
          <p:cNvPicPr preferRelativeResize="0"/>
          <p:nvPr/>
        </p:nvPicPr>
        <p:blipFill>
          <a:blip r:embed="rId6">
            <a:alphaModFix/>
          </a:blip>
          <a:stretch>
            <a:fillRect/>
          </a:stretch>
        </p:blipFill>
        <p:spPr>
          <a:xfrm>
            <a:off x="5940550" y="100300"/>
            <a:ext cx="3200400"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g20461abf734_0_108"/>
          <p:cNvPicPr preferRelativeResize="0"/>
          <p:nvPr/>
        </p:nvPicPr>
        <p:blipFill>
          <a:blip r:embed="rId3">
            <a:alphaModFix/>
          </a:blip>
          <a:stretch>
            <a:fillRect/>
          </a:stretch>
        </p:blipFill>
        <p:spPr>
          <a:xfrm>
            <a:off x="918075" y="3886190"/>
            <a:ext cx="3200399" cy="3657599"/>
          </a:xfrm>
          <a:prstGeom prst="rect">
            <a:avLst/>
          </a:prstGeom>
          <a:noFill/>
          <a:ln w="9525" cap="flat" cmpd="sng">
            <a:solidFill>
              <a:schemeClr val="dk2"/>
            </a:solidFill>
            <a:prstDash val="solid"/>
            <a:round/>
            <a:headEnd type="none" w="sm" len="sm"/>
            <a:tailEnd type="none" w="sm" len="sm"/>
          </a:ln>
        </p:spPr>
      </p:pic>
      <p:pic>
        <p:nvPicPr>
          <p:cNvPr id="116" name="Google Shape;116;g20461abf734_0_108"/>
          <p:cNvPicPr preferRelativeResize="0"/>
          <p:nvPr/>
        </p:nvPicPr>
        <p:blipFill>
          <a:blip r:embed="rId4">
            <a:alphaModFix/>
          </a:blip>
          <a:stretch>
            <a:fillRect/>
          </a:stretch>
        </p:blipFill>
        <p:spPr>
          <a:xfrm>
            <a:off x="918075" y="120488"/>
            <a:ext cx="3200400" cy="3657600"/>
          </a:xfrm>
          <a:prstGeom prst="rect">
            <a:avLst/>
          </a:prstGeom>
          <a:noFill/>
          <a:ln w="9525" cap="flat" cmpd="sng">
            <a:solidFill>
              <a:schemeClr val="dk2"/>
            </a:solidFill>
            <a:prstDash val="solid"/>
            <a:round/>
            <a:headEnd type="none" w="sm" len="sm"/>
            <a:tailEnd type="none" w="sm" len="sm"/>
          </a:ln>
        </p:spPr>
      </p:pic>
      <p:pic>
        <p:nvPicPr>
          <p:cNvPr id="117" name="Google Shape;117;g20461abf734_0_108"/>
          <p:cNvPicPr preferRelativeResize="0"/>
          <p:nvPr/>
        </p:nvPicPr>
        <p:blipFill>
          <a:blip r:embed="rId5">
            <a:alphaModFix/>
          </a:blip>
          <a:stretch>
            <a:fillRect/>
          </a:stretch>
        </p:blipFill>
        <p:spPr>
          <a:xfrm>
            <a:off x="5942249" y="3886200"/>
            <a:ext cx="3200399" cy="3657599"/>
          </a:xfrm>
          <a:prstGeom prst="rect">
            <a:avLst/>
          </a:prstGeom>
          <a:noFill/>
          <a:ln w="9525" cap="flat" cmpd="sng">
            <a:solidFill>
              <a:schemeClr val="dk2"/>
            </a:solidFill>
            <a:prstDash val="solid"/>
            <a:round/>
            <a:headEnd type="none" w="sm" len="sm"/>
            <a:tailEnd type="none" w="sm" len="sm"/>
          </a:ln>
        </p:spPr>
      </p:pic>
      <p:pic>
        <p:nvPicPr>
          <p:cNvPr id="118" name="Google Shape;118;g20461abf734_0_108"/>
          <p:cNvPicPr preferRelativeResize="0"/>
          <p:nvPr/>
        </p:nvPicPr>
        <p:blipFill>
          <a:blip r:embed="rId6">
            <a:alphaModFix/>
          </a:blip>
          <a:stretch>
            <a:fillRect/>
          </a:stretch>
        </p:blipFill>
        <p:spPr>
          <a:xfrm>
            <a:off x="5942249" y="120488"/>
            <a:ext cx="3200401"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g20461abf734_0_115"/>
          <p:cNvPicPr preferRelativeResize="0"/>
          <p:nvPr/>
        </p:nvPicPr>
        <p:blipFill>
          <a:blip r:embed="rId3">
            <a:alphaModFix/>
          </a:blip>
          <a:stretch>
            <a:fillRect/>
          </a:stretch>
        </p:blipFill>
        <p:spPr>
          <a:xfrm>
            <a:off x="930350" y="3886198"/>
            <a:ext cx="3200400" cy="3657600"/>
          </a:xfrm>
          <a:prstGeom prst="rect">
            <a:avLst/>
          </a:prstGeom>
          <a:noFill/>
          <a:ln w="9525" cap="flat" cmpd="sng">
            <a:solidFill>
              <a:schemeClr val="dk2"/>
            </a:solidFill>
            <a:prstDash val="solid"/>
            <a:round/>
            <a:headEnd type="none" w="sm" len="sm"/>
            <a:tailEnd type="none" w="sm" len="sm"/>
          </a:ln>
        </p:spPr>
      </p:pic>
      <p:pic>
        <p:nvPicPr>
          <p:cNvPr id="124" name="Google Shape;124;g20461abf734_0_115"/>
          <p:cNvPicPr preferRelativeResize="0"/>
          <p:nvPr/>
        </p:nvPicPr>
        <p:blipFill>
          <a:blip r:embed="rId4">
            <a:alphaModFix/>
          </a:blip>
          <a:stretch>
            <a:fillRect/>
          </a:stretch>
        </p:blipFill>
        <p:spPr>
          <a:xfrm>
            <a:off x="930350" y="121550"/>
            <a:ext cx="3200400" cy="3657600"/>
          </a:xfrm>
          <a:prstGeom prst="rect">
            <a:avLst/>
          </a:prstGeom>
          <a:noFill/>
          <a:ln w="9525" cap="flat" cmpd="sng">
            <a:solidFill>
              <a:schemeClr val="dk2"/>
            </a:solidFill>
            <a:prstDash val="solid"/>
            <a:round/>
            <a:headEnd type="none" w="sm" len="sm"/>
            <a:tailEnd type="none" w="sm" len="sm"/>
          </a:ln>
        </p:spPr>
      </p:pic>
      <p:pic>
        <p:nvPicPr>
          <p:cNvPr id="125" name="Google Shape;125;g20461abf734_0_115"/>
          <p:cNvPicPr preferRelativeResize="0"/>
          <p:nvPr/>
        </p:nvPicPr>
        <p:blipFill>
          <a:blip r:embed="rId5">
            <a:alphaModFix/>
          </a:blip>
          <a:stretch>
            <a:fillRect/>
          </a:stretch>
        </p:blipFill>
        <p:spPr>
          <a:xfrm>
            <a:off x="5921075" y="121550"/>
            <a:ext cx="3199116" cy="3657599"/>
          </a:xfrm>
          <a:prstGeom prst="rect">
            <a:avLst/>
          </a:prstGeom>
          <a:noFill/>
          <a:ln w="9525" cap="flat" cmpd="sng">
            <a:solidFill>
              <a:schemeClr val="dk2"/>
            </a:solidFill>
            <a:prstDash val="solid"/>
            <a:round/>
            <a:headEnd type="none" w="sm" len="sm"/>
            <a:tailEnd type="none" w="sm" len="sm"/>
          </a:ln>
        </p:spPr>
      </p:pic>
      <p:pic>
        <p:nvPicPr>
          <p:cNvPr id="126" name="Google Shape;126;g20461abf734_0_115"/>
          <p:cNvPicPr preferRelativeResize="0"/>
          <p:nvPr/>
        </p:nvPicPr>
        <p:blipFill>
          <a:blip r:embed="rId6">
            <a:alphaModFix/>
          </a:blip>
          <a:stretch>
            <a:fillRect/>
          </a:stretch>
        </p:blipFill>
        <p:spPr>
          <a:xfrm>
            <a:off x="5920438" y="3886199"/>
            <a:ext cx="3200400"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g20461abf734_0_122"/>
          <p:cNvPicPr preferRelativeResize="0"/>
          <p:nvPr/>
        </p:nvPicPr>
        <p:blipFill>
          <a:blip r:embed="rId3">
            <a:alphaModFix/>
          </a:blip>
          <a:stretch>
            <a:fillRect/>
          </a:stretch>
        </p:blipFill>
        <p:spPr>
          <a:xfrm>
            <a:off x="5947626" y="3886188"/>
            <a:ext cx="3200399" cy="3657599"/>
          </a:xfrm>
          <a:prstGeom prst="rect">
            <a:avLst/>
          </a:prstGeom>
          <a:noFill/>
          <a:ln w="9525" cap="flat" cmpd="sng">
            <a:solidFill>
              <a:schemeClr val="dk2"/>
            </a:solidFill>
            <a:prstDash val="solid"/>
            <a:round/>
            <a:headEnd type="none" w="sm" len="sm"/>
            <a:tailEnd type="none" w="sm" len="sm"/>
          </a:ln>
        </p:spPr>
      </p:pic>
      <p:pic>
        <p:nvPicPr>
          <p:cNvPr id="132" name="Google Shape;132;g20461abf734_0_122"/>
          <p:cNvPicPr preferRelativeResize="0"/>
          <p:nvPr/>
        </p:nvPicPr>
        <p:blipFill>
          <a:blip r:embed="rId4">
            <a:alphaModFix/>
          </a:blip>
          <a:stretch>
            <a:fillRect/>
          </a:stretch>
        </p:blipFill>
        <p:spPr>
          <a:xfrm>
            <a:off x="900450" y="3890751"/>
            <a:ext cx="3200400" cy="3657599"/>
          </a:xfrm>
          <a:prstGeom prst="rect">
            <a:avLst/>
          </a:prstGeom>
          <a:noFill/>
          <a:ln w="9525" cap="flat" cmpd="sng">
            <a:solidFill>
              <a:schemeClr val="dk2"/>
            </a:solidFill>
            <a:prstDash val="solid"/>
            <a:round/>
            <a:headEnd type="none" w="sm" len="sm"/>
            <a:tailEnd type="none" w="sm" len="sm"/>
          </a:ln>
        </p:spPr>
      </p:pic>
      <p:pic>
        <p:nvPicPr>
          <p:cNvPr id="133" name="Google Shape;133;g20461abf734_0_122"/>
          <p:cNvPicPr preferRelativeResize="0"/>
          <p:nvPr/>
        </p:nvPicPr>
        <p:blipFill>
          <a:blip r:embed="rId5">
            <a:alphaModFix/>
          </a:blip>
          <a:stretch>
            <a:fillRect/>
          </a:stretch>
        </p:blipFill>
        <p:spPr>
          <a:xfrm>
            <a:off x="5947626" y="92625"/>
            <a:ext cx="3200400" cy="3657600"/>
          </a:xfrm>
          <a:prstGeom prst="rect">
            <a:avLst/>
          </a:prstGeom>
          <a:noFill/>
          <a:ln w="9525" cap="flat" cmpd="sng">
            <a:solidFill>
              <a:schemeClr val="dk2"/>
            </a:solidFill>
            <a:prstDash val="solid"/>
            <a:round/>
            <a:headEnd type="none" w="sm" len="sm"/>
            <a:tailEnd type="none" w="sm" len="sm"/>
          </a:ln>
        </p:spPr>
      </p:pic>
      <p:pic>
        <p:nvPicPr>
          <p:cNvPr id="134" name="Google Shape;134;g20461abf734_0_122"/>
          <p:cNvPicPr preferRelativeResize="0"/>
          <p:nvPr/>
        </p:nvPicPr>
        <p:blipFill>
          <a:blip r:embed="rId6">
            <a:alphaModFix/>
          </a:blip>
          <a:stretch>
            <a:fillRect/>
          </a:stretch>
        </p:blipFill>
        <p:spPr>
          <a:xfrm>
            <a:off x="900450" y="92625"/>
            <a:ext cx="3200400"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g20461abf734_0_129"/>
          <p:cNvPicPr preferRelativeResize="0"/>
          <p:nvPr/>
        </p:nvPicPr>
        <p:blipFill rotWithShape="1">
          <a:blip r:embed="rId3">
            <a:alphaModFix/>
          </a:blip>
          <a:srcRect b="10370"/>
          <a:stretch/>
        </p:blipFill>
        <p:spPr>
          <a:xfrm>
            <a:off x="922852" y="3886200"/>
            <a:ext cx="3200400" cy="3657600"/>
          </a:xfrm>
          <a:prstGeom prst="rect">
            <a:avLst/>
          </a:prstGeom>
          <a:noFill/>
          <a:ln w="9525" cap="flat" cmpd="sng">
            <a:solidFill>
              <a:schemeClr val="dk2"/>
            </a:solidFill>
            <a:prstDash val="solid"/>
            <a:round/>
            <a:headEnd type="none" w="sm" len="sm"/>
            <a:tailEnd type="none" w="sm" len="sm"/>
          </a:ln>
        </p:spPr>
      </p:pic>
      <p:pic>
        <p:nvPicPr>
          <p:cNvPr id="140" name="Google Shape;140;g20461abf734_0_129"/>
          <p:cNvPicPr preferRelativeResize="0"/>
          <p:nvPr/>
        </p:nvPicPr>
        <p:blipFill>
          <a:blip r:embed="rId4">
            <a:alphaModFix/>
          </a:blip>
          <a:stretch>
            <a:fillRect/>
          </a:stretch>
        </p:blipFill>
        <p:spPr>
          <a:xfrm>
            <a:off x="5940918" y="108750"/>
            <a:ext cx="3200400" cy="3657600"/>
          </a:xfrm>
          <a:prstGeom prst="rect">
            <a:avLst/>
          </a:prstGeom>
          <a:noFill/>
          <a:ln w="9525" cap="flat" cmpd="sng">
            <a:solidFill>
              <a:schemeClr val="dk2"/>
            </a:solidFill>
            <a:prstDash val="solid"/>
            <a:round/>
            <a:headEnd type="none" w="sm" len="sm"/>
            <a:tailEnd type="none" w="sm" len="sm"/>
          </a:ln>
        </p:spPr>
      </p:pic>
      <p:pic>
        <p:nvPicPr>
          <p:cNvPr id="141" name="Google Shape;141;g20461abf734_0_129"/>
          <p:cNvPicPr preferRelativeResize="0"/>
          <p:nvPr/>
        </p:nvPicPr>
        <p:blipFill>
          <a:blip r:embed="rId5">
            <a:alphaModFix/>
          </a:blip>
          <a:stretch>
            <a:fillRect/>
          </a:stretch>
        </p:blipFill>
        <p:spPr>
          <a:xfrm>
            <a:off x="5940918" y="3886200"/>
            <a:ext cx="3200400" cy="3657600"/>
          </a:xfrm>
          <a:prstGeom prst="rect">
            <a:avLst/>
          </a:prstGeom>
          <a:noFill/>
          <a:ln w="9525" cap="flat" cmpd="sng">
            <a:solidFill>
              <a:schemeClr val="dk2"/>
            </a:solidFill>
            <a:prstDash val="solid"/>
            <a:round/>
            <a:headEnd type="none" w="sm" len="sm"/>
            <a:tailEnd type="none" w="sm" len="sm"/>
          </a:ln>
        </p:spPr>
      </p:pic>
      <p:pic>
        <p:nvPicPr>
          <p:cNvPr id="142" name="Google Shape;142;g20461abf734_0_129"/>
          <p:cNvPicPr preferRelativeResize="0"/>
          <p:nvPr/>
        </p:nvPicPr>
        <p:blipFill>
          <a:blip r:embed="rId6">
            <a:alphaModFix/>
          </a:blip>
          <a:stretch>
            <a:fillRect/>
          </a:stretch>
        </p:blipFill>
        <p:spPr>
          <a:xfrm>
            <a:off x="922850" y="108750"/>
            <a:ext cx="3200400" cy="3657599"/>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g20461abf734_0_136"/>
          <p:cNvPicPr preferRelativeResize="0"/>
          <p:nvPr/>
        </p:nvPicPr>
        <p:blipFill>
          <a:blip r:embed="rId3">
            <a:alphaModFix/>
          </a:blip>
          <a:stretch>
            <a:fillRect/>
          </a:stretch>
        </p:blipFill>
        <p:spPr>
          <a:xfrm>
            <a:off x="923800" y="105650"/>
            <a:ext cx="3200400" cy="3657599"/>
          </a:xfrm>
          <a:prstGeom prst="rect">
            <a:avLst/>
          </a:prstGeom>
          <a:noFill/>
          <a:ln w="9525" cap="flat" cmpd="sng">
            <a:solidFill>
              <a:schemeClr val="dk2"/>
            </a:solidFill>
            <a:prstDash val="solid"/>
            <a:round/>
            <a:headEnd type="none" w="sm" len="sm"/>
            <a:tailEnd type="none" w="sm" len="sm"/>
          </a:ln>
        </p:spPr>
      </p:pic>
      <p:pic>
        <p:nvPicPr>
          <p:cNvPr id="148" name="Google Shape;148;g20461abf734_0_136"/>
          <p:cNvPicPr preferRelativeResize="0"/>
          <p:nvPr/>
        </p:nvPicPr>
        <p:blipFill>
          <a:blip r:embed="rId4">
            <a:alphaModFix/>
          </a:blip>
          <a:stretch>
            <a:fillRect/>
          </a:stretch>
        </p:blipFill>
        <p:spPr>
          <a:xfrm>
            <a:off x="923800" y="3886200"/>
            <a:ext cx="3200400" cy="3657600"/>
          </a:xfrm>
          <a:prstGeom prst="rect">
            <a:avLst/>
          </a:prstGeom>
          <a:noFill/>
          <a:ln w="9525" cap="flat" cmpd="sng">
            <a:solidFill>
              <a:schemeClr val="dk2"/>
            </a:solidFill>
            <a:prstDash val="solid"/>
            <a:round/>
            <a:headEnd type="none" w="sm" len="sm"/>
            <a:tailEnd type="none" w="sm" len="sm"/>
          </a:ln>
        </p:spPr>
      </p:pic>
      <p:pic>
        <p:nvPicPr>
          <p:cNvPr id="149" name="Google Shape;149;g20461abf734_0_136"/>
          <p:cNvPicPr preferRelativeResize="0"/>
          <p:nvPr/>
        </p:nvPicPr>
        <p:blipFill>
          <a:blip r:embed="rId5">
            <a:alphaModFix/>
          </a:blip>
          <a:stretch>
            <a:fillRect/>
          </a:stretch>
        </p:blipFill>
        <p:spPr>
          <a:xfrm>
            <a:off x="5936275" y="105650"/>
            <a:ext cx="3200400" cy="3657599"/>
          </a:xfrm>
          <a:prstGeom prst="rect">
            <a:avLst/>
          </a:prstGeom>
          <a:noFill/>
          <a:ln w="9525" cap="flat" cmpd="sng">
            <a:solidFill>
              <a:schemeClr val="dk2"/>
            </a:solidFill>
            <a:prstDash val="solid"/>
            <a:round/>
            <a:headEnd type="none" w="sm" len="sm"/>
            <a:tailEnd type="none" w="sm" len="sm"/>
          </a:ln>
        </p:spPr>
      </p:pic>
      <p:pic>
        <p:nvPicPr>
          <p:cNvPr id="150" name="Google Shape;150;g20461abf734_0_136"/>
          <p:cNvPicPr preferRelativeResize="0"/>
          <p:nvPr/>
        </p:nvPicPr>
        <p:blipFill>
          <a:blip r:embed="rId6">
            <a:alphaModFix/>
          </a:blip>
          <a:stretch>
            <a:fillRect/>
          </a:stretch>
        </p:blipFill>
        <p:spPr>
          <a:xfrm>
            <a:off x="5936275" y="3886199"/>
            <a:ext cx="3200400" cy="3657600"/>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218</Words>
  <Application>Microsoft Office PowerPoint</Application>
  <PresentationFormat>Custom</PresentationFormat>
  <Paragraphs>19</Paragraphs>
  <Slides>8</Slides>
  <Notes>7</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8</vt:i4>
      </vt:variant>
    </vt:vector>
  </HeadingPairs>
  <TitlesOfParts>
    <vt:vector size="11" baseType="lpstr">
      <vt:lpstr>Arial</vt:lpstr>
      <vt:lpstr>Simple Light</vt:lpstr>
      <vt:lpstr>Simple Light</vt:lpstr>
      <vt:lpstr>Chesapeake Bay Issue Cards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Ayers Lawrence</dc:creator>
  <cp:lastModifiedBy>Lisa Ayers Lawrence</cp:lastModifiedBy>
  <cp:revision>2</cp:revision>
  <dcterms:modified xsi:type="dcterms:W3CDTF">2024-05-17T13:38:33Z</dcterms:modified>
</cp:coreProperties>
</file>